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63" r:id="rId6"/>
    <p:sldId id="264" r:id="rId7"/>
    <p:sldId id="259" r:id="rId8"/>
    <p:sldId id="260" r:id="rId9"/>
    <p:sldId id="261" r:id="rId10"/>
    <p:sldId id="262" r:id="rId11"/>
    <p:sldId id="265" r:id="rId12"/>
    <p:sldId id="268" r:id="rId13"/>
    <p:sldId id="266" r:id="rId14"/>
    <p:sldId id="267" r:id="rId15"/>
    <p:sldId id="270" r:id="rId16"/>
    <p:sldId id="269" r:id="rId17"/>
    <p:sldId id="276" r:id="rId18"/>
    <p:sldId id="271" r:id="rId19"/>
    <p:sldId id="272" r:id="rId20"/>
    <p:sldId id="277" r:id="rId21"/>
    <p:sldId id="273" r:id="rId22"/>
    <p:sldId id="274" r:id="rId23"/>
    <p:sldId id="27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5:59:4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6115 9316 13 0,'0'0'77'0,"4"-6"-10"0,0 4 1 15,-4 2-3-15,4-4 1 0,-3 3-4 0,-1 1-5 16,0 0-3-16,5-3-5 0,-5 3-8 0,0 0-2 16,4-2 2-16,-4 2-5 0,0 0-6 0,3-3-4 15,-3 3-4-15,0 0 2 0,0 0-6 0,0 0 2 0,11 0 6 16,-11 0-1-16,9 0 3 0,-3 0-5 15,3-1-2-15,1 1-6 0,1-2 5 0,0 2 4 16,5 0-8-16,-4 0-1 0,6-2-3 0,1 2 3 0,1 0-4 16,-4 0-1-16,6-2 7 0,-2 2-5 15,-2 0-1-15,1 0 4 0,1 2-7 0,-1 0-5 16,1 0 4-16,7-2 1 0,-5 3 0 0,6-2 0 0,0 3-5 16,-1-3-1-16,-5 0 7 0,6 0 5 0,1 4-10 15,3-3 0-15,-1 0-1 0,1-1-2 0,0-2 1 16,3 1 1-16,0-2 0 0,-1 2-3 0,2-2 1 15,-1-1 1-15,-1 0 4 0,-2 2-4 0,2 1 3 16,-3-1-10-16,-2-2 5 0,2 2 4 0,-5 0-3 16,2 1 2-16,-6 1-4 0,-2-2 1 0,1 1-1 15,0-3 1-15,-2 6 5 0,2-3-7 0,-2 1 6 16,-6 0 0-16,2-1-4 0,-2 3 1 0,7-3-6 16,-7 0 2-16,6 1 2 0,-5-1 0 0,-2 0 0 15,1 0 5-15,-2 1-7 0,-1-1 2 0,2 1-2 16,-2-2-2-16,-4 1 3 0,1 0 2 0,-1 1-3 15,3-1-2-15,-9 0-5 0,9 2 2 0,-9-2 3 16,8 0-4-16,-8 0 1 0,5 0-5 0,-5 0 1 16,6 1 0-16,-6-1 3 0,7 2-10 0,-7-2 5 0,5 0-5 15,-5 0-7-15,0 0 12 0,4 4-12 16,-4-4 3-16,0 0-7 0,0 0-1 0,5 1-5 16,-5-1-7-16,0 0-4 0,0 0-7 0,-4 6-19 0,4-6-51 15,-4 3-133-15,4-3 58 0</inkml:trace>
  <inkml:trace contextRef="#ctx0" brushRef="#br0" timeOffset="5187.2201">9348 9285 54 0,'4'-2'86'0,"-4"2"-8"0,8-2-14 0,-7-3 6 15,5 5-9-15,-6 0-11 0,10-3 4 0,-3 1-6 16,1 0-7-16,2 2-6 0,0 0 10 0,4 1-12 16,3 0 4-16,3 1-8 0,-1 1 7 0,11-1-13 15,-1 1 11-15,2-1-17 0,2 0 0 0,1 1 5 16,2-1 0-16,1 3-6 0,3 0 7 0,17 2-8 16,-7 3-4-16,1-1 4 0,7 1 4 0,-2-3-17 15,0 3 5-15,-1-2-8 0,4 1-4 0,-2-1 6 16,0-1-4-16,4 0 0 0,-6 0 3 0,5-3-6 15,-2 0-22-15,-1 0 17 0,-2 0 7 0,0-3-6 16,1 1 7-16,-1-1 2 0,3-1-6 0,-5 0-2 16,1 1 3-16,-13-1 1 0,-4 1-3 0,4-1-4 15,-4 2-2-15,0-2 6 0,0 1 2 0,-4 1-1 16,2-4 1-16,-6 2 6 0,4-1-7 0,-3 1 6 0,0 0-1 16,-9 0-1-16,2-2 6 0,-4 2 1 15,0 0-8-15,3-1 1 0,0 0 2 0,-2 0-5 16,-2-1 8-16,4 1 0 0,-1 0 3 0,1-2-4 0,-4 2 2 15,6-2 5-15,-6-1-5 0,12 0 6 0,-2 2 5 16,-7-1 6-16,7-1-7 0,-1 1-6 0,-7 1-2 16,0-1-2-16,-1 3 3 0,-5-1-4 0,-1 0 18 15,0 1-14-15,-3 0-1 0,4 0-1 0,-5 0 5 16,0 0 1-16,-2 0-15 0,0-2 11 0,-1 4-3 16,-6-2-5-16,9 0 2 0,-9 0 9 0,7 0-7 15,-7 0-2-15,0 0-2 0,7 1-3 0,-7-1 4 16,0 0-4-16,0 0 3 0,4 1-12 0,-4-1-5 15,0 0 0-15,0 0-15 0,0 0-8 0,0 0-14 16,-12 6-22-16,8-4-52 0,-1 0-139 0,-2-1 62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37:39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6749 11547 87 0,'0'0'235'0,"0"0"-2"0,-5-4-3 0,5 4-10 0,0 0-14 16,0 0-12-16,0 0-14 0,0 0-16 0,-4-1-16 16,4 1-10-16,0 0-8 0,0 0-5 0,0 9-2 15,-1-2-10-15,2-2-9 0,-2 4-2 0,-1 4-18 16,1-1-1-16,-1 6-5 0,-2 7-8 0,0 2-9 15,-1-1-3-15,1 3-6 0,-1-3-7 0,-3 1-1 16,3 1-7-16,0-1-9 0,0-2-8 0,1 2-4 16,-1-2-9-16,1 0-5 0,3-6-4 0,-7 5 4 15,6-6-13-15,-2 10-3 0,0-10-5 0,0 1-5 16,2-3-14-16,-1 0-5 0,-3-4-19 0,3 0-15 16,-4 0-28-16,4-1-30 0,-1-2-29 0,0 0-36 15,0-4-222-15,-1 0-455 0,3 0 202 0</inkml:trace>
  <inkml:trace contextRef="#ctx0" brushRef="#br0" timeOffset="500.9158">6389 12341 141 0,'-16'7'256'0,"1"3"-12"15,1-3-21-15,5-3-7 0,-1 4-21 0,1-2-16 16,4-2-14-16,0 3-17 0,2-3-12 0,-2 3-8 16,1 0-11-16,4-2-2 0,0 2-15 0,0 0-8 15,4-1-8-15,1 0-11 0,0-3-4 0,4 5-7 16,1-4-3-16,0 1-4 0,2 2-9 0,1-2-5 16,-3-1-7-16,2 4-4 0,-2-3 1 0,0 1-2 15,0 0-4-15,-2-2-4 0,-1 2 1 0,0 1-7 0,2-1 1 16,-4 0-1-16,0-1-2 0,-4 2 4 15,3 0-1-15,-4 3-1 0,0-3 5 0,-1-1 3 16,-3 2 2-16,1 0-5 0,-3 0 4 0,2 1-2 0,-1-1-2 16,0 1-3-16,-5-3-5 0,0 4-11 0,-1-4-7 15,1 2-28-15,-1-2-25 0,0 1-18 16,-1 0-26-16,3-4-44 0,-2-1-33 0,1-2-38 16,3 0-36-16,-5-4-138 0,2-1-424 0,4-1 188 0</inkml:trace>
  <inkml:trace contextRef="#ctx0" brushRef="#br0" timeOffset="651.8238">6244 12385 90 0,'0'-5'272'0,"0"5"-22"16,4-5-12-16,-3 1-6 0,2 2-13 0,2 1-19 16,4-1-15-16,4 1-19 0,-3-4-19 0,9 1-15 15,-1 2-20-15,0-1-16 0,1 0-45 0,0 1-37 16,-1-2-53-16,0 1-48 0,3 1-41 0,-5-3-47 15,-2 4-155-15,0 1-356 0,-1-4 157 0</inkml:trace>
  <inkml:trace contextRef="#ctx0" brushRef="#br0" timeOffset="1073.5622">6636 12315 178 0,'-4'7'255'0,"2"-4"-4"0,1 1-9 0,0 2-17 16,-1-2-11-16,-3-1-8 0,1 3-9 0,3 2-15 0,0 0-15 15,1-3-16-15,-3 6-15 0,1-3 1 16,2 4-20-16,-2-4-10 0,4 3-15 0,-1-4-6 16,0 4-9-16,1-5-6 0,0 4-12 0,-1-5-11 0,2 0-9 15,0 3-12-15,0-4-14 0,0 0-10 0,3 2-5 16,-2-2-10-16,2-2-6 0,1-1-3 0,-1 0-6 16,3-1 2-16,-1-1-2 0,-3 0 2 0,4-1 2 15,-3 0 4-15,3-1 4 0,-1-2-1 0,-3 1 5 16,4 1 10-16,-4 3-2 0,0-6 7 0,2 2 5 15,-3 0 3-15,1 1 5 0,1 1 3 0,-2-1 11 16,0 1 7-16,-1 0 2 0,-3 2 2 0,4-3-1 16,-4 3 1-16,4-2 3 0,-4 2-6 0,0 0 9 15,0 0-8-15,3 12-1 0,-5-7 1 0,2 1 11 16,-2 5-3-16,1 1-10 0,-3 0 0 0,2 4-6 16,1 1-2-16,-4-1-5 0,4 1-5 0,-4 0 1 0,1 0-10 15,0-1-16-15,3-5-13 0,-3 2-15 16,4-1-15-16,0-3-19 0,0-1-23 0,0 1-20 15,0-2-34-15,-1-1-19 0,1-2-20 0,0-1-25 16,0-3-26-16,1 3-199 0,-1-3-467 0,0 0 207 16</inkml:trace>
  <inkml:trace contextRef="#ctx0" brushRef="#br0" timeOffset="1501.8517">6414 12251 25 0,'-32'8'253'0,"0"2"-18"0,0 7-11 0,2-4-15 15,-2 5-15-15,1 4-14 0,0-1-8 0,3 4-11 16,2 1-5-16,1 1-10 0,6 5-7 0,-1 9-3 16,7-8-13-16,-5 12-9 0,10-12-5 0,0 16-7 15,7-15-6-15,1 14-10 0,1-14-6 0,7 11-11 16,1-13-4-16,4 2-10 0,1-3-7 0,3 1-9 15,-2-1-12-15,8-7-3 0,0 3-13 0,0-7-9 16,5 1-2-16,-1-4-9 0,5-2 2 0,0-3-3 16,0-1-3-16,1-5 1 0,3-3 2 0,2-3 3 15,-5-3 1-15,7-2 8 0,-4-9 8 0,2 1-2 16,-5-3 8-16,-1-3 2 0,0 1-2 0,0-5 8 16,-4-2 1-16,4-10 5 0,-6 8-2 0,3-12 8 15,-1 0 2-15,-6-3 2 0,1-1 0 0,-3-6-2 0,-3 1 1 16,-3 0 0-16,-9-3 5 0,2 2 1 15,-6-1 1-15,-1 1-5 0,-5 14 0 0,-4-10 3 16,-4 13-5-16,0 4 4 0,-5-3-2 0,3 7 14 0,-7 6-14 16,-1-1 10-16,-1 5-24 0,-3 3-7 0,-1 1-11 15,4 4-6-15,1 1-28 0,5 5-7 0,0-3-20 16,-1 3-26-16,6 2-34 0,-7 1-34 0,8-2-43 16,0 1-59-16,5-1-42 0,1 0-223 0,0-1-554 15,1 0 246-15</inkml:trace>
  <inkml:trace contextRef="#ctx0" brushRef="#br0" timeOffset="2087.0074">7029 11390 157 0,'-9'0'283'0,"3"0"-8"16,0 2-9-16,1-1-11 0,5-1-15 0,-9 0-19 16,9 0-12-16,-5 3-18 0,5-3-16 15,0 0-11-15,0 0-7 0,0 0-3 0,9 6-4 0,0-3-9 16,4 2-17-16,2-3-4 0,12 0-14 0,1 2-9 16,1 1-14-16,6-1-8 0,-3-2-2 0,6-1-9 15,1 0-9-15,13 3-6 0,-1-3-4 0,0-1-7 16,-10 0-4-16,9-1-14 0,-13 1-6 0,0 1-2 15,1-3-1-15,-3-2 1 0,1 3-5 0,-3-2 1 16,-5 0 1-16,-5 2 2 0,-1-2-8 0,-5 2 2 16,-4 0 7-16,-1 1-4 0,-1-2 4 0,-3 2 7 15,-1 2 7-15,-1-2-1 0,-1 0 10 0,-5 0-4 16,0 0 8-16,12-3-6 0,-12 3-1 0,5 0 3 16,-5 0-8-16,0 0-5 0,0 0-3 0,0 0 0 15,0 5 0-15,0-5-5 0,0 0-6 0,0 0-5 16,0 0-10-16,0 0-7 0,0 0-13 0,-2 6-10 15,2-6-3-15,0 0-2 0,0 0-8 0,0 0-3 0,-1 4-2 16,1-4-8-16,0 0-8 0,0 0-7 16,0 0-12-16,-1 6-19 0,1-6-19 0,0 0-23 15,-3 4-23-15,2-3-23 0,1-1-29 0,0 0-28 0,0 0-194 16,0 0-485-16,0 0 215 0</inkml:trace>
  <inkml:trace contextRef="#ctx0" brushRef="#br0" timeOffset="2654.7345">8065 11251 287 0,'0'0'271'0,"0"0"-11"0,-10-3-14 0,10 3-14 16,-4-2-11-16,4 2-18 0,-5 0-12 0,5 0-16 15,0 0-16-15,0 0-16 0,-4-3-9 0,4 3-7 16,0 0-20-16,0 0-11 0,0 0-6 0,0 0-10 16,0 0-10-16,0 0-5 0,0 0-10 0,0 0-2 15,0 0-10-15,0 0-3 0,0 0-3 0,0 0-2 0,0 0-3 16,0 0-5-16,18 5-7 0,-13-2 9 15,2 1-3-15,-2-2-9 0,1 1-1 0,2 1-1 16,-2 0 1-16,-1 0-5 0,3 1 0 0,-3 2-5 0,1 1 6 16,-3-2-4-16,-1 1-2 0,0 1 2 0,-1 2-3 15,-2 2 1-15,-2-5 0 0,-4 4-1 0,2 3-5 16,-6-2-6-16,2-2-10 0,-3 3-4 16,-3-2 0-16,3-5 1 0,-1 5-2 0,-5-2 2 0,5-2-1 15,-5 0 2-15,8-3 1 0,-3 0 2 0,-1 0 3 16,3-1 1-16,-1-3 6 0,5 0 1 0,-1 0-2 15,1-3 3-15,1 3 4 0,0-3-3 0,2-1-1 16,1 1 0-16,2-1 2 0,0 0-4 0,1 4 5 16,2-7 5-16,2 6-5 0,0-2 1 0,1 2 2 15,-5 1 9-15,14 0 7 0,-7 1 0 0,-2 2-5 16,4 0 0-16,-3 1 9 0,-1 1-6 0,4-1 1 16,-2 3-3-16,0 0 1 0,0 3-3 0,-1-2 1 15,0-2-4-15,3 4-15 0,0-1-17 0,-2-1-28 16,-1 1-25-16,4-4-35 0,-6-1-43 0,5 1-40 0,3-2-42 15,-1-1-237-15,-2-3-510 0,4 0 226 16</inkml:trace>
  <inkml:trace contextRef="#ctx0" brushRef="#br0" timeOffset="3079.3765">8282 11284 231 0,'-4'-4'278'0,"1"-1"-8"0,-2 2-16 0,0 0-17 0,-2 2-17 15,-2 0-13-15,-1 2-13 0,10-1-12 0,-13 4-7 16,4-1-12-16,-2 1-16 0,1 3-15 0,0 0-13 16,3 1-12-16,-2 1-11 0,3 0-7 0,0 1-11 15,1 0-8-15,0 1-17 0,1-1-13 0,3-2-18 16,1 3-13-16,1-1-12 0,1-3-14 0,4-2-19 16,-1 1-11-16,-1-1-5 0,2 0-12 0,6-3-7 15,-5 1-2-15,5-3 6 0,-3 0 7 0,4-3 6 16,-7 2 4-16,3-3 5 0,1 0 14 0,-2-1 24 15,-3 0 16-15,5-2 15 0,-2 3 11 0,-4-2 19 16,1 2 18-16,-2 1 14 0,-1-2 5 0,1 2 4 16,-1 2-8-16,0-2-8 0,-2 3 0 0,0 0-15 15,0 0 3-15,0 0-5 0,6 7 0 0,-9 1-5 16,2 2 1-16,2 2-2 0,-2 5 2 0,1-1 3 16,0-2-17-16,-1 3 0 0,1 1-8 0,-1 2-3 15,1-2-9-15,0 0-4 0,-3 1-23 0,0-5-17 16,3 0-16-16,-2-3-22 0,1 0-25 0,-2 0-37 15,3-1-41-15,-1-3-36 0,-2-1-35 0,3-1-28 0,0-1-238 16,1-2-538-16,-1-2 238 0</inkml:trace>
  <inkml:trace contextRef="#ctx0" brushRef="#br0" timeOffset="3469.9989">8073 11151 12 0,'-36'-6'259'0,"-1"3"-13"16,-3 3-9-16,3 2-6 0,-1 1-16 0,1 5-13 16,0 1-3-16,5 5-18 0,0 4-10 0,0-3-6 15,7 4-14-15,3 4-12 0,0 4-11 0,3 0-10 16,3 3-8-16,5 2-7 0,2 2-10 0,3 11-4 16,2 4-14-16,5-15-5 0,3 2-7 0,5 11-9 15,1-14-5-15,7 16-9 0,-3-16-17 0,1-5-13 16,6 0-14-16,0 1-16 0,5-3-10 0,2-2-10 15,4-4-4-15,3-3 1 0,1-3-6 0,-1-4-9 16,1-2-3-16,0-6-18 0,2-2-3 0,0-5 0 16,-2-4 6-16,0-6 11 0,-3 1 10 0,-2-3 11 15,-2-4 13-15,-2-3 18 0,-3-3 1 0,9-11 15 16,-5 0 8-16,-9 8 3 0,2-17 16 0,-6-2 4 16,-2 6 6-16,0-6 12 0,-7 2 3 0,-2 0 2 0,-4 11-2 15,-5-13 6-15,0 17 4 0,-1-1 13 0,-6 1 2 16,-2 0 3-16,-3 5 1 0,-2 4 6 15,-1-1-12-15,-5 7-6 0,-1 0 4 0,-5 7-8 0,0 2-7 16,-1 0-10-16,-1 5-7 0,1 3-21 0,1 3-17 16,2 2-17-16,1-1-15 0,9 3-21 0,2-1-30 15,2 2-31-15,-3 2-51 0,5 2-43 0,6-1-44 16,-3 2-261-16,2-3-549 0,4 2 243 0</inkml:trace>
  <inkml:trace contextRef="#ctx0" brushRef="#br0" timeOffset="4616.9614">8575 11413 98 0,'0'0'231'0,"0"0"-13"15,0 0-14-15,0 0-9 0,0 0-10 0,0 0-12 0,21-8-6 16,-9 8-11-16,6 0-12 0,4-2-11 16,6 4-12-16,0-4-8 0,3 2-13 0,2-1-4 15,3 1-12-15,1 0-4 0,2 1-11 0,1-1-6 0,12 0-6 16,-2 0-5-16,1 0-7 0,-12 2-4 0,0-4-6 15,1 0-1-15,-4 2-5 0,-2-3-2 0,1 3-2 16,-6 0-5-16,-8-1-3 0,-1 0-3 0,-7 1-8 16,0 0-4-16,-3 0-7 0,-4 0-7 0,1-3-6 15,-7 3-19-15,5 0-25 0,-5 0-6 0,0 0-25 16,0 0-30-16,0 0-24 0,-18-4-29 0,10 1-25 16,2 2-148-16,-1 1-378 0,3-2 168 0</inkml:trace>
  <inkml:trace contextRef="#ctx0" brushRef="#br0" timeOffset="4967.8971">9523 11243 123 0,'-14'-1'246'16,"9"2"-2"-16,-4-1-10 0,-1 0-17 0,-2 3-15 15,1-1-12-15,-1 2-10 0,1 1-12 0,0 0-16 16,1 0-15-16,4 0-15 0,1 0-7 0,1 0-15 0,1 2-8 15,1-1-6-15,3 0-10 0,0 1-9 0,5 3-8 16,-1-2-5-16,4 1-4 0,5 3-8 0,1-4-3 16,4 4-8-16,0-3-6 0,6 0-4 0,-6 2-2 15,0-4 0-15,-2 4 0 0,3-3-4 0,-5 4-3 16,1-2-1-16,-7-3 0 0,5 4 3 0,-7 0 0 16,0-4 0-16,-1 3 1 0,-2-3 2 15,0 0 3-15,-3 3 2 0,-1-2-2 0,-4 1 1 0,-1-2-5 16,-1 1 1-16,-3-1-2 0,0 0-2 0,-3 0-5 15,3-1-14-15,-6-2-28 0,-2 1-23 0,0 2-35 16,-1-2-32-16,-3-1-37 0,5-4-36 0,-1 0-48 16,-3 0-170-16,7-2-449 0,-2-1 198 0</inkml:trace>
  <inkml:trace contextRef="#ctx0" brushRef="#br0" timeOffset="5466.5915">9385 11265 39 0,'7'-8'175'0,"3"2"-15"0,0-2-21 0,8 0-11 16,-1 2-20-16,4-1-18 0,6-3-14 15,1 2-12-15,0 1-30 0,3 3-15 0,1-6-12 0,-2 6-13 16,2-2-18-16,0 2-3 0,0-1-8 0,2 1 6 16,-5-1-7-16,-1 1 10 0,0 0 1 0,-11 2 16 15,2 0 3-15,-7-1 5 0,2 2 13 0,-5-2 14 16,-3 3 13-16,-1 0 10 0,-5 0 0 0,0 0 26 15,5 4 3-15,-5-4 3 0,0 0 11 0,-14 6 8 16,5-1 0-16,0-1 0 0,-5 2 7 0,1 1-8 16,1-2-1-16,-4 2-8 0,0 2-1 0,0-1-5 15,1 1-2-15,3-1-11 0,-4-3-2 0,6 5-2 16,-2-5-5-16,2 4-8 0,2-2-6 0,2 0-4 16,2-2-5-16,-4 1-4 0,7-1-1 0,0 1-5 15,1 0-1-15,1-2-4 0,-1 1-2 0,5 2-8 16,0-3-9-16,0-1-14 0,6 0-6 0,0-1-8 15,3 0-5-15,-2 1-2 0,3-6-6 0,-2 2 3 0,5-2 1 16,-5-1 5-16,0 1 2 0,-1-3 3 0,1 0 0 16,-3-1 5-16,-1-1 8 0,1 0 9 15,-3 2 8-15,-1-2 17 0,-1 0 12 0,-1 3 12 16,0-2 10-16,-1 5 8 0,0-2 4 0,-3 1-3 0,0 3-11 16,5-1 0-16,-5 1 3 0,0 0 9 0,0 0-9 15,0 0-4-15,-5 15-5 0,5-5-4 16,1-3-7-16,-1 4-1 0,3 0-11 0,-3 4 1 0,1-3-5 15,-1 0-12-15,0 2-21 0,0 0-9 0,0 1-15 16,0 0-24-16,4-2-27 0,-4-1-31 0,0-1-32 16,4-1-37-16,-3-1-23 0,3 0-48 0,-4-1-160 15,0-1-449-15,3 0 199 0</inkml:trace>
  <inkml:trace contextRef="#ctx0" brushRef="#br0" timeOffset="5886.855">9685 10977 238 0,'-33'-2'240'0,"0"2"-12"0,1 3-14 0,0 3-14 16,0 2-14-16,1 3-9 0,2 1-6 0,2 3-12 15,2 5-1-15,-1 5-14 0,2 0-7 0,2 1-10 0,3 5-6 16,-3 9-11-16,9-4-4 0,3-1-6 15,0 10 1-15,2 1-14 0,5 3-8 0,1 1-3 0,9 1-9 16,-1-2-8-16,5-15-2 0,10 15-13 0,1-2-3 16,2 1-11-16,4-6-4 0,3-4-10 0,2 1-8 15,4-5-5-15,-9-10-8 0,16 3-2 0,-10-9-4 16,-1-1-5-16,3-4-6 0,1-1-5 0,-1-4-4 16,0-6-3-16,-3 0-6 0,4-6 1 0,-4 1 1 15,0-5-2-15,2-8 10 0,-6 0 8 0,5-2-3 16,5-13 4-16,-4-3 10 0,-5-2 0 0,-3-5 3 15,0 1 10-15,-3-7 1 0,-2-3 2 0,-4 0 2 16,0-5 12-16,-7 4-2 0,-6 0 0 0,-3 0 1 16,-7 5 0-16,-4 11 0 0,-3 1 1 0,-2 4 1 15,-4 3 0-15,-2 1-4 0,-7 4-1 0,-5 4 2 16,0 3-1-16,0 4-5 0,-1 5-2 0,1 2-9 16,1 7-19-16,1-2-16 0,3 5-29 0,0 5-29 15,9 1-29-15,-2 6-43 0,4-4-37 0,5 2-58 16,-4 6-137-16,5-4-430 0,4 1 191 0</inkml:trace>
  <inkml:trace contextRef="#ctx0" brushRef="#br0" timeOffset="6189.2392">9654 11918 222 0,'-2'6'290'0,"-2"0"-15"0,0 6-21 0,1 0-13 16,-4 5-23-16,2 0-13 0,-2 7-10 0,0 3-18 0,1-2-5 15,-3 3-21-15,2 0-15 0,0 2-16 16,-3 5-3-16,2-2-13 0,0 1-13 0,-2 0-9 15,-3-2-12-15,3 1-14 0,1 1-22 0,-4-2-26 16,3 1-31-16,-4 4-31 0,5-6-39 0,0-2-36 0,0 0-31 16,2 0-43-16,-1-3-223 0,1 2-462 0,3-4 204 15</inkml:trace>
  <inkml:trace contextRef="#ctx0" brushRef="#br0" timeOffset="6590.9933">9403 12939 81 0,'-19'21'251'0,"1"-1"-18"15,0 5-12-15,3-1-22 0,2 1-10 0,4-7-19 16,-1 6-15-16,-2 2-17 0,3-1-13 0,5-7-13 16,3 8-16-16,1-9-14 0,0 2-14 0,5-1-18 0,-1 0-15 15,0-1-19-15,1 0-15 0,3-7-12 0,1-2-12 16,0-2-8-16,1-3-15 0,4-1-8 16,0 0 13-16,-1-4 10 0,0-1 14 0,-2-3 10 0,2 3 8 15,-2-4 15-15,-1 0 27 0,-3 1 18 0,-3 1 9 16,-2-4 4-16,1 5-1 0,-3-4 11 0,0 1 3 15,-3 0-9-15,-2 0-4 0,-1 2-2 0,-4 0-7 16,1 1-6-16,-2-1-5 0,-1 4-7 0,1-1-9 16,2-1-8-16,-2 3-16 0,1 3-22 0,1-3-22 15,0 2-33-15,1 0-35 0,3 2-43 0,0 0-43 16,4 1-230-16,-2-2-447 0,3-3 199 0</inkml:trace>
  <inkml:trace contextRef="#ctx0" brushRef="#br0" timeOffset="7093.6818">9676 13009 36 0,'4'-4'287'0,"1"1"-30"0,1-1-17 0,0 1-19 15,4 0-23-15,-1 1-20 0,0 1-16 0,4 1-13 0,-3 0-19 16,4 0-10-16,-5 1-12 0,3 2-12 0,-2 1-7 15,-4-1-15-15,1 2-14 0,-2 4-11 0,-1-4-5 16,-3 0-3-16,-1 0-6 0,-1 3-5 0,-3 1 0 16,-1 0-2-16,-2-1-2 0,-3 5-6 0,1-5 0 15,-1 0-4-15,1 0-3 0,-4-4 0 0,4 3-4 16,0 0 0-16,-1 0 1 0,2-2 0 0,3-3-5 16,1 3 1-16,-1-3 0 0,4 1-2 0,1-3-1 15,-2 5 0-15,2-5-2 0,3 1 1 0,2 1-7 16,0 0 3-16,2 0 3 0,-7-2-1 0,15 1 3 15,-10 0 0-15,3 0 8 0,0 1 3 0,3 1-1 16,-2 1 5-16,-1-1 10 0,0-1 12 0,-1 3-3 16,1 0 7-16,-3-2 6 0,-1 3 3 0,3 0 8 15,-3 1-8-15,-3-2 2 0,1 0 0 0,-2 4 2 16,-3-2 2-16,2 1-6 0,-5-2-3 0,2 1-1 0,-4 3-3 16,2-4-11-16,-4 4 5 0,0-3-10 15,0 2 9-15,0-3-6 0,1 3-8 0,-5-1-11 0,0-1 6 16,1 0-8-16,-1 0-10 0,5 0-9 0,-2-2-19 15,-1 0-21-15,3 0-15 0,-2 0-26 0,3-2-38 16,0 1-33-16,3-2-39 0,0-2-42 0,0 0-57 16,5 0-151-16,0 0-484 0,-9-4 214 0</inkml:trace>
  <inkml:trace contextRef="#ctx0" brushRef="#br0" timeOffset="7756.4593">9740 12753 114 0,'-29'-9'277'0,"-2"3"-11"0,3 2-11 0,-2 1-16 15,-1 2-17-15,-1-1-19 0,-4 2-9 16,5 1-12-16,-1 2-14 0,-1 1-11 0,0 3-7 0,0-1-10 16,5 3-5-16,1 1-8 0,-4 1-10 0,-2 3-5 15,7 2-13-15,-2 2-9 0,3 2-9 0,1 2-3 16,3 2-7-16,3-1-14 0,3 4 0 15,-2 3-11-15,3 3-2 0,0-1-9 0,4 2 0 0,0 12 3 16,3-9-15-16,2-1 2 0,1 10-4 0,6-10 5 16,1 0-11-16,3 10 2 0,0-12-6 0,3 2 3 15,5 10-1-15,-5-12-5 0,6-2 3 0,7 11-6 16,-5-14-2-16,2 3-3 0,0-1 3 0,13 6-4 16,-7-9-9-16,0-1 6 0,4-5-6 0,-2-3-7 15,2 1-11-15,5-3 2 0,-4-4-16 0,3-2 0 16,2-2-22-16,2-1-14 0,0-3-14 0,-4-3-13 15,0-3-10-15,1-1-5 0,-4-5 1 0,2 3 3 16,-1-4 6-16,-3-3 11 0,0-1 1 0,-1-4 7 16,1 2 6-16,-2-5 13 0,-2 0 14 0,2 1 19 15,-1-4 6-15,2 1 15 0,1-1 30 0,-2-4-2 16,-3-1 7-16,0 3 2 0,5-14 18 0,-7 6-5 16,3-10 5-16,-1-1-1 0,-2-1 2 0,-2 1 2 0,-6-3 2 15,-1-3 11-15,-4 1 2 0,-2 0-4 16,-6 3 7-16,-3 7 1 0,-2-9 7 0,-1 12 9 15,-6-9-2-15,2 11 9 0,-8-1-2 0,0 2 2 16,-5-7 10-16,1 12-1 0,-3 0 2 0,-2 2-7 0,-1 3-7 16,-4 2 3-16,0 1-18 0,0 5-5 0,0 2-11 15,-1 2-7-15,0 5-15 0,-3 3-13 16,0-1-6-16,4 3-4 0,-3 3-11 0,6 1-20 0,9 1-26 16,-1 3-33-16,1-1-49 0,2 3-59 0,4-1-61 15,1 5-305-15,3-5-608 0,-3 4 269 0</inkml:trace>
  <inkml:trace contextRef="#ctx0" brushRef="#br0" timeOffset="17266.2207">3857 8531 166 0,'-1'-2'161'0,"1"2"-7"15,0 0-6-15,0 0-9 0,-3-5-7 16,3 5-13-16,0 0-9 0,0-4-8 0,0 4-10 0,0 0-7 16,0 0-11-16,0 0-2 0,0 0-9 0,0 0-6 15,0 0-6-15,0 0-8 0,0 0 1 0,0 0 0 16,0 0-7-16,0 0-5 0,7 9-1 0,-7-9-11 16,1 7 8-16,-1-1 3 0,1-1 12 0,3 1-4 15,-1-2-4-15,2 4 0 0,-4 1 1 0,3-1-6 16,1 2-3-16,-1-1-2 0,0 1 0 0,0 1-5 15,-3-1 0-15,5 5 0 0,1-4-2 0,-4 0-6 16,4 7 0-16,-2-3 0 0,5 3 2 0,-3-2-3 16,0 4 0-16,6 2-3 0,-1 1-4 0,-2 0 3 15,4-1-2-15,0-1 2 0,4-2 0 0,-3 4-2 16,3-4 0-16,0 2-2 0,0-2 2 0,0 1-1 16,-4-3 0-16,4 2 0 0,2 0-1 0,1-1-1 15,-1 2 0-15,1-4 1 0,0 2 1 0,2-1 2 16,0 0-4-16,-1 1 1 0,1 1-1 0,0-2 1 0,0-2 1 15,-6-3-3-15,5 1 0 0,-5-2-1 0,1 0-2 16,1 0 4-16,3 5-1 0,2-1-2 16,-5-3-2-16,-2-2-1 0,2 2 1 0,-1-2-3 0,-4 0 0 15,5-1-1-15,-2 2 0 0,1-3 1 0,-3 0-2 16,2 0-1-16,-2 1-2 0,0-2 4 0,-2 0-1 16,4 0 3-16,-7-2 2 0,8 4 0 0,-8-4-4 15,4-1 0-15,-2 4 4 0,4-5 1 0,2 4 1 16,-6-1-3-16,0 0 2 0,0-2 1 0,4 5-1 15,-3-4 0-15,3 2-1 0,-5-2-2 0,-2 2 0 16,5-1 2-16,-5 2 1 0,0 0 1 0,4 2-2 16,-3-2 0-16,-2 3 4 0,4 0-2 0,-5 0 3 15,1-2-2-15,0 3-1 0,-1-2 3 0,1 0-3 16,-2 1-2-16,-1-1 4 0,4 5-2 0,-4-5-1 16,1 7 5-16,0-3-1 0,1 5-3 0,-2-2 2 15,-1 0 0-15,-1 1-3 0,3 8 7 0,-5-7 1 16,2 6-4-16,-2 3 0 0,3-3 2 0,-4-3 2 15,5-3-3-15,-4 0 1 0,2 8-3 0,0-10 5 0,-1 1-6 16,-1 5 0-16,-1-6 3 0,3 0-1 16,-3 0 0-16,1-5-2 0,-1 1 1 0,0-2 2 15,0 4 0-15,-1 1 0 0,-2 1 6 0,2-1-5 0,-1 0-4 16,-1 3 1-16,-1-4-1 0,1-3 0 0,1-1 3 16,-2 2-1-16,3 1 1 0,-3-2-5 0,0-2 2 15,2 0-1-15,-1-3 3 0,1 3 2 0,0 0-1 16,1-3-6-16,0-1 4 0,1 0-1 0,-2 0 2 15,1-1 2-15,1-1-6 0,-3 2 2 0,1-1 1 16,1-2-2-16,0 2-2 0,-1-1 0 0,2-4 2 16,-2 7 0-16,2-4 1 0,0-3-1 0,-3 3 0 15,3-3 2-15,0 0 0 0,0 0-4 0,-1 4-2 16,1-4-1-16,0 0 0 0,0 0-5 0,0 0-3 16,0 0-6-16,0 0-7 0,-3 5-13 0,3-5-19 15,0 0-25-15,0 0-36 0,0 0-37 0,0 0-170 16,0 0-353-16,-7-9 156 0</inkml:trace>
  <inkml:trace contextRef="#ctx0" brushRef="#br0" timeOffset="17808.5021">5002 10233 81 0,'0'0'221'0,"0"0"-14"0,0 0-14 0,0 0-17 0,0 0-6 16,0 0-10-16,0 0-6 0,0 0-13 0,4 15-13 16,-1-10-11-16,-2 2-13 0,1 0-7 15,1 3-8-15,1 0-9 0,0 0-10 0,-1 7-3 16,0-3-5-16,2 2-4 0,-2 0-2 0,1 0-4 0,-2-3-10 16,-2-3-1-16,4 5-7 0,-1-2-2 0,-2-2-5 15,1-2 0-15,2 4-5 0,-1-4 2 16,-1 0-3-16,2 3-1 0,0-1-3 0,0-2-2 0,-2-1 0 15,1-2-3-15,0 1-1 0,-1 1-1 0,3 1 0 16,-1-2-3-16,1-2 3 0,0-3 2 0,0 3-4 16,4-1-2-16,-4-1 2 0,2 0-3 0,3-2-1 15,0-2 1-15,0-1 1 0,3 1 2 0,1-5-4 16,-1 5 1-16,6-3 1 0,-2 1-4 0,1-2-1 16,-5 0 2-16,7-1-2 0,-6 4-1 0,1-5 0 15,-1 4 0-15,-1-1-6 0,0 0-6 0,1 2-14 16,-5-1-15-16,-3 3-24 0,3-3-26 0,-4 3-34 15,2-4-44-15,-5 3-75 0,2 0-121 0,-1-4-394 16,-3 1 175-16</inkml:trace>
  <inkml:trace contextRef="#ctx0" brushRef="#br0" timeOffset="21706.8846">4817 8514 15 0,'0'0'196'0,"0"0"-13"0,0 0-11 0,0 0-16 15,0 0-17-15,0 0-8 0,2-3-16 0,-2 3-18 16,0 0-3-16,0 0-4 0,0 0-11 0,0 0-4 0,2 9 2 15,-1-4-1-15,-1-1-5 0,-1 2-6 0,1-1-7 16,0 2 0-16,-2 3 2 0,1 2 0 0,2 0-6 16,-4 4-10-16,0 0-1 0,2 3-3 0,-4-2-8 15,0 3 0-15,-3 1-1 0,1 1-4 0,-4 1-4 16,2-5-2-16,0-1-3 0,-1 7-1 0,-2-7-6 16,2 0-1-16,-4-3-7 0,1 1-1 0,-2 0 2 15,1-3-6-15,-4 1-3 0,1-1-1 0,-3 4-11 16,-4-4-2-16,0 0 7 0,3-3-7 0,-3 2 5 15,-3 1 0-15,0-1 4 0,-4-3-3 0,3 0-3 16,-2 1 4-16,-1-1 3 0,-1-3 1 0,0 3-1 16,0-5-2-16,-2 5-3 0,0-3 4 0,-4-3 0 15,-3 3 2-15,4-1-6 0,3 4-1 0,-4-3 4 16,4 2-2-16,-4-3-1 0,3 1 4 0,-1 0-2 16,3 3 0-16,0-1 1 0,-2-5 0 0,1 5-1 15,2 1 1-15,-1-4 4 0,-2 5-5 0,1 0 1 16,-1-2-1-16,2 0-9 0,-1 0 11 0,0-1-1 0,5 3 1 15,-3 0-2-15,-2-1 8 0,3-4-1 0,2 1 1 16,-3 2 3-16,0-1-1 0,-2 1-2 16,5-3-3-16,-2-1 10 0,2-1-6 0,8 1 3 0,0 1-5 15,-1-3 3-15,-6 3 3 0,7-1-3 0,1-2 1 16,-2 0-7-16,2 2-1 0,-2-2 4 0,-5 2-9 16,6-2 0-16,0 1 1 0,1 0 6 0,-2-1-5 15,-6 6 1-15,7-7 6 0,0 4-1 0,-1-4 4 16,3 3-3-16,-2-1 0 0,0 2 6 0,3 0 2 15,0 0 5-15,-1-1-2 0,-1 2 4 0,4 2-2 16,-1-3 0-16,-4 0-2 0,4 3 3 0,-1-3 1 16,0-1-5-16,3 4 4 0,-4 0-5 0,0-1-3 15,-2 0 2-15,2 2 2 0,1 1 1 0,0 2-5 16,-1-2 1-16,-2 0 2 0,-4 3 2 0,1 1-10 16,5-1 4-16,-3-2-6 0,-4 4 7 0,3 3-5 15,-1-3-2-15,1 1 7 0,1-1-4 0,0 1 5 16,0-1-4-16,3-1-3 0,-2 0 6 0,2 0-3 15,-3 3 0-15,-2 0 2 0,-1 2 1 0,1-3-1 0,1 2-1 16,1 0-2-16,-4 0 8 0,0 2-11 16,1 1 6-16,-1-3-2 0,4 2 5 0,-1-1-3 15,0-1-1-15,6-3-1 0,-2 3-11 0,3-2 11 0,3-2-5 16,-2 4 3-16,1-7-5 0,1 4 2 0,-2-3-2 16,3 2-2-16,1-5 0 0,2 2 2 0,-2 2 1 15,0-3-2-15,3 1-2 0,-1-3 2 0,-1 1 6 16,1 0-2-16,1 1-2 0,3-4 0 0,-1 3-1 15,1-2 2-15,-2 1-6 0,2 2-10 0,1-3-16 16,2-1-11-16,-2 0-10 0,0 2-28 0,2-3-14 16,-2-1-9-16,1 2-101 0,-1 0-229 0,1-1 102 15</inkml:trace>
  <inkml:trace contextRef="#ctx0" brushRef="#br0" timeOffset="22178.3042">1478 9692 86 0,'-3'5'131'16,"2"3"7"-16,-3 1-18 0,2 0-6 0,-2 3-2 15,1 0-10-15,0 3-13 0,-3 4 1 0,5-1-8 16,-7 0-3-16,1 7-7 0,3-7-8 0,0 0-6 15,-2 7 2-15,1-2-6 0,1-5-2 0,-3 1-6 16,2 0-2-16,0 0-13 0,3-2 3 0,-4-2-3 16,1 2-3-16,2-5-2 0,-1 0-3 0,1 1-7 15,2-4 0-15,-2 1 1 0,1 1-5 0,1-1 5 16,1-2-12-16,-2-3 8 0,4 4-1 0,-1-2-4 16,3 1 2-16,0-4-8 0,3 4-1 0,-2-3 4 15,3 2 5-15,2-2-3 0,4 0-8 0,3-1 5 16,2 0 6-16,1-3-6 0,10-1 6 0,-5-1-10 15,4-2-13-15,1-2-26 0,1 0-29 0,7-4-37 16,-5 1-57-16,-2-2-98 0,3 0-281 0,-2 1 125 0</inkml:trace>
  <inkml:trace contextRef="#ctx0" brushRef="#br0" timeOffset="24852.5341">5561 8579 33 0,'-2'-4'171'0,"2"4"-12"0,0 0-16 0,0 0-10 16,0 0-14-16,0 0-7 0,0 0-12 0,-7 11 4 15,5-7-13-15,0 0-6 0,-1 1 1 0,2 2-14 16,0 0 0-16,-3 3 0 0,1-1-2 0,1 1-3 16,-2 1-5-16,0 5-1 0,0 3-1 0,0 0 0 15,-1 6-5-15,-2 2 0 0,0-1-6 0,1 3-3 16,1-3-4-16,-3 3-4 0,1-2-3 0,-1-1-1 15,-1-1-3-15,-1 1-4 0,-2-1-3 0,3 1 1 0,-5-4-4 16,5-5-1-16,-6 5 0 0,2-1-5 0,-5 1-1 16,0-3 1-16,-1 3-3 0,-1-3-2 15,-3-1-6-15,1 1 2 0,-2-2-2 0,7-6 1 16,-7 6-4-16,1-1-2 0,-3 1 1 0,6-1-1 0,-6-3-4 16,-1-1-9-16,7-2 6 0,-6 1-12 0,-4 4-2 15,3-1-10-15,-8-1-5 0,4 0 2 0,-1 0-13 16,-2 1 4-16,1-4-1 0,1 4 0 0,-1-1-2 15,-2-3 8-15,3 4 2 0,3-4 1 0,-3 4 2 16,3-4 11-16,-2-3-3 0,0 3 11 0,2 0 2 16,0-1 2-16,0 1-4 0,3 1 6 0,-2-5-8 15,2 5 11-15,-2-5-5 0,2 6 0 0,1-5 8 16,6 2-3-16,-2-3 6 0,3 3 1 0,-2-2-5 16,1 1 7-16,1-3 3 0,0 4-3 0,4-4-3 15,-4 1 6-15,6 0-2 0,-4 1 2 0,-1 1-2 16,3-3 6-16,1 4-5 0,1-4 6 0,0 3-5 15,0-4-1-15,1 6 1 0,1-5 1 0,-1 1-1 16,0 3-3-16,0-1 4 0,-3 3-3 0,2-4 2 0,3 1-1 16,-2-1 2-16,-1 3-7 0,-3-1 5 15,3-1-2-15,2-2-4 0,0 2 4 0,0-1-5 16,-1 0 4-16,0 0-3 0,1 1 4 0,1 0 3 0,-3 0 2 16,2 0-4-16,1-1 3 0,0 1-3 0,-1 0 3 15,0 3-4-15,-3-2-1 0,4-1 5 16,0 1-3-16,-1-1-2 0,-3 3-3 0,4-3 8 0,-4 0-4 15,3-1 2-15,1 2 0 0,-1 1-4 0,1-4-1 16,0 2 3-16,0-1-5 0,0 1 6 0,0-2 0 16,1 2-2-16,0-3 4 0,2-1-1 0,1 2 3 15,0 1-7-15,-1-3 1 0,1 1 1 0,1-1 0 16,0 2 0-16,-1-1 6 0,2 0-5 0,-1 1-4 16,1 0 0-16,-2-1 0 0,1 0-1 0,0 0 1 15,1-1 1-15,0 1 0 0,-1 0-7 0,1-1-1 16,-2 3 0-16,4-2-2 0,-4 0-5 0,1-1-5 15,0 0-5-15,4 0 3 0,0 0 4 0,-4 3-4 16,4-7 1-16,0 0-2 0,-4 7-3 0,4-4-5 16,0-3-11-16,-1 7 0 0,0-5-11 0,1-2-4 0,0 0-5 15,0 0-8-15,0 4-3 0,0-4-7 16,0 0-1-16,0 0-7 0,0 0-10 0,0 0-11 16,0 0-59-16,0 0-180 0,0 0 80 0</inkml:trace>
  <inkml:trace contextRef="#ctx0" brushRef="#br0" timeOffset="25470.4664">3503 9772 59 0,'0'0'216'0,"0"0"-11"0,-6-1-9 0,6 1-14 15,0 0-16-15,0 0-16 0,0 0-21 0,0 0-13 16,-5-2-9-16,5 2-11 0,0 0-12 0,-4 13-5 0,4-8-8 16,0 3-7-16,0 1-4 0,-4 2-6 15,4-1 1-15,-2 0-11 0,-1 2-1 0,2 5-9 16,-4-3-3-16,1 5 0 0,0 3-1 0,-1 0-8 15,-3 4 4-15,3-1-2 0,-5 0-5 0,2-2-5 0,0 3-8 16,1-1-4-16,-2-6-4 0,0 1 2 16,0-3-3-16,0 2 3 0,1-3-8 0,1 1 3 15,2-2 1-15,-2-3-1 0,2 1-1 0,0-3-1 16,1 1 3-16,2-1 1 0,0-3-3 0,1-2-2 0,0 2 4 16,1-2-3-16,0 1 2 0,1-1-1 0,0 0 2 15,1 1-1-15,0 0 2 0,3-2 0 0,0 0 1 16,4 0-2-16,0 1-3 0,4-1 4 0,-2-3 1 15,5 3 0-15,3-3 2 0,-1-1 3 0,1 2-1 16,4-1 1-16,-4 0-5 0,3 1 2 0,1-2 0 16,-1 5-2-16,-2-4-3 0,2 3-15 0,-3 0-18 15,-1-1-25-15,0 1-26 0,0-1-31 0,-4 1-26 16,-1-2-158-16,-5 2-328 0,4-3 145 0</inkml:trace>
  <inkml:trace contextRef="#ctx0" brushRef="#br0" timeOffset="38707.6573">10148 9699 186 0,'0'0'197'0,"0"0"-12"0,-4-2-4 16,4 2-5-16,0 0-9 0,0 0-6 0,0 0-6 15,-4-4-9-15,4 4-9 0,0 0-16 0,0 0-8 0,0 0-13 16,0 0 1-16,0 0-11 0,0 0 0 0,0 0-1 16,0 0-7-16,0 0-8 0,27 4-4 15,-15-4-6-15,2 2-8 0,4 1-4 0,2 1-7 0,3-1-5 16,8-1-4-16,1 1-2 0,3-1-5 0,5 4-2 15,0-2-2-15,13 1-6 0,1 1 0 16,1-3 0-16,1 1-5 0,2 0-1 0,0 3-1 0,5-2-8 16,-3 2 1-16,-2-2-5 0,0 4-4 0,0-4-3 15,-3 0-1-15,-1 3 0 0,-3-3-7 0,-14-1 6 16,-4-2-3-16,2 1 0 0,-4 1 2 0,-1-3-5 16,-3 1 5-16,-6 1 0 0,0-1 0 0,-6 1-1 15,3-3 2-15,-5 2-4 0,-3-2 4 0,3 0 0 16,-6 2-1-16,-1-2-8 0,-1 0-3 0,1 1-6 0,-1 1-9 15,-5-2-7-15,7 0-13 0,-7 0-21 16,0 0-23-16,0 0-21 0,0 0-33 0,0 0-44 16,-18 4-151-16,10-4-378 0,-2 0 168 0</inkml:trace>
  <inkml:trace contextRef="#ctx0" brushRef="#br0" timeOffset="39005.0093">10318 9878 202 0,'-6'0'215'0,"-2"0"-14"16,3-2-14-16,5 2-13 0,-5 0-10 0,5 0-11 15,0 0-11-15,0 0-6 0,19 2-7 0,-6-2-9 0,8 3-13 16,10 2-6-16,2-1-6 0,2 1-14 15,2 2-8-15,13 1 2 0,2 1-8 0,1-6-8 16,-1-1-5-16,1 2-8 0,1 0-2 0,-1 5-6 0,3 0-9 16,-3-3-4-16,-2-3-2 0,-11 1-4 0,0 0-4 15,-2 0-6-15,-3 0 0 0,-1 1-11 0,-2-3-9 16,-4-3-4-16,-6 5-6 0,-4-2-8 0,1-1-13 16,-4 0-13-16,-1 0-23 0,-5 1-28 0,-1-1-21 15,1-1-19-15,-1 0-37 0,-2-1-147 0,-6 1-357 16,10-3 159-16</inkml:trace>
  <inkml:trace contextRef="#ctx0" brushRef="#br0" timeOffset="39409.0989">11379 9641 99 0,'-3'-2'196'0,"3"2"-9"16,0 0-8-16,6-5-13 0,0 4-10 0,0 0-7 16,3 1-13-16,2 0-6 0,1 1-11 0,3 0-9 15,4 2-10-15,-2 1-4 0,1 3-10 0,-4-1-3 16,9 3-10-16,-6 0-6 0,6 4-2 0,0 4-2 15,1 0-10-15,0 1 1 0,-5 0-7 0,4 1-5 16,4 5-7-16,-9-4 2 0,5 0-3 0,-3 1-6 0,1 2-4 16,-2 1-1-16,-1-6 0 0,-8 1-4 0,-1-3-1 15,1 2-6-15,-2-1 4 0,-3 3-6 16,-5-3 3-16,0 2-2 0,-8 0 3 0,1-4-3 16,-7 1-2-16,-3 4-3 0,-6-2 2 0,-4-2-1 0,-3-2-6 15,-2-1-15-15,-3-1-30 0,1 0-41 0,-5-5-55 16,5 0-55-16,-2-2-195 0,0-1-422 15,4-1 187-15</inkml:trace>
  <inkml:trace contextRef="#ctx0" brushRef="#br0" timeOffset="57394.7194">12526 9772 59 0,'0'0'127'0,"0"0"0"0,0 0-17 16,0-5-7-16,0 5-10 0,0 0-9 0,5-6-5 15,-5 6-18-15,4-4 9 0,-4 4-4 0,4-3 5 16,-4 3-6-16,1-2-1 0,-1 2-3 0,4-4 3 15,1 1-3-15,-5 3 3 0,5-2 0 0,-5 2 3 16,1-3 3-16,-1 3 2 0,0 0 0 0,4-4 1 16,-4 4 2-16,0 0-4 0,3-4 0 0,-3 4 1 15,1-1-1-15,-1 1-1 0,0 0-5 0,0 0-3 16,0 0-6-16,4-3-2 0,-4 3-2 0,0 0-5 16,0 0-5-16,0 0-5 0,0 0-4 0,0 0-2 0,0-5-4 15,0 5-2-15,0 0-2 0,0 0 1 16,0 0-8-16,0 0 0 0,0 0-2 0,0 0 2 15,0 0-2-15,0 0-1 0,0 0 0 0,0 0-1 0,0 0 1 16,0 0-3-16,0 0 3 0,0 0-3 0,0 0-2 16,0 0-2-16,0 0 0 0,0 0-2 15,8-2-5-15,-8 2-5 0,6-3 1 0,2 1-2 0,2 1-1 16,0 0-3-16,3-2-1 0,-2 3 0 0,5 3-8 16,-3-2 2-16,0 2-4 0,0 2-3 15,-1 0-1-15,-1 2 2 0,0-2-3 0,-2 3-2 0,-1 1-3 16,4 5 1-16,-7 1-3 0,0-1 2 0,0-3-1 15,-5 5-4-15,-2 1 3 0,-2-1-5 0,-1 0 0 16,-5-2 2-16,-2 3-6 0,-5 2-3 0,-3-1 0 16,1 0 1-16,-4-4-17 0,-1 0 18 0,-2-3-2 15,2-1 7-15,-2-2-10 0,7-1 16 0,-4-2 3 16,5-5 10-16,0 0 4 0,-2 0-1 0,2 0 4 16,4-3 3-16,1 1 9 0,4-3 1 0,-1-1 10 15,2 2-1-15,2 0 1 0,-3-4 7 0,5-1 15 16,0 4-3-16,3 1-1 0,1 0-6 0,0-1 6 15,1 1 1-15,2 1 3 0,-3 3-1 0,10 0 6 0,-10 0-1 16,12 3-1-16,-6-1-2 0,4 0-4 16,2 3 3-16,-1-1-5 0,2 7-4 0,-2-4-2 15,-2 1-1-15,4 3 0 0,-1-1-1 0,2 2-8 0,-2 0 0 16,2 0-6-16,-2-4-9 0,-3 1-16 0,0 1-6 16,0-1-17-16,1-1-27 0,-1-1-16 0,4 0-27 15,-4-2-22-15,2-1-28 0,-2 0-146 0,-1-4-335 16,1 2 148-16</inkml:trace>
  <inkml:trace contextRef="#ctx0" brushRef="#br0" timeOffset="57823.9331">12911 9847 121 0,'0'0'219'0,"-7"-3"-8"0,7 3-9 0,-6 0-15 15,6 0-18-15,-10 5-14 0,5-3-11 0,0 4-14 0,-1 1-13 16,1 3-9-16,1-1-12 0,2 3-10 0,-2 0-6 16,0 0-5-16,3-2-12 0,1 2-3 0,1 0-6 15,1 0-7-15,1 0-12 0,1-2-12 0,0 2-5 16,2-2-5-16,0-4-5 0,0 2-10 0,0-3-4 16,2-2-3-16,0 2-6 0,-2-3-2 0,4-4-2 15,-1 2-2-15,0-1 6 0,1-2-1 0,1 2 4 16,-5-4-2-16,3 0 8 0,1-2 2 0,-1 2-3 15,-4-3 12-15,5 1 7 0,-6 0 12 0,0 1 9 16,0 0 3-16,-3 1 8 0,3 2-3 0,-1 1-2 16,-1-1-2-16,-2 3-1 0,0 0 1 0,0 0 6 15,0 0-6-15,0 0 6 0,-5 14-2 0,1-5-3 16,-1 0-1-16,0 8 1 0,0 0 0 0,-3-1-4 16,2 11-3-16,-2-9-1 0,3 8 0 0,-4-3-5 15,4-4-2-15,1 0-9 0,0 0-11 0,0 1-19 16,3-2-23-16,-2 0-13 0,3-1-20 0,0-6-21 15,3 2-32-15,-2-4-20 0,3-1-17 0,1-3-28 0,1-2-180 16,-3-1-399-16,5-2 177 0</inkml:trace>
  <inkml:trace contextRef="#ctx0" brushRef="#br0" timeOffset="58351.6085">12718 9560 85 0,'-39'-6'187'0,"-13"-1"-10"0,1 7 0 15,1 0-8-15,8 0-1 0,-9 7-10 0,0 0-7 16,-2 5-6-16,2 1-6 0,1 3-4 0,4 3-2 16,-1 4-6-16,12-4-6 0,-10 6-3 0,13-4 1 15,-7 10-4-15,5 1-3 0,8-4-5 0,-1 10-14 16,8-7-4-16,1 14-9 0,8 0-4 0,4-10-5 15,3 15-7-15,4-3-8 0,5-9-4 0,6 9 1 16,-1-1-11-16,11 0-6 0,4-3-1 0,1-3-3 0,7-2-1 16,5 1-5-16,3-3-2 0,5-6-2 15,2-2-4-15,5-2-6 0,4-3-3 0,1 0 0 16,4-8-16-16,1-2-9 0,25-1-6 0,-22-6-9 0,22 2-9 16,-28-8-8-16,7-3 1 0,-4-4-3 0,-3-5 4 15,-1-2 10-15,-2-4 1 0,-7-4 2 0,1-4 5 16,-11-2 7-16,2-5 5 0,-4-3 8 0,-6-3 7 15,-1-6 14-15,-8-2-2 0,2-4 10 0,-6-5 5 16,-3 0 0-16,-2 0 7 0,-6 0-5 0,-2 3 3 16,-7 4 1-16,-4 1 5 0,-4 2-3 0,-6 14 1 15,1 1 4-15,-3 1 3 0,-5 0-5 0,-4 3 1 16,-5 1 3-16,-10-2-4 0,-3 4-1 0,6 12 0 16,-13-5 8-16,13 8-14 0,-11-4 1 0,11 6 0 15,-3 3-6-15,0 2-5 0,2 2-3 0,0 4-3 16,3-2 3-16,1 3-6 0,2 3-2 0,1 3-22 15,6-1-7-15,-2 5-16 0,3-3-19 0,2 7-23 16,6-4-13-16,2 0-29 0,5 2-26 0,2 0-31 0,3 2-36 16,3-3-27-16,1 13-224 0,1-12-502 0,7 3 222 15</inkml:trace>
  <inkml:trace contextRef="#ctx0" brushRef="#br0" timeOffset="58654.4802">12678 10594 35 0,'0'0'274'0,"-6"-4"-18"0,6 4-22 0,-4-2-14 15,4 2-26-15,0 0-11 0,-9 8-8 0,3 0-1 16,2 2-12-16,-5 7-6 0,-4 7-18 0,4 2-7 0,-1 3-4 16,-4 2-10-16,1-3-10 0,0 6-9 0,0-1-8 15,3 3-5-15,-4 10-6 0,4-13-12 16,-2 1-4-16,2-2-13 0,1 1-3 0,0 0-14 0,2-1-21 16,-2 0-19-16,-3 0-27 0,5 0-33 0,-2-3-27 15,1-2-37-15,0-1-28 0,6-7-35 0,-3-2-28 16,-3 7-179-16,3-6-432 0,0 1 192 0</inkml:trace>
  <inkml:trace contextRef="#ctx0" brushRef="#br0" timeOffset="59169.4961">12253 11575 266 0,'0'-6'256'16,"0"0"-18"-16,2 1-24 0,2-2-17 0,5-2-20 15,0 0-15-15,4 5-17 0,7-3-15 16,-5 5-12-16,6 3-11 0,-3-1-11 0,1 2-11 0,-1 4-18 16,-2-2-14-16,2 1-8 0,-4 3-6 0,-3-3-5 15,-1 2-8-15,-2 0-7 0,-3 0 4 0,-1 1-7 16,-3 1-4-16,-2-4-1 0,1 4 4 0,-4-3-6 15,0 3 4-15,-3-3-2 0,0 2-3 0,-3 0-6 16,2-4 2-16,0 4 5 0,2-5-4 0,-2 1 2 16,4 1-1-16,-1-2 0 0,0-1-1 0,1 0 0 15,-1-1-5-15,5-1 5 0,-4 3-2 0,4-3 1 16,0 0-2-16,4 8 5 0,0-6-6 0,2 2 2 16,1-1 2-16,1 1-4 0,2 0 1 0,0 1-1 0,0 3 3 15,3-2-7-15,-3 1 4 0,-1 2 5 16,1 0 1-16,-5 0 7 0,-1 2 4 0,0-1-1 15,-3 2 0-15,-2 0 11 0,1 0 16 0,-6 0-1 16,-1 3-2-16,-4 2 5 0,-1-4-5 0,1 0-5 0,-5-1-5 16,2 0 3-16,-2-1-3 0,2-2-6 0,-3 2 2 15,4-3-1-15,-1-1-6 0,4-3-10 16,-3 0-6-16,7-2-11 0,-2 0-10 0,0 0-21 0,3-1-26 16,5-1-24-16,-12-3-27 0,9 0-10 0,1-2-33 15,2 1-25-15,2-3-51 0,-1 1-135 0,3 1-400 16,0-3 177-16</inkml:trace>
  <inkml:trace contextRef="#ctx0" brushRef="#br0" timeOffset="59511.8839">12724 11619 32 0,'4'-4'274'16,"-3"3"-26"-16,3-4-20 0,-4 5-13 0,0 0-10 15,0 0-20-15,15 6-13 0,-11-3-20 0,1 3-12 16,4 2-17-16,-4 2-10 0,2 1-13 0,-1-2-6 16,-2 2-10-16,1 5-8 0,0 0-10 0,-2-2-5 0,-2-1-4 15,-1-1-6-15,0 0-4 0,-1 0-8 16,-2 0 0-16,-4-2-12 0,3 2-6 0,-4-2-9 16,0-1-11-16,1 0-2 0,-1-3 0 0,0-3-2 0,3 1 0 15,0-4-1-15,0 3 1 0,5-3-1 0,0 0-5 16,-9-6 4-16,7 4 3 0,2 2-1 15,-3-5-2-15,3 5 3 0,1-7 2 0,-1 7 5 0,4-6 2 16,0 4 3-16,1 0-1 0,-5 2 3 0,10 0 2 16,-2 0 3-16,1 0 1 0,-2 3-1 0,1-1-1 15,1 0-5-15,5 1-1 0,-2 4 3 0,-2-3-6 16,4 2-14-16,-2 1-19 0,3-2-14 0,-4 3-18 16,1-2-26-16,1 0-21 0,-3 0-33 0,4-1-27 15,-4 0-30-15,-1 0-167 0,-4-3-390 0,4 1 173 16</inkml:trace>
  <inkml:trace contextRef="#ctx0" brushRef="#br0" timeOffset="60273.4719">12686 11248 163 0,'-19'-10'231'0,"1"1"-12"0,-8-3-9 16,6 4-13-16,-7-4-12 0,-4 8-7 0,3-3-4 0,-1 4-14 15,-2 2-14-15,2 4-6 0,-4-2-9 0,-2 5-6 16,-1-1-8-16,2 6-3 0,-3-1-10 15,1 5-4-15,0 0-7 0,2 4-2 0,-9 7-4 0,13-6-13 16,-1 3-2-16,3 2-4 0,-5 11-4 0,-2 1-3 16,15-6-9-16,3 1 1 0,3 14-5 0,-4 0 0 15,9 0-8-15,4 0-1 0,5 2 0 0,5 1-12 16,4-5-2-16,1 3-1 0,6-2-2 0,0-1 2 16,1-11-7-16,9 11-1 0,-7-13-4 0,10 7 4 15,-3-10-5-15,8 10-5 0,4-4-3 0,2-1-2 16,5-6-3-16,-12-8 3 0,14 3-9 0,2-5-1 15,-3 0-11-15,-5-5-2 0,12-4 0 0,-3-7-2 16,-9 0-3-16,12-1 5 0,-1-6 5 0,-14-1 5 16,1 0 3-16,9-12 4 0,-12 5 5 0,-3-5 14 0,13-5-3 15,-16 3 1-15,11-9 0 0,-1-2 6 16,-4-2 2-16,0 0-3 0,-4-6 11 0,1 3 9 16,-10 8-5-16,5-17-3 0,-1 2 1 0,-5 1 3 15,-2-1-9-15,-7 11 0 0,-2-1-2 0,-2 0-5 0,-1-12 0 16,-8 9-4-16,-2-12-2 0,-5 15 2 0,-2-1-9 15,-9-9 5-15,-6 2 1 0,5 12-2 16,-4 2-1-16,-6 3-3 0,-1 0 0 0,-13-2-4 0,-2 5 1 16,12 8 0-16,-2 4-6 0,-5 0-13 0,1 1-11 15,-11 4-7-15,14 2-14 0,-2 3-21 0,1 4-16 16,2-1-18-16,2-2-29 0,0 6-26 0,1-2-39 16,5 0-33-16,4 0-39 0,4 2-182 0,1 1-490 15,4-2 217-15</inkml:trace>
  <inkml:trace contextRef="#ctx0" brushRef="#br0" timeOffset="61250.953">13735 10281 179 0,'0'0'265'0,"0"0"-13"0,-4-3-11 0,4 3-14 15,0 0-19-15,0 0-13 0,0 0-15 0,0 0-10 16,0 0-11-16,27 3-13 0,-9 1-13 0,11-1-14 16,3 2-2-16,5-1-12 0,17 5-6 0,-2-4-12 15,3 5-5-15,3-3-14 0,4 5-2 0,2-5-5 16,4 1-13-16,-3 2-10 0,26 1-13 0,-29-3-7 16,1-1-15-16,2-2-7 0,-3-1-4 0,-6 0-5 15,-17-1 2-15,1-2-3 0,-4 1 3 0,-7-2-1 16,-10 0 4-16,-5 0 2 0,-1-2 1 0,-3 1 5 15,-2-2-1-15,-3 2 1 0,2-1 0 0,-7 2 0 16,5-3 3-16,-5 3-3 0,0 0 2 0,0 0-1 16,-8-7-1-16,8 7-6 0,-5-1-7 0,5 1-15 15,-8-1-16-15,8 1-22 0,-9-4-27 0,9 4-27 0,-5 5-17 16,5-5-31-16,-5 1-24 0,2 2-198 0,3-3-422 16,-1 4 187-16</inkml:trace>
  <inkml:trace contextRef="#ctx0" brushRef="#br0" timeOffset="61533.449">15180 10140 121 0,'-1'-5'267'0,"-3"1"-6"0,4 2-14 0,0 2-18 16,-4-6-21-16,4 6-17 0,0 0-16 0,0 0-10 16,0 0-2-16,-10 12-13 0,9-3-6 0,-6 6-11 15,6 2-11-15,-7 1-10 0,3 10-7 0,1-6-12 0,-2 2-5 16,4-3-6-16,-2-4-10 0,1 3-10 0,1-2 0 16,0 0-9-16,0 1-7 0,0-2-1 0,1-4-15 15,-3-1-16-15,2 0-27 0,0-1-26 0,0-2-34 16,-1-2-37-16,3-1-47 0,-1 0-28 0,4-2-31 15,0-1-41-15,1 0-142 0,-4-3-432 0,13-1 193 16</inkml:trace>
  <inkml:trace contextRef="#ctx0" brushRef="#br0" timeOffset="61909.7343">15337 10263 107 0,'0'0'239'0,"0"0"-5"0,0 0-9 16,0 0-11-16,0 0-11 0,-14 10-9 0,10-4-12 15,-1 0-20-15,2 3-11 0,-1-1-18 0,1 1-7 0,-1 3-11 16,0-2-12-16,3 0-13 0,0 2-9 16,1-1-9-16,0 0-6 0,1 1-14 0,4-2-17 15,-1 1-11-15,3-3-14 0,3 1-10 0,1-1-8 0,-2-3-12 16,3 2 0-16,0-3-4 0,2 0 1 0,-1-3 3 16,0 0 2-16,0 1 5 0,-3-5-2 15,4 3 3-15,-4-4 2 0,1-1 4 0,0 2 9 0,-3-3 6 16,1 1 14-16,-4 1 13 0,2 2 13 0,-4-2 5 15,1 1 7-15,-2 1-5 0,-2 2-6 0,4-3-3 16,-4 3 4-16,0 0 6 0,0 0 6 0,-6 14 3 16,2-3-5-16,-1 1-4 0,-1 0-6 0,-1 4-4 15,2 1-3-15,-1 0-4 0,-2 0-7 0,3-2-3 16,0 1-1-16,0 0-15 0,3-5-23 0,1 1-15 16,0-2-24-16,2 2-29 0,0-2-30 0,-1 0-31 15,3-6-38-15,-1-1-37 0,4 0-45 0,-6-3-177 16,11-2-472-16,-11 2 209 0</inkml:trace>
  <inkml:trace contextRef="#ctx0" brushRef="#br0" timeOffset="62316.0125">15238 9985 33 0,'-54'-4'285'16,"14"3"-15"-16,-11 6-17 0,12-1-10 0,-15 4-17 0,-1 2-17 15,6 5 3-15,14 1-20 0,-14 1-18 0,3 6-10 16,14-2-11-16,4 2-15 0,2 5-13 0,3 0-8 16,-1 16-6-16,10-10-12 0,1 11-6 0,8-10-9 15,4 14-10-15,9-1-7 0,4-1-7 0,8 0-7 16,3-3-5-16,7-1-9 0,6-4-4 0,4 0-14 16,2-4-7-16,3-5-9 0,3-3-11 0,3-4-11 15,0-3-4-15,0-5-4 0,4-6-5 0,0-2-1 16,-1-5-9-16,1-4-6 0,-14-3 3 0,10-3 4 15,-14-1 4-15,10-8 3 0,-12 0 7 0,-2-4 8 16,-1 0 5-16,7-12 4 0,-4-5 10 0,-6 0 1 0,-4-4 9 16,-2-6 5-16,-3-2 8 0,-7 0 2 15,-2-1 12-15,-3 1 2 0,-7 0-2 0,-2 2 4 0,-3 14 7 16,-2 0-10-16,-5 1-1 0,-5 7 2 16,-4 1 4-16,2 1-2 0,-8 2-6 0,-2 6-4 0,0 3-11 15,-7 1 2-15,2 6 9 0,-2 0-18 0,1 5-15 16,1 2-8-16,1 2-24 0,1 1-29 0,3 9-23 15,4-4-28-15,-7 7-36 0,7 0-30 0,0 3-28 16,5 0-34-16,-2 4-223 0,6 0-499 0,-2 2 221 16</inkml:trace>
  <inkml:trace contextRef="#ctx0" brushRef="#br0" timeOffset="62674.9113">15098 10874 42 0,'0'0'260'0,"0"0"-11"0,0 0-8 16,0 0-8-16,-6 15-14 0,2-10-16 0,0 2-15 15,-1 6-12-15,-1 3-14 0,-4 1-10 0,3 1-14 16,-1 7-7-16,-3-1-10 0,1 5-8 0,-3 0-5 16,-1-1-6-16,1 0-12 0,-2 0-4 0,2-1-14 15,-1 4-1-15,1-5-6 0,-2-3-2 0,2 0-11 16,-3 1-10-16,5-8-14 0,2 4-20 0,-2-4-16 15,-1 1-26-15,2-3-35 0,0 1-36 0,2-4-36 16,3-1-43-16,0-3-55 0,0 1-201 0,2-1-476 16,0-3 211-16</inkml:trace>
  <inkml:trace contextRef="#ctx0" brushRef="#br0" timeOffset="63354.837">14320 11652 288 0,'-4'-5'304'0,"-2"2"-2"0,6 1-22 0,-1-3-28 16,1 5-17-16,6-7-22 0,3 3-9 0,1 2-13 15,3 1-18-15,1 1-11 0,3 0-16 0,-1 2-13 16,2 2-21-16,-1 2-17 0,-1 1-12 0,-1 2-11 15,-2 2-14-15,0-1-14 0,-5-1-5 0,2-1-7 0,-5 4-10 16,-1-1-3-16,-3-1-2 0,2 2-12 0,-6 0-3 16,1-1-2-16,-6 0-6 0,-2 1-12 15,1-1-1-15,-3-2-4 0,-1 3-11 0,-2-3-2 0,-4 1 3 16,1-3 3-16,2 1 1 0,0-2 3 0,1 0 6 16,3 0 0-16,1-2 1 0,5-3 2 0,-1 2 2 15,1-3 2-15,-2 4 0 0,7-1 2 0,1-3-2 16,0 0 2-16,0 0 2 0,0 0 0 0,0 0 2 15,0 0-2-15,0 0 1 0,23-3 2 0,-15 3 0 16,2 0 6-16,-3 0 1 0,5 3 7 0,-2 2 3 16,0-2 6-16,-1 2-3 0,2 1 2 0,-2 3 3 15,-2 2 0-15,0-3-3 0,0 1 3 0,-4 3-2 0,-2-4 2 16,-1 2 0-16,-3 0 1 0,2 1-1 0,1-6 5 16,-7 2-5-16,2 0 2 0,-1 2 11 15,0-1-3-15,-3-1 0 0,0-2-1 0,0 0-6 16,-1-1 0-16,-3 1-5 0,-1-2 2 0,4 1-2 0,-3 0-6 15,3-3-13-15,-3 0-14 0,4 1-14 0,1-4-7 16,2 2-17-16,-3-1-15 0,4 0-20 0,-1-2-25 16,6 3-18-16,-7-3-23 0,2 1-18 0,5 2-13 15,0-8-49-15,0 8-142 0,5-7-406 0,-1 3 180 16</inkml:trace>
  <inkml:trace contextRef="#ctx0" brushRef="#br0" timeOffset="64441.5427">14884 11768 218 0,'0'0'238'0,"-3"-3"-5"0,3 3-9 16,0 0-11-16,0 0-15 0,0 0-10 0,0 0-9 15,0 0-13-15,0 0-10 0,0 0-9 0,-13 6-9 16,11-4-7-16,-1 3-7 0,-2-1-7 0,1 0-8 15,1 0-8-15,-3 0-3 0,1 4-16 0,1-1-9 16,0 0-11-16,-2 0-5 0,1 3-7 0,1-2-4 16,-1 3-3-16,3 0-3 0,-1-2-10 0,2 3 3 15,-2-2-3-15,3-1-4 0,1 2-5 0,1-3-13 16,0 0-1-16,2-3-5 0,0 2-4 0,1-2-6 16,0 0-9-16,4 1 1 0,0-2-4 0,1-1-3 0,2 0 3 15,-2-2-2-15,2-1 3 0,0-1 3 16,1 1 0-16,-3-4 1 0,3 0 5 0,-3-1-1 15,3 2 3-15,0-2 6 0,-2 0 4 0,0 0 3 0,-5 0 0 16,3-1 1-16,-2 4 17 0,-1 0 0 16,-2-2 2-16,1 4 2 0,-1-2-4 0,-4 2 0 15,0 0 3-15,0 0 10 0,7 6 6 0,-9-2-4 0,4 3 12 16,-6 2 2-16,2 1-6 0,-2 0 0 0,-1 1-2 16,1 5-5-16,0 0 1 0,0-3 10 0,-2 4-7 15,5-5-4-15,-3 4-15 0,3-5-2 0,-2 0 0 16,-1-2-12-16,2 1-17 0,-1 1-19 0,-1-3-25 15,3-1-18-15,-2 4-23 0,0-6-36 0,-1 2-40 16,1-5-43-16,3 3-17 0,0-5-36 0,-2 5-228 16,2-5-533-16,0 0 236 0</inkml:trace>
  <inkml:trace contextRef="#ctx0" brushRef="#br0" timeOffset="65236.0704">15015 11480 202 0,'-6'-16'200'0,"0"-1"-6"0,-2 2-7 16,-1 1-15-16,-5 1-16 0,1 1-9 0,-1-2-13 16,-4 3 0-16,0 2-13 0,-7-4-8 0,-1 2-9 15,0 2-3-15,-2 6-3 0,2-2-2 0,-4 2 1 16,-6 2-7-16,3 5-3 0,-6-3-8 0,-10 6 1 15,11 2-3-15,-15 2-4 0,3 5 4 0,1 1 3 0,4 4-8 16,9-3 3-16,-6 8-12 0,11-2-7 16,-4 11 3-16,9-8 1 0,-2 12-5 0,9-7-2 15,-3 8-5-15,9-6 5 0,2 16-5 0,4-4 1 0,5 5-8 16,3-4 2-16,4 2-4 0,4-1-11 0,5 3 1 16,5-3 2-16,1-1-1 0,4-4-8 0,0 3-1 15,7-2-5-15,1-3 2 0,2-5 7 0,-8-7-8 16,-1-5-6-16,5-1-4 0,9 8-4 0,-7-14-4 15,0-3 0-15,4 1-4 0,1-5-5 0,3-4-7 16,-3-3-7-16,1-4 5 0,1-1 2 16,-3-7 4-16,0-1 6 0,-1-4 2 0,-1-3 4 0,-2 0 7 15,0-3 2-15,-4-2 7 0,11-9 1 0,-3-2 4 16,-12 6 1-16,9-11 0 0,-11 11 2 0,4-12 5 16,2 0 5-16,-7 7 4 0,1-10-3 0,-8 9-4 15,-3 0 6-15,-2 1-9 0,-4-1 0 0,-5 0 0 16,-2 0 16-16,-5 2-19 0,-4-3-3 0,-3 4 5 15,-3-1-8-15,-3 2-4 0,-5 3-1 0,1 1 0 16,-8 6-1-16,3 0 0 0,-3 8-3 0,0 0-20 16,-3 1-6-16,-3 6-5 0,4 1-5 0,2 1-7 15,1 4-18-15,2 2-13 0,6-1-8 0,3 3-9 16,4 2-23-16,0 1-33 0,2 2-24 0,8-3-40 16,-2 3-25-16,3-1-34 0,2 2-238 0,1-1-538 15,7 2 238-15</inkml:trace>
  <inkml:trace contextRef="#ctx0" brushRef="#br0" timeOffset="65709.2502">15874 10874 218 0,'0'0'273'0,"3"-3"-21"0,-3 3-13 16,0 0-5-16,0 0-5 0,6 12-10 0,-2-1-17 15,3 6-7-15,-2 0-18 0,2 8-10 0,3 4-15 16,2 2-12-16,-2 3-12 0,2 0-11 0,1 10-9 16,-2-12-9-16,5 1-8 0,-3 11-11 0,-6-11-8 15,4-2-8-15,-5 1-2 0,1 0-10 0,-2-2-7 16,1-3-19-16,-2 2-24 0,-3 1-20 0,-3-3-36 15,-1 1-40-15,3-9-47 0,-5 1-41 0,5-3-44 16,-1 0-58-16,-3-5-157 0,4 0-478 0,0-1 212 16</inkml:trace>
  <inkml:trace contextRef="#ctx0" brushRef="#br0" timeOffset="66000.7169">15931 11772 264 0,'-2'-4'287'0,"1"1"-21"15,1 3-8-15,-2-7-18 0,2 7-24 0,7-4-21 16,-3 1-15-16,6 0-14 0,3 3-16 0,-2 0-16 16,6 0-16-16,-6 3-9 0,0 1-10 0,1 0-8 15,0 1-12-15,-1 0-6 0,-2 2-8 0,-1 3-8 16,-3 0 4-16,-1 2-7 0,-3 5 3 0,-3-2-5 15,-5 5 2-15,6-1-3 0,-3 0-6 0,-5 5 0 16,-5 1-6-16,5-3-7 0,0-4 7 0,0 0-12 16,0-1-1-16,1 2-20 0,-3-4-12 0,3 1-19 15,-2-3-17-15,4-1-26 0,-3 1-36 0,2-3-32 0,1-1-41 16,1-1-37-16,0-4-59 0,-4 3-159 0,4-2-468 16,-2-3 207-16</inkml:trace>
  <inkml:trace contextRef="#ctx0" brushRef="#br0" timeOffset="66169.6131">15787 12054 17 0,'0'0'247'0,"0"-6"-19"16,5 4-25-16,4-1-20 0,0 1-24 0,1 0-15 16,12-2-27-16,1 0-25 0,6-2-27 0,2 3-30 15,2 0-37-15,0-2-28 0,6-1-33 0,-3 2-34 16,-3-3-120-16,0 1-234 0,-2 2 104 0</inkml:trace>
  <inkml:trace contextRef="#ctx0" brushRef="#br0" timeOffset="66311.5239">16401 11928 264 0,'0'0'262'0,"-2"7"-6"0,2-7-2 16,-5 6-3-16,3 0-10 0,-4 1-21 0,0 1-13 16,0 1-11-16,1 3-13 0,-1-2-12 0,0 5-17 15,2 2-13-15,-5-1-14 0,4-1-13 16,-1 1-13-16,3 0-7 0,1 0-19 0,0-4-25 0,1 6-35 15,-3-1-31-15,3-8-40 0,-2 3-36 0,0-2-42 16,1-1-32-16,1-2-42 0,1-2-38 0,-1 1-164 16,-2-2-444-16,3-1 196 0</inkml:trace>
  <inkml:trace contextRef="#ctx0" brushRef="#br0" timeOffset="66761.2488">16247 11626 78 0,'-24'-11'275'0,"-2"0"-22"16,1 3-7-16,-3 1-11 0,-3 4-18 0,-2-1-18 15,1 7-19-15,-2 1-14 0,1 3-11 0,3 1-11 16,-3 2-16-16,1 2-3 0,0 4-4 0,-2 4-7 0,5-1-10 16,-2 5-2-16,5 3-3 0,-8 12-9 0,14-9 4 15,-3 12-5-15,4 2-3 0,6 1-1 16,4-11-8-16,5 14-13 0,7 1-5 0,-1-15-5 0,6-1-2 15,2 12-4-15,5-10-8 0,6 7-3 0,6-3-9 16,-4-10-4-16,11 5-3 0,-10-11-4 0,7-3-8 16,0-1-11-16,5-3-1 0,-2-2-6 0,22-2-1 15,-6-4-4-15,0-2-17 0,6-3 3 0,0-6-4 16,-1 3 5-16,-1-12-4 0,-4 0 8 0,0-3 2 16,-6-6 11-16,1-3 13 0,-13 7 2 0,9-15 12 15,-4-2 10-15,-3-4 4 0,-8-1 2 0,2-3 13 16,-10-5 0-16,1 2-1 0,-6-2 3 0,-5-4 8 15,-3-2-5-15,-4 2-9 0,-1-1 4 0,-8 4-12 16,-2-2 2-16,1 18-3 0,-6-3 3 0,-4 7 4 16,-3 0-3-16,-5 5-1 0,-4 2-5 0,-2 6-9 15,-5 2-12-15,-16-1-14 0,16 10-15 0,-15 1-17 16,13 0-15-16,0 9-3 0,3-2-18 0,-13 6-13 0,16 2-11 16,-1-2-30-16,3 6-25 0,3-1-28 0,2 2-40 15,4-2-28-15,5 1-56 0,-5 2-172 16,5 1-512-16,7-3 227 0</inkml:trace>
  <inkml:trace contextRef="#ctx0" brushRef="#br0" timeOffset="67854.6934">14381 12487 293 0,'0'0'296'0,"3"-5"-14"15,-3 5-10-15,0 0-13 0,0 0-20 0,1-3-12 16,-1 3-18-16,0 0-14 0,0 0-13 0,0 0-3 15,5 10-7-15,-3-5-10 0,2 7-15 0,-3 1-9 16,0 4-6-16,-3 2-8 0,-1 9-3 0,0-1-6 16,-4 4-4-16,-5-1-19 0,1-3 7 0,-3 4-20 15,-3-6-6-15,7 4 3 0,-8-1-25 0,5-2-1 16,-1-2-8-16,3-2-5 0,-2 0-2 0,5-5-9 0,3 0-11 16,-5-2-1-16,4-5-12 0,-1 2 4 15,2-4-10-15,2 2 8 0,1-4-18 0,-1 0 5 0,1-1-6 16,-1-1-7-16,2 1-7 0,0-2-7 0,1-3-17 15,0 6-10-15,0-6-9 0,0 0-25 0,-5 2-25 16,5-2-25-16,0 0-27 0,0 0-31 0,0 0-19 16,0 0-11-16,-11-8-18 0,11 8-211 0,-4-3-503 15,2-1 223-15</inkml:trace>
  <inkml:trace contextRef="#ctx0" brushRef="#br0" timeOffset="68668.3976">13810 13255 74 0,'-4'-5'224'0,"-1"-3"-12"0,-1 0-17 0,-4 1-11 0,-1 1-10 15,-1 0-10-15,-1 1-14 0,-1 0-11 16,-4 3 3-16,-1-1-6 0,1 2-7 0,-4 0-7 16,3 3-7-16,1-1-5 0,-1 3-4 0,2-1-7 0,-1 2-10 15,2 0-3-15,3-1-11 0,3 3-7 0,0-2-5 16,1 3-6-16,0 0-7 0,1 1-6 0,7-4-5 15,-3 6-5-15,5-6-3 0,1 4-2 0,3-1-8 16,1-1-6-16,3-2-11 0,0 0-4 0,9 2-4 16,0-4-7-16,0 1-2 0,2-3-6 0,3-1 2 15,-4 0 1-15,3-3 7 0,5-4 3 0,-8 0 6 16,3 4-2-16,-3-6 5 0,-1 2-3 0,-2-3 2 16,0 4 2-16,-5 0-1 0,-1-2 0 0,-2 4 6 15,3-4 5-15,-4 6 10 0,-2-1 8 0,-1-1 4 16,0 1 1-16,-2 1 4 0,3-1-6 0,-5 3-3 15,0 0 3-15,4 8 11 0,-4-4 9 0,-1 8 4 16,-3-2 0-16,-1 7 6 0,0 3-3 0,1 4 3 16,0 5-6-16,-1 0 7 0,1-3-8 0,-1 0-6 15,-2 0-2-15,1 0-6 0,3-1-5 0,-1-7-4 0,-1 7-5 16,3-7 0-16,-3-2-7 0,3-3-14 16,-1-2-17-16,3-1-15 0,-2 1-17 0,0-6-20 15,2 3-23-15,-1-1-28 0,1-3-22 0,0 1-20 0,0-5-28 16,1 5-36-16,-1-5-29 0,0 0-33 0,0 0-183 15,16-11-499-15,-11 7 222 0</inkml:trace>
  <inkml:trace contextRef="#ctx0" brushRef="#br0" timeOffset="69079.1612">14084 13339 56 0,'0'-5'297'0,"0"3"-16"0,0 2-5 0,-3-4-17 15,3 4-11-15,0 0-11 0,0 0-20 0,-15 3-11 16,7-1-15-16,0 5-13 0,-1-1-16 0,2 2-1 16,1-1-27-16,-3 3-11 0,1-1-10 0,0 2-9 15,1-1-11-15,3 2-8 0,-1 1-11 0,2-2-10 16,-1 2-7-16,1-4-5 0,3 1-6 0,-2 0-13 0,5 0-10 16,-1-1-11-16,2 0-10 0,-1-4-5 15,2 0-9-15,1 3-10 0,3-4-6 0,3-1-3 16,-1-1-3-16,0-3 0 0,1 1-3 0,-3-4 3 0,2 3 3 15,1-2 4-15,-3-1 7 0,1 0 4 0,-1-2 5 16,-2 3 10-16,-1 0 10 0,0-2 15 16,-2 1 13-16,1 2 5 0,-1 1 1 0,0-1 6 15,-4 2-11-15,3-2-2 0,-3 2-1 0,0 0-3 0,0 0-4 16,0 0 4-16,-8 11 5 0,5-4-3 0,1-2-4 16,-2 4 1-16,2-1-3 0,-2 0-7 0,0 2-4 15,0 2-3-15,0-3-6 0,0 2-16 0,4-5-12 16,0 3-25-16,-4-3-23 0,4 1-20 0,-1-2-26 15,2 0-21-15,-2 2-27 0,1-2-28 0,0 0-20 16,1 0-20-16,-1-3-11 0,0-2-186 16,4 5-461-16,-1-5 204 0</inkml:trace>
  <inkml:trace contextRef="#ctx0" brushRef="#br0" timeOffset="69525.9424">14125 13036 108 0,'-26'-19'227'0,"-1"8"-13"0,-4 0 9 16,1 4-4-16,-4-1-5 0,-1 5-4 15,-1 6-9-15,-1-3-2 0,1 5-3 0,-3 5-11 16,2 0-13-16,-9 9-9 0,-3 1-11 0,17-4-14 16,-16 8 3-16,3 5-9 0,4 2 1 0,10-6-10 15,-6 11-2-15,8 2 10 0,0 2-13 0,11-9-9 16,-2 13 9-16,10-11-21 0,0 15-5 0,2-1-9 15,7-11-9-15,4 14-3 0,3-13-9 0,4 9-6 0,0-12-7 16,11 10-8-16,3-1-4 0,-1-12 2 0,10 6-10 16,3-1-16-16,-8-12 10 0,1-1-6 15,14 3-3-15,-10-8-8 0,0-5 5 0,3-2-15 0,6-5-9 16,-3 0-7-16,14-6-11 0,2-6-1 0,-5 0-4 16,2-5-9-16,-1-5 6 0,-4-6-1 0,2-2 3 15,-8-2 5-15,1-4 5 0,-1-7 4 0,-1-1 8 16,-2-7 6-16,3-4 1 0,-8 0 5 0,-2-4 14 15,7-24-4-15,-16 26 1 0,-7-4 14 0,-1-3 7 16,-2 8 0-16,-7 0 6 0,-1 1-3 0,-13 5 5 0,4 13 0 16,-4 0 0-16,-9 3 0 0,1 3 1 15,-7 2-5-15,-4 5-1 0,-17-7-7 0,8 16 2 16,-13-6-5-16,10 9-2 0,-9-2-4 0,-2 8-15 16,11 0-20-16,2-3-28 0,0 5-24 0,2-1-37 15,-1 4-31-15,2-1-46 0,6 5-56 0,7-5-60 16,3 3-62-16,2 0-205 0,3 0-616 0,4 0 273 15</inkml:trace>
  <inkml:trace contextRef="#ctx0" brushRef="#br0" timeOffset="70761.2929">16122 10580 228 0,'0'0'230'0,"0"0"-10"0,0 0-14 0,2-2-16 16,-2 2-9-16,0 0-13 0,0 0-15 0,6-1-10 15,-6 1-7-15,0 0-7 0,0 0-2 0,14 2-3 16,-7-1-4-16,4 4-6 0,1-3-11 0,-1 5-9 15,8-4-4-15,1 5 3 0,8 1-16 0,8-1-6 16,1 1-7-16,18 4-6 0,1 3-9 0,3 0-3 0,2 0-11 16,2-1-2-16,2 3-10 0,-2-2-11 15,25 4-3-15,-27-3-15 0,3-2-4 0,-1-1-9 16,-2 1-11-16,-1-1 1 0,-2-1-1 0,0-1-5 0,-4-1-5 16,1-1 4-16,-5 1 3 0,-13-7 4 0,-3-1 3 15,1 3 1-15,-3-2 4 0,-1 0 4 0,-5-1 0 16,-4-3 8-16,-5 0 7 0,2-3 3 0,1 3 4 15,-3 0 2-15,-4 0 4 0,-2 0 7 0,-3 0 3 16,-1-2 1-16,1 2 3 0,-3-1-1 0,-5 1 1 16,8 0 1-16,-8 0-2 0,9-1 1 0,-9 1 0 15,4-1-6-15,-4 1-5 0,0 0 0 0,0 0 0 16,0 0-7-16,0 0-17 0,0 0-20 0,0 0-35 16,-13 8-40-16,12-6-48 0,1-2-37 0,-3 5-56 15,3-1-161-15,0-4-441 0,-1 5 196 0</inkml:trace>
  <inkml:trace contextRef="#ctx0" brushRef="#br0" timeOffset="81861.3735">18111 10587 181 0,'-1'-5'182'0,"1"2"-5"15,0-1-5-15,0 4-9 0,0-8-10 0,1 4-10 16,1 1-10-16,0 0-13 0,1-3-10 0,1 4-11 15,-2-1-6-15,2 1-9 0,1 0-7 0,-1 0-3 16,1-2-3-16,0 3-7 0,-5 1-7 0,7-1-3 16,-7 1-6-16,9 1-2 0,-5 4-8 0,4 1 9 15,-4-1-2-15,4 5-4 0,1 4-5 0,-3 1-5 16,2 0 1-16,-2 2-3 0,2 6-4 0,-2-6-1 16,-2 3-7-16,0 5-3 0,-3-5 3 0,-1-1-2 15,0-1-4-15,-2-1 2 0,-2 0-3 0,-4-1-1 0,2 1-4 16,-3-3 5-16,-4 1-4 0,0-4-1 0,4-3 1 15,-8 2 0-15,6-5-3 0,-3-2 3 16,-1 0-1-16,2 1-1 0,0-4-4 0,3-3 2 0,1 2 1 16,2-2 0-16,0 0-1 0,-2-6 0 0,4 3 0 15,0-1 2-15,1-5-4 0,3 3 0 0,0 0 2 16,1 2 2-16,0-2-2 0,2 1 3 0,1 0-5 16,-1 1 2-16,0 2 3 0,-1 1-7 0,4 0 7 15,-1 4 1-15,-4 0 2 0,9-1 8 0,-9 1-2 16,11 5 5-16,-2 2 0 0,0-1-5 0,1 2 2 15,0-1 1-15,1 2-6 0,-2 0 2 0,1 0-1 16,0 3 0-16,-1 1-3 0,2-2-2 0,1 1 0 16,-3-1 1-16,1-5-8 0,-1 2-17 0,0 0-28 15,1 0-26-15,-1-3-41 0,2 2-65 0,1-4-54 16,-2 1-171-16,3-1-434 0,5-3 192 0</inkml:trace>
  <inkml:trace contextRef="#ctx0" brushRef="#br0" timeOffset="82323.7167">18688 10635 66 0,'-8'-9'162'0,"-1"1"3"0,0 1 2 16,-2 1-7-16,-1 1-8 0,3 1-11 0,-2 0-6 15,-1 2-2-15,-1 1-8 0,1 1-7 0,0 0-7 16,-2 1-6-16,-3 5-13 0,4-5 1 0,-3 7-7 15,2-3-5-15,4 2-8 0,0 0-11 0,-2 3-3 16,3-1-4-16,3 0-5 0,-1-1-7 0,4 0 0 16,-1 1-7-16,1 0-4 0,6 0-7 0,-2 2 0 0,5-4-5 15,2 3-5-15,0-4 0 0,2-3-2 0,1 3-6 16,-2-2-3-16,3-2 2 0,1-2-4 16,-6 0 1-16,11-1-3 0,-8-1 2 0,2-2-1 15,1-3-2-15,-3 1 4 0,-1-4 1 0,1 6-3 0,-1-6-1 16,-1 2 3-16,-1-5 6 0,1 3 17 0,-3 2 5 15,-1 4 8-15,0-2 3 0,-3 0 3 0,3 4 6 16,-4-2-5-16,0 0-6 0,4 0-1 0,-4 4-3 16,0 0 0-16,0 0 13 0,0 0 5 0,-14 13 1 15,7-4-2-15,2 2-2 0,-4 4-3 0,4 0-7 16,0 3 0-16,0-1 0 0,-3 1 5 0,4-1-13 16,-2 2-1-16,2-2-10 0,0 0 1 0,3-2-4 15,-3 2 1-15,2-1-6 0,-2-1-8 0,4-3-6 16,1-3-23-16,2 1-31 0,-3-3-22 0,-2 1-27 15,4-3-32-15,0 0-31 0,2-1-40 0,1-1-24 16,3-3-48-16,-4 3-141 0,2-3-453 0,-6 0 200 0</inkml:trace>
  <inkml:trace contextRef="#ctx0" brushRef="#br0" timeOffset="82934.34">18708 10382 129 0,'-20'-22'147'0,"-6"-2"-10"0,2 2-10 0,-3 0-2 16,0-2-7-16,-1 5 5 0,-2-1-7 0,0 3 4 15,2 0 5-15,-5 6-8 0,-2 0 0 0,2-1-2 16,-3 3-3-16,2 1 4 0,-1 6-1 0,-3 2 0 16,3-3-2-16,2 8-7 0,1 1-1 0,0 4-2 15,-1 1-11-15,0 2-2 0,2 5-8 0,3 2-3 16,1 3-1-16,0 3-5 0,6 2-5 0,0 1-2 15,-6 12-5-15,6 1-5 0,8-9-11 0,0 1 0 16,-2 10-2-16,3 2-6 0,2 3-1 0,5-5-2 0,-3 3-5 16,2 0-1-16,6-12-2 0,5 11-9 0,-4-8 1 15,7-3-1-15,-3 2 0 0,4-4-9 16,4 2 6-16,-3-2-3 0,5 0-2 0,2-3-3 0,1-1 5 16,2-3-7-16,3 1-4 0,4-2-12 0,1-7 0 15,0 2-17-15,4-3-5 0,2-3-5 0,1 1-2 16,5-4 0-16,9-1-3 0,-10-3-2 0,15-4 2 15,-13 1 3-15,11 0 3 0,3-7 3 0,-18 1 5 16,18-4 1-16,-5-2 7 0,-12-2 0 0,-1 0 2 16,3-2 1-16,8-9 4 0,-2 0 4 0,-3-3 3 15,-11 3 4-15,11-7 5 0,-3-2 4 0,-1 1 5 16,-4-5 0-16,-1 0 1 0,-7 6 4 0,-4 1-2 16,5-13-3-16,-10 9 4 0,-1-1 1 0,2-14 0 0,-8 10 2 15,5-7-3-15,-11 8 0 0,-3 1 1 16,0 0 2-16,-4-1-1 0,-3 3-2 0,-5-2-3 15,1 1-1-15,-5 0-2 0,-4 3 0 0,-2-1-2 0,-11-9 5 16,-3 4-9-16,-4 5 5 0,9 9-5 0,-15-4 3 16,10 6 0-16,-12-2 0 0,0 5-3 0,-5-2 1 15,1 5-2-15,-2 2 3 0,13 5-1 0,-14 4 3 16,3-1-5-16,-1 3-1 0,-2 2 3 0,16 0 2 16,0 5-2-16,-1-1 1 0,2 1-4 0,2 5-1 15,3-2 1-15,4 3 2 0,3 0-2 0,7-1-16 16,3-3-18-16,1 7-14 0,4-1-25 0,4 1-45 15,1 1-47-15,4 0-50 0,0 1-242 0,2-2-494 16,-2-3 219-16</inkml:trace>
  <inkml:trace contextRef="#ctx0" brushRef="#br0" timeOffset="86786.7755">18216 11447 82 0,'0'0'161'0,"-1"-4"-5"0,1 4-9 0,0 0-10 16,-4-4-14-16,4 4-3 0,0 0-10 0,0 0-9 0,-4-4-9 15,4 4-8-15,0 0-9 0,-4-1-6 16,4 1-11-16,0 0 3 0,0 0-2 0,-14 5 3 15,12-2 0-15,-6 3 4 0,-1 2-2 0,-1 1-6 0,-2 4-3 16,1-1 1-16,-2 2-2 0,-1-1-4 0,0 1 1 16,-3 5-1-16,2-4-2 0,1-1-5 0,-6 5-1 15,-3-2-1-15,-3 3 0 0,3-4-2 0,-3 1-3 16,4-2-4-16,-3 2-1 0,7-7-4 0,-5 5 1 16,-1-1-5-16,0-2-1 0,6-2-2 0,-2 1-1 15,4 0 0-15,2-3-2 0,-2 3-4 0,4-4 1 16,4 2-2-16,-1-2 1 0,1-1-4 0,0 1-1 15,3-2 3-15,-1 0-4 0,-1-1 1 0,2-1 0 16,2 0-3-16,-1-1 1 0,2 1 3 0,2-3-2 16,-4 2-5-16,4-2 4 0,-3 4-1 0,3-4 0 15,0 0-2-15,0 0 3 0,-5 0 1 0,5 0-3 16,0 0-2-16,0 0 3 0,0 0-1 0,0 0 0 0,0 0-1 16,0 0-3-16,0 0-1 0,0 0 0 0,0 0-5 15,0 0-10-15,0 0-9 0,0 0-15 16,0 0-13-16,0 0-18 0,0 0-26 0,0 0-19 15,8-11-30-15,-8 11-13 0,6-3-25 0,-6 3-160 0,4 0-373 16,-4 0 166-16</inkml:trace>
  <inkml:trace contextRef="#ctx0" brushRef="#br0" timeOffset="87924.8808">17398 11996 28 0,'-1'-5'183'0,"1"5"-3"16,-2-4-10-16,2 4-6 0,-3-3-13 0,3 3-10 15,-1-5-14-15,1 5-14 0,0 0-2 0,0 0-9 0,0 0-7 16,-15 7 6-16,8-2-3 0,1 4-3 0,-2-1-6 15,-5 6-7-15,3 0-1 0,-3 3-12 0,-1-1-5 16,1 6-7-16,-6 1-5 0,6 1-6 0,-3 0-4 16,2 1-5-16,0-2-2 0,2 2-3 0,2-7-6 15,2 5 0-15,1-3-7 0,0 5 1 0,2-7-2 16,0-1-3-16,4-2-4 0,-2 2-2 0,3-1-6 16,0-5-6-16,2 0-7 0,0-1-4 0,3-3-8 15,0 4-9-15,2-5-2 0,-1 0-2 0,4 0 4 16,2-3 1-16,-1-2-1 0,1 0 4 0,1-1 6 15,-2-1 2-15,2-3-1 0,-3 4 7 0,0-4-3 16,0-4 5-16,-2 3 7 0,1-4 6 0,0 0 3 16,-5 2 12-16,-2-3-1 0,2 1 5 0,-4-1-4 15,0 3-1-15,-5-2 1 0,-3 1-3 0,2 0 4 0,-3 2 1 16,0-1 4-16,-1 2 0 0,-1 2-4 0,0-2-2 16,-3 4 1-16,1 1-1 0,1 1-4 15,1 2-1-15,1-1-2 0,-1 4 1 0,0 0-2 0,4-1-4 16,-3 1-15-16,6-1-19 0,-1 1-26 0,2 0-25 15,-1 1-29-15,7 0-33 0,-2-2-30 16,2 2-173-16,2-4-372 0,1 1 166 0</inkml:trace>
  <inkml:trace contextRef="#ctx0" brushRef="#br0" timeOffset="88430.5051">17626 12129 47 0,'-1'-3'215'0,"1"3"-6"0,-2-4-18 0,2 4-21 16,-2-5-13-16,2 5-17 0,0 0-10 0,0 0-4 16,0 0-3-16,-9 9-13 0,5-1-11 0,0 1 1 15,-2 6-5-15,2-2-8 0,-5 2-8 0,5 2-9 0,-5 1-6 16,4-1-7-16,1 0-4 0,-2 1-4 0,2 0-5 15,-1-1-6-15,2 0-4 0,2 0-1 16,1-1-4-16,0-5-2 0,0-2-4 0,1 0-5 16,3 1-1-16,-1-5-4 0,-2 1 2 0,4-2-6 0,0-1-3 15,3-1 3-15,-3 0-4 0,3-2-2 0,-2 0-3 16,7-3 3-16,-4 1 0 0,0 0 0 0,0-6-1 16,1 1 1-16,-1 2-4 0,0-2 2 0,-2-1 3 15,1 0 0-15,-1 2 1 0,0-2 5 0,-2 1 5 16,-2 2 2-16,-1 3 8 0,1-2 0 0,-3-1-2 15,0 5 4-15,0 0 0 0,0 0-5 0,0 0 5 16,0 0 3-16,0 0 5 0,-12 10 1 0,9-4-5 16,-2 2-2-16,0 2-4 0,1 4 0 0,-2-2-2 15,1 1-1-15,-1 2-2 0,2-3-3 0,0 2-2 16,3 0-2-16,-1-2 0 0,-1 1-1 0,0-4-1 16,1 5 1-16,2-4-13 0,-1-3-18 0,1 3-19 15,-2-5-25-15,2 2-32 0,0-4-33 0,-1 2-26 0,1 0-18 16,0-5-40-16,0 0-193 0,4 2-438 0,-4-2 194 15</inkml:trace>
  <inkml:trace contextRef="#ctx0" brushRef="#br0" timeOffset="88947.1759">17579 11804 5 0,'-30'-14'170'0,"-3"-1"9"0,-2 4-10 16,4 2-6-16,-1 1 7 0,-3 0 7 0,3 5-12 15,-3 1-7-15,1 3-8 0,4 4-4 0,-1 3-5 16,0 3-10-16,3 4-2 0,-4 5-13 0,4 2-8 16,0 3-7-16,-7 13-12 0,4-2-4 0,5-8-5 15,-1 13-14-15,0 0-4 0,4 2-5 0,0-2-5 0,6-11-2 16,6 6-8-16,-2 10-3 0,6 0-3 0,2-8-3 15,1 8-5-15,5 0-3 0,4-11-2 0,1 1-3 16,7 10 1-16,2-3-5 0,-3-11 3 16,11 8-7-16,-2-10-4 0,2-3 0 0,11 7 2 0,-6-8 2 15,12 3-7-15,-10-11 6 0,2 0-4 0,16 4-1 16,-12-8-6-16,15-2-9 0,-12-4-11 0,11 1-13 16,-10-6-9-16,-1-3-1 0,0 0 5 0,0-3-2 15,-2-3 3-15,4 0 1 0,-4-6 4 0,0-1 0 16,14-8 5-16,-6-3 5 0,-13 5 1 0,10-8 2 15,-3-5 4-15,-2-2-2 0,-3-5 4 0,-2 1 7 16,-4-5-3-16,-1-1 7 0,-3 1-1 0,-6-3 4 16,-4 0 1-16,-3 2 6 0,-5-4-2 0,-6 12 6 15,-3 2-1-15,-7-15 2 0,-3 6 2 0,-2 8 2 16,-3 5-1-16,-10-13 5 0,-3 5 2 0,-1 2-2 16,-7 4 0-16,8 10-2 0,-16-4 1 0,-3 2 2 15,1 4-3-15,-1 5-4 0,12 5-1 0,-13-1-2 16,10 7-2-16,4 1-1 0,-2 1 0 0,3 4 2 0,2 3-8 15,4 2-4-15,0 3-18 0,7 4-28 0,4-4-43 16,7 3-58-16,1 3-60 0,1-3-230 16,1 10-473-16,3-7 211 0</inkml:trace>
  <inkml:trace contextRef="#ctx0" brushRef="#br0" timeOffset="91236.4206">19337 10880 88 0,'-5'-1'200'0,"5"1"-2"0,-4-4-7 16,3 1-7-16,1 3-10 0,0-5-7 0,0 5-8 0,0 0-9 16,0 0-13-16,2-6-20 0,2 5-7 15,-4 1-9-15,16-2-12 0,-5 4-3 0,6-2-12 16,4 0 0-16,9 1-8 0,4 1-4 0,3 0-6 0,16 7-8 15,3-4-3-15,5 5-8 0,-1-2-4 0,3 0-7 16,26 5-2-16,-25-5-4 0,-5 5-10 16,6-4-5-16,-5 3-2 0,0 0-9 0,3-2-5 0,-6 0 1 15,-2-1 4-15,-4 0-3 0,-14-4 3 0,1-2 1 16,-4 0-3-16,-5-2 4 0,-7 0 1 0,-4 1 6 16,1-2 3-16,-7-2 9 0,-1 2 4 0,-6-1 3 15,2 0 4-15,-1 1 7 0,-6 0 4 0,10-3-3 16,-6 2-2-16,-4 1-3 0,4-4-5 0,-4 4-3 15,3-3 0-15,-3 3 0 0,3-3-9 0,-3 3-7 16,0 0-12-16,0 0-12 0,0 0-19 0,0 0-10 16,0 0-14-16,0 0-27 0,0 0-22 0,0 0-18 15,-13 8-14-15,12-5-24 0,-1 1-15 0,-1 1-157 16,3-3-366-16,-2 1 161 0</inkml:trace>
  <inkml:trace contextRef="#ctx0" brushRef="#br0" timeOffset="94084.6834">21022 10776 44 0,'-2'-3'182'0,"2"-3"-10"16,-3 1-6-16,2 0-12 0,2 0-1 0,2 0-14 15,-1 2-8-15,1 0-17 0,-2-1-12 0,4-3-9 0,-1 6-3 16,1-1-6-16,2-2-4 0,4 4-2 0,-6 0-1 16,7 1-13-16,-1 2-7 0,-1 0 1 0,0 4-4 15,1-1-3-15,0 6-2 0,-2-3-2 0,4 3-4 16,1 5-5-16,-4 0-4 0,-1-3-1 0,-1 4 0 16,-3 0-7-16,-1-3-1 0,2 2-4 0,-4-1-1 15,-4-1-3-15,-3-3 1 0,-2 3-3 16,-4-2 2-16,-1-1 0 0,-1-1-4 0,0 2-4 0,-1-4 1 15,-1 0-1-15,-1 1-1 0,0-4-1 0,2-2 1 16,2 1-2-16,-2-3-1 0,5 1 1 0,0-3 0 0,5 0 0 16,-5-1-2-16,4-2 2 0,0 1-1 15,1-4-1-15,3 1-4 0,-3 2 2 0,4-5 0 16,0 3-1-16,1-2 2 0,-1 1-3 0,3 1 0 0,-2 1 0 16,3 1-2-16,0-1 1 0,-3 1 0 0,-1 3 3 15,9-1 6-15,-9 1-5 0,10 4 3 16,-2-3 2-16,-3 3 6 0,4 2-2 0,0 1-1 15,0 1 1-15,0 2-1 0,4 2-4 0,-7-1 1 0,2-4-7 16,0 4-3-16,0 0-18 0,0-1-14 0,0 0-19 16,1-2-26-16,-2 1-22 0,0 0-21 0,1-2-20 15,4 1-36-15,1-3-170 0,-3-1-376 0,6-2 167 16</inkml:trace>
  <inkml:trace contextRef="#ctx0" brushRef="#br0" timeOffset="94541.5771">21366 10936 25 0,'1'-5'207'0,"1"2"-9"0,-2-3-12 0,2 1-4 16,1 2-18-16,-1-1-12 0,2 0-14 0,4 2-14 16,-2-2-13-16,1 4-10 0,-1 0-6 0,5 1-10 0,2 2-7 15,-4-1-9-15,1 2-8 0,-1 0-2 16,0-1-7-16,-1 2-7 0,1-1-6 0,-4 1-1 15,-2 0-4-15,-1-1-4 0,-2 2-1 0,0 1-1 0,-1 1-5 16,-2-1 0-16,1-1-1 0,-5 1-2 0,1-2-2 16,2 1-2-16,-2-1-3 0,-2 1 2 0,4-2-3 15,-1 0-1-15,0-2 0 0,1 0-4 16,0 1 0-16,1 0 0 0,3-3 2 0,-2 4-5 0,2-4 0 16,-5 3 0-16,5-3-2 0,0 0 4 0,7 5-2 15,-4-3 3-15,1 2-2 0,5 0 4 0,-4 0-3 16,4-1 4-16,0 5 4 0,0-2-1 0,-4-3 0 15,4 3 4-15,0 1 0 0,-4 1 4 0,2-3-1 16,-5 0 3-16,2 2-1 0,-1 0 9 0,-3 0-3 16,0-1 0-16,-2-1 0 0,1 0 0 0,-3 0-2 15,2 0-1-15,-5-2-4 0,0 2 4 0,-4-1-4 16,1 0-2-16,-4-1-4 0,-3 1-2 0,3-1-12 16,0-2-18-16,-2 0-27 0,4-1-19 0,-2 0-33 15,4 1-21-15,3-1-27 0,0-1-42 0,2-1-216 16,1-1-434-16,4 3 192 0</inkml:trace>
  <inkml:trace contextRef="#ctx0" brushRef="#br0" timeOffset="94989.8153">21072 10585 84 0,'-50'0'200'0,"10"0"-7"0,0 4-8 16,1 1 0-16,-10 5-4 0,14 0-7 0,2 4-14 0,-2 5-3 16,-3 11-7-16,4 5-9 0,11-5-8 0,-2 11-6 15,9-9-7-15,0 13-10 0,10 1-6 0,6 1-12 16,6 1-6-16,1-14-2 0,7 15-13 0,8-2-7 16,4 0-8-16,8-8-3 0,7 1-9 0,7 0 1 15,24 10-6-15,-21-21-4 0,6 0-3 0,26 9-4 16,-20-13-5-16,21 4-5 0,-19-14-6 0,1-1-7 15,-3-5-2-15,5 2-1 0,-5-6-3 0,-4-4-1 16,-4-6 4-16,-2-4-1 0,-17 0 0 0,14-6 0 16,-5-8-1-16,-13 6 0 0,-1-6 1 0,9-9 1 15,-2-2 1-15,-11-5 0 0,-2-3-3 0,-13 7 2 16,-3-12 1-16,-6-3-1 0,-6 0 1 0,-3 0 2 16,-13-3 1-16,1 6 1 0,-8 1 3 0,-3 0 3 15,-6 2-2-15,-3 4 0 0,-5 1 0 0,-5 5 0 16,1 4 3-16,-3 5-5 0,4 2 2 0,9 11 0 0,1 2-5 15,3 1-1-15,1 5-1 0,4 3 5 16,10 2-7-16,0 3-13 0,-1 1-15 0,6 4-22 16,-3 3-21-16,6 3-28 0,2 4-27 0,3 6-28 15,-2 1-28-15,6 1-35 0,2 5-194 0,-1-2-443 0,3 0 197 16</inkml:trace>
  <inkml:trace contextRef="#ctx0" brushRef="#br0" timeOffset="95485.7724">21201 11651 203 0,'-1'-5'265'0,"-1"1"-9"0,2 4-12 0,-6-2-17 0,6 2-21 15,-1-4-19-15,1 4-20 0,0 0-14 0,0 0-12 16,-13 15-11-16,9-4-10 0,-3 3-13 0,-1 2-5 16,2 9-8-16,-3 1-6 0,-1 4-7 0,2 2-4 15,1 2-7-15,-3-1-9 0,3 4-8 0,-2-4-4 16,1 1-4-16,-3-2-2 0,0 2-4 0,-1-3-7 15,0 0-3-15,-1 1-3 0,-1-6-8 0,1 4-7 16,-2-4-12-16,2-3-6 0,-1 0-7 0,5-6-11 16,-2-2-15-16,1-1-19 0,2 2-14 0,1-5-25 15,2-1-29-15,1-2-25 0,2 0-28 0,-2-3-31 16,3 2-179-16,-2-4-422 0,3-1 187 0</inkml:trace>
  <inkml:trace contextRef="#ctx0" brushRef="#br0" timeOffset="99464.1196">20672 12789 188 0,'0'0'180'0,"0"0"-11"16,-8-2-6-16,2 2-13 0,6 0-8 0,-13-3-7 16,6 3-11-16,0 0-7 0,-4 3-2 0,-1-3-6 15,2 2-2-15,-3-2-2 0,4 3-9 0,-2-3-6 16,3 2-15-16,3 1-3 0,-1 1-8 0,1 0-5 16,-3-1-8-16,4-1-3 0,-1 2-6 0,1 0-6 15,2 0-4-15,0 0-6 0,2 0 4 0,0 0-2 16,3 0-4-16,-2 2-3 0,3 0 4 0,1-3-5 15,5 5 1-15,3-3-4 0,-4 3 2 0,6 0-5 16,2-1 0-16,2 0-4 0,-1-2 0 0,-1 2 1 16,0 0-2-16,-1 0 3 0,-2-3-2 0,-3 3-2 15,0-1 1-15,-1-1 0 0,-2 2 3 0,-3-2 7 16,1 2-1-16,0 1 8 0,-4-6 5 0,0 5-1 16,-2-3 5-16,-2 1-5 0,-1 1 5 0,-1-1-7 0,1 2 3 15,-4-5-1-15,1 3-1 0,-5-2-3 0,-1 3-3 16,0 0-4-16,-2-2-1 0,1 1-5 0,-1-2-10 15,2 0-4-15,-1-1-12 0,-1-2-23 0,1 0-13 16,-1 2-24-16,1-2-33 0,-1-2-28 0,3 0-36 16,4-3-37-16,-6 2-208 0,4-2-447 0,4 0 198 15</inkml:trace>
  <inkml:trace contextRef="#ctx0" brushRef="#br0" timeOffset="99634.8653">20527 12782 159 0,'3'-3'236'0,"-3"3"-14"0,9-4-14 0,-4 4-20 16,3-3-14-16,1 3-18 0,5 0-13 0,0 0-17 0,5 0-15 16,2 3-16-16,1-3-36 0,-2 2-36 15,8 1-43-15,-6 4-36 0,3-7-26 0,4 2-50 0,-8 1-137 16,-2-2-290-16,2 2 128 0</inkml:trace>
  <inkml:trace contextRef="#ctx0" brushRef="#br0" timeOffset="100089.2897">21040 12797 125 0,'0'0'235'0,"0"0"-3"0,0 0-7 0,3 4-13 0,-3-4-19 16,0 0-13-16,-5 7-16 0,2-4-13 0,3 1-9 15,-4 2-8-15,3 0-19 0,-3 1-10 0,3 2-11 16,-2-2-8-16,1 2-3 0,-2 1-12 0,1-1-8 16,2-3-9-16,0 3 2 0,-2-4-10 0,2 2-5 15,-2 0-3-15,2 1-6 0,1-3 0 0,0 0-4 16,0-1-4-16,4 3-5 0,-3-5 0 0,2 2-2 16,-2-1-3-16,3-2-5 0,0 3 1 0,2-3-4 15,-6-1-4-15,12 0 3 0,-6-1 0 0,1 0-5 16,-1-2 1-16,0 1 2 0,-2-1-1 0,3 1-2 15,-5 0 0-15,3-1 1 0,0 1 6 0,-5 2 6 0,5-4 5 16,-1 1 6-16,-4 3 4 0,5-3-1 0,-5 3 3 16,0 0-5-16,0 0-3 0,0 0 3 15,0 0 6-15,0 0 5 0,-4 12 6 0,2-7-1 16,-3 2-2-16,1 2 5 0,-1 2 0 0,1-2-8 0,0 5-2 16,-1 3-3-16,1 1 0 0,2-3-5 0,-2 1 1 15,1-1-8-15,0-3 2 0,3 0-1 16,-3 0-5-16,2-5-6 0,-2 2-11 0,3-3-3 0,0 0-21 15,0-1-13-15,0-1-20 0,0 2-17 0,0-6-20 16,-1 5-23-16,1-5-38 0,1 2-40 0,-1-2-60 16,0 0-211-16,14-6-507 0,-10-1 224 0</inkml:trace>
  <inkml:trace contextRef="#ctx0" brushRef="#br0" timeOffset="100689.0795">20741 12453 121 0,'-51'-7'155'0,"10"2"-7"0,-10 5-2 0,10 0 7 0,-9 2-2 0,-3 1 8 16,14 1 7-16,-12 6 3 0,12 0-5 0,0-1 3 0,5 4-7 15,1 6-10-15,3 2 1 0,2 1-11 0,4 5-7 16,3 1-6-16,4 6-2 0,1 11-12 16,3-1-6-16,8 1-9 0,5-9-5 0,5 13-6 15,3 2-6-15,5 2-8 0,6-2-8 0,0 0 5 0,4-1-10 16,5-3-11-16,2-2-4 0,3 4-5 0,1-3 1 15,4-5 1-15,2 0-2 0,4-3-9 0,3-4 5 16,-1-2-10-16,6-3-3 0,3-3-3 0,0-4-12 16,2 2 1-16,0-9-4 0,-3-3-7 0,1-5-5 15,-4-2-1-15,1-4-4 0,-12-2 5 0,-2-4 3 16,18-4 2-16,-19 1-4 0,13-8 3 0,0-1-2 16,-15-1 3-16,12-8 4 0,-2-1-2 0,-1-4-1 15,-3-3 5-15,4-2-1 0,-2-5-1 0,-6 4 3 16,-1-6-4-16,-5-3 1 0,-3 5 14 0,0-7-17 15,-5 1 10-15,-4 4-3 0,-5 0 1 0,-2-1-1 16,-7 7 5-16,-4 2-7 0,-2-12-1 0,-9 0 0 16,-6 2 1-16,-5 2 0 0,-7 2 1 0,-11 2 3 15,-5-2-11-15,-4 7 4 0,-4 2-5 0,-25-9-1 0,18 14-6 16,-5 6 2-16,-25-6-10 0,-2 3-5 16,26 10-8-16,-27-7-3 0,2 8 0 0,27 8-3 15,-5 2-1-15,3 3 2 0,2-3 2 0,7 1 2 16,1 7 1-16,4 0-2 0,14 2-3 0,5 0-6 0,0 0-15 15,5 2-25-15,9-2-32 0,1 2-30 0,2 3-31 16,5-5-52-16,3 4-220 0,0-1-484 0,5-1 214 16</inkml:trace>
  <inkml:trace contextRef="#ctx0" brushRef="#br0" timeOffset="102447.6741">22153 11268 10 0,'0'0'187'0,"-1"-4"-7"0,1 4 0 0,-3-4-5 0,3 4-9 16,0 0-9-16,0 0-2 0,0 0-13 0,0 0-12 16,2-5-5-16,-2 5-8 0,0 0-1 0,-2-4-4 15,2 4-3-15,0 0-5 0,0 0-3 0,0 0-8 16,0 0-8-16,0 0-8 0,0 0-5 0,0 0-5 15,0 0-6-15,4-3-6 0,-4 3-6 0,0 0-1 16,12 2-2-16,-12-2-4 0,12-2-5 0,-3 4-6 16,4-1-4-16,5 1 2 0,9 0-2 0,6 3-5 15,3-3-1-15,0 1-3 0,17 4-1 0,4 0 0 16,1-2-2-16,4 1-4 0,-5 2-4 0,6-1 0 0,-2 0 0 16,2 2-4-16,-7-5 1 0,-3 3 0 0,-1 0 0 15,-19-4-5-15,0 1 4 0,-2-3 0 16,-2 2 0-16,2-3-2 0,-12 0 1 0,0 0 1 15,-2 1-3-15,2-1 0 0,-6-1 2 0,1 1 4 0,-4 0 5 16,-2-3 11-16,3 3-2 0,-4 0-3 0,-7 0 6 16,9 0 2-16,-5-1 6 0,-4 1-4 15,6-2-1-15,-6 2-3 0,6-2-2 0,-6 2-2 0,0 0-3 16,0 0-2-16,7 0 1 0,-7 0-1 0,0 0-6 16,0 0 2-16,0 0-2 0,0 0-8 0,5-1-4 15,-5 1-9-15,0 0-5 0,0 0-12 0,0 0-5 16,0 0-12-16,0 0-12 0,0 0-12 0,0 0-7 15,0 0-15-15,0 0-11 0,0 0-22 0,-5 9-37 16,5-9-26-16,-7 3-49 0,-2-2-158 0,4 0-428 16,-1 1 189-16</inkml:trace>
  <inkml:trace contextRef="#ctx0" brushRef="#br0" timeOffset="107887.1591">23625 11255 63 0,'0'0'227'0,"0"-4"-13"0,0 4-14 15,0 0-14-15,-1-5-18 0,1 5-13 0,0 0-14 16,0 0-15-16,0-4-15 0,0 4-11 0,0 0-12 16,0 0-9-16,0 0-5 0,0 0-7 0,0 0 6 15,-13 8-4-15,12-6-9 0,-6 1 5 0,3 2-6 16,-3 0-3-16,3 3-6 0,-1-2-4 0,-1 0 4 15,-2 1 0-15,4-1-3 0,-2 1-7 0,3-1-3 16,1-2-2-16,0 3-6 0,2 0-4 0,0-1 4 16,4-1-7-16,-2 1-2 0,3-2-1 0,1 0-2 15,0 1-2-15,3-2-3 0,3 2-1 0,-1-3 0 16,-3 4-1-16,2-2-2 0,4 0-2 0,-5-2 0 0,3 3 0 16,-2-2 1-16,-2 2-3 0,-1-1-3 0,-1-1 2 15,1 0 1-15,-2 2-4 0,0 0 3 0,-1 0 1 16,-1-1 6-16,-2 4 3 0,-1-4 8 0,0 3-2 15,0-2 4-15,-1 0 0 0,-3 1 0 0,-3 1 6 16,1 0-1-16,-1 0 5 0,0-3-5 0,1 2-1 16,1-2-10-16,-2 2 5 0,0-4 4 0,0 4-9 15,1-3 1-15,2 0-2 0,-3-3-6 0,0 4-5 16,3-3-12-16,-5 0-13 0,5 2-13 0,4-3-17 16,-10 0-21-16,10 0-42 0,-9-3-34 0,5 1-31 15,4 2-48-15,-5-4-203 0,1-4-464 0,4 3 205 16</inkml:trace>
  <inkml:trace contextRef="#ctx0" brushRef="#br0" timeOffset="108068.0477">23549 11226 165 0,'1'-4'251'0,"3"-1"-24"0,2 2-17 16,3-2-16-16,3 0-21 0,0 1-17 0,10 1-18 15,-3 3-22-15,-1 0-36 0,12 0-29 0,-9 0-43 16,7 3-27-16,-8-2-33 0,3 4-30 0,-2-2-33 16,0-1-136-16,-2 1-271 0,1 0 121 0</inkml:trace>
  <inkml:trace contextRef="#ctx0" brushRef="#br0" timeOffset="108518.6202">24125 11206 106 0,'0'0'223'0,"-9"-9"-3"0,8 9-11 0,-4-4-13 16,-2 0-15-16,2 0-7 0,-3 1-5 15,-2 1-10-15,4 1-13 0,-6 1-4 0,-2 0-9 16,4 0-10-16,-4 1-9 0,1 1-10 0,2 2-6 16,-3 0-6-16,2 2-12 0,-1-2-5 0,3 4-3 15,0-2-11-15,0 2-9 0,2-1-2 0,3-1-5 0,0 2-3 16,0 1-2-16,0-1 1 0,2-1-12 15,6-1-3-15,0 2-4 0,1-3-1 0,0 2-9 0,5-2-3 16,1 0-6-16,0-1-6 0,1-1-1 0,0-1-11 16,3-2 8-16,2 0-5 0,-2-1 5 0,-3-2-8 15,3 1 1-15,-1-1 0 0,-2-3-3 0,2-1 6 16,-4 3 1-16,1-3 1 0,-2-3 9 0,-3 6 7 16,2-1 8-16,-3 0 15 0,-2-2 5 0,3 5 9 15,-4-2 5-15,2 0 0 0,-2 1-5 0,-1 3 3 16,3-4-9-16,-3 4 1 0,0 0 4 0,0 0 9 15,-7 11 2-15,1-6 4 0,1 5 8 0,-3 0 6 16,4 4-6-16,-1 2-2 0,-1-2-4 0,-2 4 3 16,3-1-10-16,1 1-14 0,-2-2 5 0,-1 1-4 15,2-1-4-15,4 1-7 0,0 0-3 0,-3 1-7 16,0-7-19-16,2-1-21 0,2 1-16 0,0-5-13 0,-2 2-19 16,2-2-17-16,0-1-25 0,0 2-21 15,2-3-21-15,0-2-41 0,3-1-28 0,-5-1-22 16,13-1-24-16,-7 0-204 0,2-3-509 0,5-4 226 15</inkml:trace>
  <inkml:trace contextRef="#ctx0" brushRef="#br0" timeOffset="109003.6196">24070 11013 33 0,'-31'-17'226'0,"-1"2"-6"0,-1 1 3 0,-1 2-6 16,-2 3 1-16,0 1 0 0,-1 1-4 0,1 5-8 15,-1 2-18-15,3 2-14 0,-2 5-5 0,0 1-9 16,4 3-7-16,0 6-8 0,2 2-4 0,2 3-7 16,2 6-8-16,-6 5 2 0,8-2-7 0,-1 8-14 15,6-6 6-15,-4 7-20 0,7 6-5 0,7-10-6 16,1 10-12-16,4 3-3 0,5-2-5 0,7 1 1 16,0-4-6-16,7 2-10 0,0-13-5 0,10 7-3 15,4 2-8-15,4-6-1 0,4-3-1 0,4-2-3 16,2-2 4-16,6-6-20 0,5-3-11 0,0-3-1 15,-1-5-4-15,2-4-3 0,-2-4 3 0,-1-6-8 16,-1-1 1-16,-10-4 5 0,-3-1-1 0,10-9 4 0,-2-4 5 16,-12 3 0-16,7-12-10 0,-3-2 2 0,-11 5-7 15,6-12 3-15,-7-2-2 0,-3-5 0 16,-3-4-1-16,-7 3 10 0,-4 1-2 0,-4 0 0 0,-9 10-4 16,-1-10 7-16,-9 11 2 0,-5-8 4 0,0 12 1 15,-9-10-5-15,-3 2 6 0,-5 4-3 0,-2 5 2 16,11 8-1-16,-6-2-1 0,1 6 3 0,-1 0-1 15,0 2-6-15,-2 3 4 0,3 5-1 0,0 1-16 16,0 1 1-16,2 2-14 0,1 7-10 0,8-2-20 16,0 5-16-16,-2 1-12 0,0 4-13 0,4-1-20 15,3 3-25-15,-4 7-24 0,8-4-37 0,-1 7-35 16,6-7-35-16,1 2-182 0,3 0-496 0,2 2 220 16</inkml:trace>
  <inkml:trace contextRef="#ctx0" brushRef="#br0" timeOffset="110065.6507">23873 12058 212 0,'3'-7'214'16,"-3"4"-7"-16,0 3-11 0,0 0-3 0,0-5-9 16,0 5-4-16,0 0-7 0,0-4-4 0,0 4-14 15,0 0-6-15,0 0-14 0,1-3-9 0,-1 3-23 16,0 0-9-16,0 0-5 0,0 0-8 0,0 0-5 0,-4 17-5 15,4-9-1-15,-2 4-3 0,2 3-7 0,-3 2-6 16,-1 1 0-16,4 2-5 0,-5 8-5 16,1-1 0-16,-2 0-3 0,1-2-10 0,-1 1 2 0,3 2-6 15,-5-5-1-15,0 3-3 0,2-1-2 16,1-8-5-16,1 2 0 0,-3-3 0 0,3-3-4 0,0-1 4 16,-2-3-4-16,2 2-1 0,2-4-3 0,0 0-2 15,1-3-2-15,-1 2-5 0,2-1 0 0,0-3-4 16,-2 2-4-16,2-4-11 0,0 0-20 0,-3 3-8 15,3-3-10-15,0 0-12 0,0 0-22 0,0 0-19 16,0 0-26-16,0 0-10 0,10-9-27 0,-6 3-25 16,1 1-22-16,-4 4-152 0,2-4-404 0,0 2 180 15</inkml:trace>
  <inkml:trace contextRef="#ctx0" brushRef="#br0" timeOffset="111282.893">23765 12835 243 0,'0'0'263'16,"-2"-5"-5"-16,2 5-15 0,-1-3-15 0,1 3-19 16,0 0-20-16,0 0-20 0,0 0-10 0,0 0-10 15,-11 1-10-15,11-1-17 0,-8 4-6 0,1-1-9 16,1 0-5-16,1 1-4 0,-3-1-8 0,3 2 5 16,-3 2-3-16,1 0-7 0,-2-1-1 0,1 3-10 15,-1-1-4-15,-1 1-11 0,4 0-3 0,-3 1 4 16,2 0-13-16,-3-1-7 0,5 4 5 0,-3-1-11 15,3 0-4-15,1-3 0 0,0 8-8 0,2-2 6 16,0-4-9-16,0 0 2 0,2 1-2 0,0-3-2 0,2 3-1 16,0-1-4-16,3 3-4 0,0-5 0 0,3 1-9 15,1 1 0-15,-2-3-8 0,5-1 4 16,-3-1 0-16,4-1 1 0,-3 1-5 0,2-4 3 0,-1 1 4 16,1-3-2-16,-1 0 0 0,-2 0 1 0,1 0 3 15,0-7-3-15,1 3-2 0,-8 0 10 0,3-1-3 16,-1-1 3-16,-3 1 6 0,3 0 5 0,-2-2 4 15,-5 2 9-15,1 0 2 0,1-2-7 0,-5 0-4 16,0 2-3-16,1 2-5 0,-3-1 10 0,-1 2-11 16,-4-1 2-16,2 0-1 0,-1 3-10 0,-1-1-7 15,4 1-13-15,-2 1-16 0,0-1-12 0,1 3-16 16,5 1-19-16,-1 0-17 0,-1-3-25 0,2 6-32 16,0-4-30-16,4 3-26 0,0-2-17 0,3 0-48 0,-2-1-162 15,4 0-474-15,0 1 210 0</inkml:trace>
  <inkml:trace contextRef="#ctx0" brushRef="#br0" timeOffset="111688.6381">23982 12964 230 0,'1'-3'279'0,"-1"3"-5"15,0-6-16-15,1 2-21 0,-1 4-24 0,4-2-22 16,-4 2-22-16,7-5-16 0,-2 5-17 0,-5 0-11 15,11 2-14-15,-11-2-12 0,9 3-8 0,0-1-11 16,-4 2-9-16,0 0-8 0,0-2-5 0,-1 3-8 0,0 1-4 16,0 0-5-16,-4 1-4 0,0 0-3 15,0-2-1-15,-4 3 2 0,3-2-10 0,-2 3 0 16,-2-3-2-16,1 2-6 0,-1-1 0 0,1-2-3 0,-2 0-7 16,4-1 2-16,0 1-5 0,-2-2 1 0,0 2-4 15,3-1 0-15,1-1-3 0,-2 1 4 0,2-4-1 16,0 0 1-16,-2 5 3 0,2-5 3 0,0 0 2 15,0 0 2-15,9 3 0 0,-3-1 8 0,1 0 1 16,-2-1-3-16,2 3 4 0,0 0 2 0,-2-3 2 16,4 4 0-16,-4-2 7 0,2 2-5 0,-2-1 11 15,-4 3 12-15,3-2 9 0,1 2 4 0,-5 3 9 16,0-2-5-16,-1 2 0 0,-3 1 3 0,0-1-4 16,-1 0-2-16,-3-1-4 0,3 3-3 0,-5-2 3 15,1 2-8-15,-4-1-7 0,1-2 7 0,-1 0-13 16,1 0-6-16,1-3-12 0,-1 1-28 0,0 0-22 15,0-2-20-15,1-1-31 0,0 1-14 0,5-4-22 16,-3 2-32-16,0-2-30 0,3 0-32 0,-2 1-35 16,3-6-32-16,0 1-251 0,0 0-572 0,2-2 254 15</inkml:trace>
  <inkml:trace contextRef="#ctx0" brushRef="#br0" timeOffset="112199.3236">23786 12608 148 0,'-37'-7'257'0,"2"2"-1"0,1 0-7 0,0 2 0 15,-1 2-10-15,3 3-12 0,2 2-11 0,1 6-16 16,1 3-17-16,2 2-14 0,0 5-11 0,3 4-7 15,5 1-9-15,-1 7-6 0,-3 11-14 0,8-10 2 16,-1 14-9-16,-2-2-1 0,8 6-3 0,3 0-3 16,3 0-2-16,2-3-2 0,0 5-8 0,3-4-11 15,6-1-6-15,0 3-9 0,2-5-4 0,1 0 0 0,2-12-17 16,6 10-4-16,-5-11-2 0,8-4 1 0,5 13-7 16,-4-16-6-16,5-2-10 0,-1 0-12 0,4-2-2 15,13 2-18-15,-8-8-10 0,-3-7-12 0,7-1 2 16,-2-4 0-16,13-2-12 0,-10-3 1 0,-4-3-1 15,18-5 2-15,-5-6 7 0,2 0-3 0,-2-4 2 16,-1-3 8-16,-2-4 5 0,-1-3 1 0,1-4 0 16,-3-4 6-16,-1-4 11 0,-4 1 2 0,0-7 2 15,0 3 11-15,-8 0 7 0,-1-5-1 0,-4 2 3 16,-3-2 3-16,-7-2 8 0,-4 1 0 0,-7 2 0 16,-3 13-1-16,-2-1 2 0,-9 3-5 0,-2 1 10 15,-10 0-12-15,-12-5-1 0,5 11-1 0,-13-8-7 16,-3 5-18-16,-3 5-33 0,-4 2-25 0,0 2-29 15,5 4-27-15,9 6-36 0,3 2-39 0,-1 0-42 0,6 0-47 16,-2 4-280-16,3-1-605 0,7 5 267 16</inkml:trace>
  <inkml:trace contextRef="#ctx0" brushRef="#br0" timeOffset="113198.2">14861 8269 2295 0,'0'-24'18'0,"-4"4"11"0,1-6 8 15,2 9-5-15,0 5-6 0,0 0 26 16,1 3 18-16,-2 0 2 0,1 5-6 0,0-1-5 16,-1 2-2-16,2 3 10 0,0 0 14 0,0 0 11 0,-10 13-2 15,6-1-7-15,-2 8-2 0,3-1 1 0,-3 8-14 16,0 2-8-16,-1 0-6 0,1 2-9 0,1 2 1 15,2-3-2-15,2-1-10 0,1 0-7 0,0-2-27 16,0-6-19-16,0-1-23 0,0-2-27 0,1 0-31 16,0-3-35-16,-1-2-41 0,2-3-49 0,-1-2-48 15,-1-3-193-15,0-3-501 0,0-2 221 0</inkml:trace>
  <inkml:trace contextRef="#ctx0" brushRef="#br0" timeOffset="114261.4274">14706 8153 2391 0,'-5'-12'46'0,"1"1"45"0,0 0-18 16,3 3 2-16,-3-1-6 0,2 2-2 0,2 0-8 15,0 0-10-15,2 1-10 0,3 0 14 0,4 0 1 0,9 1 4 16,1-1-3-16,11 0 6 0,1 4-2 16,4 2 3-16,15 1-7 0,-8 1-5 0,11 4 6 15,5-1-13-15,5 4 3 0,3 3-13 0,30 6 1 0,-3 0-4 16,1-1-10-16,-5 2-13 0,6 3-7 0,-7-3-13 15,0 3-4-15,3-4-3 0,-4-2 3 16,5 4 0-16,-4-3-1 0,-22-4-3 0,29 3-2 0,-1 1-2 16,-5-1-5-16,-24-5 3 0,27 6-1 0,-28-5-1 15,26-2 2-15,-27 0 2 0,4-5-1 0,-5 0 2 16,-3-3 3-16,-4 1 4 0,-2-1 0 0,-15-4 3 16,1 4 5-16,-2-2 7 0,-4 1 3 0,-2-2 2 15,0 1 6-15,-8-2 6 0,-3-1 6 0,2-1 3 16,-2 1 6-16,-2 2 2 0,0-2 7 0,0 0-6 15,-4 3 1-15,0-3 1 0,0 5-1 0,-1-2-8 16,1-3 6-16,-2 4-7 0,-2-1-1 0,3 3 1 16,-2-1-2-16,3 1-4 0,-2 0 1 0,0-1 0 15,-3 3-2-15,2-1-5 0,-2-2 1 0,-1 3-2 16,4 0-1-16,-6 3 7 0,3-1-7 0,-1 2 5 16,-3-1-10-16,3 5 2 0,-6-2-1 0,7 5-3 15,-6 0 5-15,-1 2-2 0,1-2-4 0,-2 3 2 16,2 0-3-16,-2 0-1 0,4 1-2 0,-1 6-6 0,0-8-1 15,1 1 1-15,-1 0 0 0,0 0-1 0,2 1 1 16,-1-3 2-16,3 9 0 0,-7-9 0 0,3 2-1 16,0 0 2-16,-3-2 0 0,0 2 9 15,-1-1-9-15,0 1 1 0,2-2-4 0,-5 3 1 0,0-3 2 16,-1-3-3-16,1 4 0 0,-2-2-4 0,0-6-5 16,1 4 1-16,-1-3 2 0,-2-2-5 0,3 3 1 15,-3-4-1-15,-1 0 5 0,4 1 0 0,-1-3 6 16,0-1 4-16,1 2-5 0,-5-4 0 0,4 1 2 15,-3-3 2-15,3 1-1 0,-7-2 1 0,1 2 6 16,2-2-1-16,-3 0 4 0,-1 2-4 0,-1-6-1 16,1 3 1-16,-5-1-2 0,0-2 1 0,-4-3-2 15,1 1 0-15,-9-1-1 0,2-3-4 0,-2-1-2 16,0 2-2-16,-6-4-5 0,3 1 2 0,-1 2 3 16,-2 0-2-16,-14-4-1 0,-1 2 5 0,1 0 7 15,14 2 2-15,-19 0-1 0,18 0 8 0,-18 0 11 16,2 1-3-16,-1 2 3 0,3-3-2 0,1 4-4 15,14-1 2-15,-3 1-3 0,-1-1 0 0,0 2 0 0,2 0-2 16,-3-1-4-16,-10-4-5 0,14 4-2 16,0 1-4-16,1-4-4 0,-3 2-11 0,0-2-1 15,0 1 1-15,-10-4-11 0,12 3 3 0,-13-3-4 0,12 6 2 16,-11-6-1-16,11 5 8 0,0-3-4 0,1 5 1 16,-2-2 9-16,0 2 3 0,0 1 14 0,2-1 0 15,0 1 2-15,1 1 2 0,-2-2 3 0,4 1 2 16,0 2 4-16,5 2 3 0,-2 0 0 0,3-3 4 15,5 3-3-15,-2-2 0 0,2 3 1 0,1-1-8 16,-1-1 1-16,2 1-1 0,1 0-2 0,-9 0-1 16,1 0 1-16,-1 0-3 0,9-2-2 0,-2 2 1 15,-6-2-1-15,8 1-2 0,-2 0 0 0,0 0 2 16,3-1 0-16,-1 0 0 0,4 1 1 0,1-1 5 16,3-1-2-16,2-1 8 0,0 2-3 0,4 1 0 15,-1-1 3-15,2-1 2 0,0 1-3 0,0-1 4 16,5 3 2-16,-6-3-6 0,3 0 3 0,-1 2-4 15,4 1 0-15,-5-3-2 0,5 3 1 0,-4-6-4 16,0 5-1-16,-2-2 3 0,6 3 1 0,-5-1-4 16,-3-2 1-16,3 3-5 0,-3-2 1 0,-2 0 0 15,1-1-3-15,1 2-3 0,1 1 3 0,-5-1-7 16,5 0-8-16,0-1-4 0,-2 2-13 0,3-2-12 0,1 2-13 16,5 0-21-16,-8-2-27 0,8 2-36 0,-6-3-38 15,6 3-48-15,1-6-50 0,-1 6-161 16,8-8-475-16,-4 2 210 0</inkml:trace>
  <inkml:trace contextRef="#ctx0" brushRef="#br0" timeOffset="114879.9154">16091 8347 98 0,'4'-3'267'0,"1"-2"-7"0,3-2-3 0,-3 2-2 15,3-4-7-15,-3 2-9 0,0 2-11 0,-1 0-5 16,-1-2-18-16,0 2 4 0,0 2-10 0,-1-1-24 16,2 1-15-16,-1 0-12 0,-3 3-21 0,0 0-5 0,0 0-6 15,0 0-2-15,0 10-8 0,-3 1-16 0,-1 0 0 16,3 5-17-16,-2 4 6 0,1 4-5 15,-2 3-7-15,0-8-11 0,4 6-3 0,-1 1-4 0,-2 4-10 16,-1-1 1-16,2 0-7 0,-1 0-2 0,1 0-7 16,-5-3-3-16,2 2-8 0,-1-3-11 0,1-5-14 15,1-1-8-15,-2-1-22 0,-1-4-7 0,2 0-11 16,3-4-13-16,-2 2-24 0,1-6-15 0,1 2-20 16,-1-3-12-16,2 0-23 0,-2-1-28 0,-1-1-46 15,4-3-26-15,0 0-230 0,-15-8-538 0,7 3 238 16</inkml:trace>
  <inkml:trace contextRef="#ctx0" brushRef="#br0" timeOffset="115167.5369">15715 8215 146 0,'0'0'272'16,"0"0"-14"-16,-15 6-17 0,11-1-3 0,1 2-8 15,0 3-16-15,-2 1-18 0,1 4-14 0,-1 2-15 16,0 0-10-16,0 10-14 0,1-8-17 0,-1 8-8 16,-2 1-10-16,0-2-15 0,-1 0-6 0,3 0-8 15,-3 0-11-15,1 2-4 0,-4-3-11 0,6-2-22 16,-3-6-24-16,1 9-22 0,2-2-30 0,-2-4-34 15,2-1-39-15,1-2-46 0,3 0-38 0,1-5-61 16,-2 0-136-16,4-2-432 0,-1 0 191 0</inkml:trace>
  <inkml:trace contextRef="#ctx0" brushRef="#br0" timeOffset="115462.4846">16792 8453 234 0,'0'-2'324'0,"1"-1"-18"16,-1 3-32-16,4-5-24 0,-4 5-18 0,0 0-11 0,0 0-4 15,6 17-23-15,-5-7-8 0,0 6-13 16,1 2-14-16,-1 3-17 0,-1 4 0 0,1 0-29 0,1 3-4 15,-2 0-9-15,1 2-10 0,-1-1-10 16,-1 1-10-16,-1-1-9 0,4-2-17 0,-1 0-24 16,-1 1-27-16,-1-9-26 0,-1 6-25 0,2-8-30 0,0-3-28 15,-1 2-40-15,0-3-33 0,-2-5-36 0,0 0-254 16,-3-3-518-16,1 0 230 0</inkml:trace>
  <inkml:trace contextRef="#ctx0" brushRef="#br0" timeOffset="116013.9174">15341 7732 194 0,'-11'3'218'0,"0"1"-6"16,-1 1-17-16,3-3-11 0,1 4-19 0,-1 0-13 16,0 2-15-16,3 0-15 0,-3 0-5 0,1 0-12 15,2 2-8-15,1 0-4 0,2 1-7 0,0-3-9 16,2 2-5-16,4 0-4 0,-1 1-10 0,3 1-5 16,1-5 0-16,4 5-5 0,3-3-7 0,-2 2-6 15,6-4-6-15,-2 3-11 0,-4-7 7 0,1 0-12 16,2-2 0-16,-4-1-4 0,2-1-2 0,-1-1-2 15,2-2 0-15,-4 0 2 0,1-4 0 0,-2 3-2 16,-3-4-2-16,-1 1 0 0,1-1 4 0,-5-2 3 0,-2-1-3 16,-2 3 0-16,-1-3 0 0,-2 3 1 15,1 1-1-15,-3 1-1 0,1 1-2 0,-1-1-4 16,1 3 1-16,2 0-9 0,-2 1-12 0,3 2-18 0,5 1-25 16,0 0-19-16,-14 4-34 0,14-1-22 15,0-3-38-15,-5 7-36 0,5-2-112 0,2-2-351 0,1 1 155 16</inkml:trace>
  <inkml:trace contextRef="#ctx0" brushRef="#br0" timeOffset="116235.6059">15833 7833 160 0,'5'0'242'0,"-5"0"-16"0,4 6-6 15,-1-5-4-15,-3-1-9 0,2 5-14 0,1 3-22 16,-2-3-13-16,-1 2-14 0,0 2-15 0,0 2-13 16,0 0-6-16,0 1-13 0,0 4-14 0,0-4-4 15,-4 3-8-15,3 1-15 0,0-3-20 0,-2-2-24 16,-1 4-37-16,3-6-43 0,-2 4-54 0,2-1-44 16,-4-1-59-16,4-4-129 0,-2 1-383 0,3-3 170 15</inkml:trace>
  <inkml:trace contextRef="#ctx0" brushRef="#br0" timeOffset="116724.0409">16532 7994 87 0,'0'0'289'0,"-1"-4"-18"0,1 4-21 0,0 0-16 16,9-4-11-16,-9 4-14 0,14 3-17 15,-2-1-14-15,0 3-14 0,-2 2-15 0,3 0-16 0,-3 1-15 16,0 2-10-16,-2-1-12 0,-1 3-11 0,-1-3-5 16,-3 2-10-16,-1-1-11 0,-2 3-11 0,-2-3-4 15,-1 1-19-15,-6 0-23 0,1-3-1 0,-4 1-3 16,-3 1 0-16,0-3-4 0,-3 0 0 0,2 0 4 16,-2-5-4-16,-1 2 1 0,7-4 2 0,-2 1 0 15,6-1 3-15,2 2-5 0,-3-2 7 0,1-2-2 16,8 2 3-16,-5-1 3 0,5 1-4 0,0 0 2 15,0 0-2-15,0 0 1 0,16-5 0 0,-5 5-1 16,2 0 1-16,1 1 1 0,-1 2-3 0,6-1 3 16,-2 1-1-16,2 4 0 0,-3-2-1 0,1 0-16 0,-1 3-17 15,1-2-22-15,2 0-31 0,-1-1-28 16,0 2-42-16,1-3-43 0,2 3-217 0,0-4-447 16,6-1 199-16</inkml:trace>
  <inkml:trace contextRef="#ctx0" brushRef="#br0" timeOffset="117121.3444">17316 8022 52 0,'-3'-2'309'0,"-1"0"-14"0,4 2-21 0,-6-3-28 0,6 3-28 16,0 0-19-16,0 0-17 0,0 0-20 0,17 0-16 15,-5 3-16-15,1-1-11 0,1 1-17 0,-4 1-6 16,3-3-10-16,-3 6-14 0,-1-3-8 0,0-1-3 16,-3 1-8-16,-1 1-7 0,-2 1 0 0,-2 0-6 15,-1 1-6-15,-1 1 0 0,-3-1-4 0,-2 3-5 16,0-1-4-16,-1 0 1 0,1 0-2 0,-1-2-8 16,1 0-4-16,0 1-3 0,3-1-9 0,2-2 0 15,-3-3-2-15,4 4 1 0,0-2 0 0,1 2 3 16,3-2 2-16,0-1 1 0,2 2 2 0,2 0 5 15,1 1 6-15,1 0-3 0,0-1 4 0,2 1 5 16,0 1 2-16,4 0 6 0,-4 0-4 0,5 0-3 16,-8-1 7-16,3-1 3 0,-3 0-6 0,-3 1-2 15,-1-2 1-15,0 2-1 0,-1-5-1 0,-4 3 0 0,-4 0-7 16,-6-1-15-16,-3 3-35 0,-9-1-33 16,-9-1-53-16,-3 2-62 0,-2-5-76 0,-16 4-225 15,15-3-522-15,-15-2 231 0</inkml:trace>
  <inkml:trace contextRef="#ctx0" brushRef="#br0" timeOffset="127275.8652">15925 8609 160 0,'-4'-6'185'0,"3"4"-3"16,0-3-14-16,0 1-5 0,1 4-13 0,0-6-8 15,2 4-9-15,-2 2-11 0,-1-5-9 0,1 5-12 16,1-4-3-16,-1 4-9 0,0 0-8 0,0 0-5 16,1-4-12-16,-1 4 5 0,0 0-6 0,0 0 1 15,0 0-4-15,0 0-2 0,0 0-9 0,-2 14-1 16,2-9 2-16,-3 1-2 0,1-1-2 0,-1 5-1 16,-2-1-2-16,1 2-2 0,-1 5-4 0,-4 1-1 15,0-3-1-15,-1 3 1 0,0-1-6 0,-2 2-2 16,2-1-2-16,-3 0 0 0,-4 2-3 0,2-4 0 15,-1 4-6-15,2-3 1 0,-6 2 2 0,5-5-1 16,0-2-4-16,-3 1-2 0,0-1-1 0,1 0-2 16,-2-4-1-16,0 3 1 0,-3-3-1 0,2 0 0 0,-1 1-1 15,0-6-3-15,-6 5-2 0,0-2 2 16,-2-1-3-16,-1 1 0 0,1 0-2 0,-3-2 2 16,-3 1-1-16,0-3-2 0,-1 1 0 0,1 0 3 0,2 3-5 15,1-7 2-15,0 2-3 0,-1-2 1 0,1 1 4 16,0 2-4-16,0-1 3 0,0-1 0 0,4 1 0 15,-3 0-1-15,-1 1-1 0,11 1 2 0,0-2 1 16,-7 0 1-16,5 3-5 0,3-2 4 0,-1 0-1 16,-2 2 1-16,2-1-4 0,0 3 4 0,-5-2-1 15,5 1-1-15,-6 3 0 0,4-4-3 0,4 0-1 16,-11 2-2-16,-7-1-3 0,4 0-1 0,-3-3-2 16,1 2 0-16,-1 1 2 0,0-2-3 0,-3 3 3 15,1-4 0-15,-1 1 2 0,-1 1 0 0,1-2 1 0,3 3 3 16,-4 0-2-16,-11 1 2 0,14-2 2 15,1 3 2-15,3-3 0 0,1 5 3 0,0-2 3 16,3-1-2-16,2 5 4 0,-1-5-2 0,2 4 3 0,1 0-3 16,4-1 1-16,3 0-2 0,-1 3 1 0,0-3-1 15,0 3 1-15,2-2-1 0,2 2 1 0,0-3 3 16,2 4-2-16,0 0-1 0,0 0 1 0,4 2-3 16,-2-1 1-16,2-1 0 0,-3 1-1 0,5-4 0 15,-2 5-3-15,1-3 4 0,0-5 1 0,1 3-2 16,-4-1 1-16,5 1 0 0,-3 1-4 0,4-3 3 15,-1 1 4-15,-1-1-4 0,-1 1 2 0,2 1 1 16,1-4-4-16,1 2-1 0,2 0 2 0,-2-2-1 16,1 2 2-16,-2 0-4 0,2-4 0 0,1 4 1 15,1-2 3-15,2 0-6 0,-2-1 3 0,1 1-1 16,0-5 0-16,0 5-1 0,1-2-4 0,-1-3-1 16,0 3-1-16,0-3-5 0,0 0-3 0,0 6-10 0,0-6-12 15,0 0-22-15,0 0-32 0,0 0-23 0,0 0-26 16,0 0-25-16,0 0-50 0,0 0-169 0,-9-12-416 15,8 9 184-15</inkml:trace>
  <inkml:trace contextRef="#ctx0" brushRef="#br0" timeOffset="127675.5977">13267 9043 146 0,'-5'-2'203'0,"0"0"-9"0,0 1-5 0,0-1-15 16,5 2-14-16,-8-2-16 0,8 2-9 0,0 0-3 16,-9 5 0-16,5 0-7 0,-1 4-9 0,-1-1-4 0,2 3-11 15,-4-1-7-15,3 5-5 0,-4 2-3 0,4-3-5 16,-4 3-5-16,4 0-6 0,-4 1-7 0,0-1-6 15,2 1-5-15,-2-2-2 0,0 0-6 0,4-4-7 16,-1 2-2-16,1 3-4 0,3-4-3 0,-2-1-5 16,3-1 1-16,-1 1-3 0,2 0-3 0,0-3-2 15,2 0-2-15,0 1-3 0,2-3-2 0,0 2 2 16,1 2-4-16,1-5-1 0,3 2 0 0,4-1-3 16,-3-1 0-16,8 0-4 0,4 1-7 0,-3-3-11 15,11-1-10-15,2-1-4 0,0 1-18 0,2-2-8 16,0 3-23-16,2 0-22 0,-1-1-17 0,-3 0-31 15,-4 2-47-15,-7 0-180 0,-3-3-410 0,0 3 182 16</inkml:trace>
  <inkml:trace contextRef="#ctx0" brushRef="#br0" timeOffset="129107.1953">15690 8226 127 0,'-8'-1'146'0,"8"1"-3"0,-6-1-8 16,6 1-8-16,0 0-7 0,-6-1-3 0,6 1-4 16,-4-3-7-16,4 3-3 0,-8 0-3 0,8 0-7 15,0 0-1-15,-9-1-10 0,9 1-8 0,-10-1-1 16,5-1-9-16,5 2-2 0,-13-1-2 0,4 1-5 15,1 1-3-15,-2-1 0 0,-3 3-3 0,3-2-5 16,-3-1-6-16,1 1 10 0,-1 1-1 0,-1-2-1 16,0 2-5-16,-3 1-3 0,-1 0 1 0,0 0-5 15,-1 3 6-15,-1-1-4 0,-10 7 3 0,-2-1-2 16,4 2 0-16,-5 2-1 0,1-1 0 0,-15 4-2 16,11-2-4-16,4 1 1 0,0 0-3 0,1 1-1 0,5 1-5 15,1 2 3-15,2-6-5 0,7-2-2 0,-1 1-5 16,3-2 5-16,0 0-5 0,1 2-2 15,-5 1-3-15,8-1-6 0,-3-2-2 0,3-4-10 0,1 2-12 16,0-3-17-16,0 1-15 0,3-2-21 0,1-1-20 16,1-3-13-16,0 3-21 0,1-3-41 0,1-1-46 15,2-1-145-15,0 0-391 0,-9-5 174 0</inkml:trace>
  <inkml:trace contextRef="#ctx0" brushRef="#br0" timeOffset="131411.7349">16491 8926 25 0,'0'0'177'0,"0"0"-11"15,0 0-14-15,0 0-11 0,0 0-8 0,0 0 2 16,0 0-5-16,0 0-2 0,-1 9-11 0,-3-2-5 16,0-2-2-16,-1 2-9 0,-5 3-2 0,6 1 9 15,-9 0-9-15,6 1-8 0,-4 0-4 0,-3 4 1 16,0-1-10-16,2 0-8 0,-5 0-2 0,3-1-8 15,-5 3-3-15,1 4-3 0,-4-2-7 0,-1-3 2 16,1 3-9-16,-5-4-3 0,1 1-3 0,-2-1-5 16,-3 0-2-16,-1-1-3 0,-4 0 0 0,3 2-4 0,-8-4 0 15,5-1-2-15,-1 3-2 0,0-2-4 0,0-2-3 16,0 0 1-16,1-2 3 0,0 1-4 0,3-1 0 16,-1-2-1-16,1 2-5 0,-2-1 1 0,4-3 3 15,2 0-3-15,0 1 0 0,1-1 0 0,7-2 0 16,-1 0-2-16,2 0 2 0,-8-1-2 0,6-1-1 15,0 0 2-15,3 3-2 0,-1-1 1 0,-1-2 1 16,-3 2-1-16,6-2-2 0,0 0 0 0,4 4 3 16,4-3-3-16,0 1 0 0,2-1 0 0,-1 0 3 15,4 0-1-15,1 4-1 0,-1-5 1 0,5 6-2 16,-4-3 1-16,0 2-3 0,3 0 6 0,-4 0-4 16,4 0 1-16,-2 2-2 0,-1 0 2 0,3 0 1 15,-3 3-4-15,0-3 4 0,-1 1-2 0,1 2 0 0,-2 1 0 16,2-1 1-16,-3 5-2 0,0-3 4 0,1 2-2 15,-2 0-2-15,0 1 1 0,3 2-2 16,-1-5 1-16,1 3 3 0,0-5-4 0,1 6 4 0,1-4-1 16,1 1-1-16,0-3 3 0,1 1-3 0,1-2-1 15,-2 1-1-15,-1 2 2 0,3-6 1 0,0 6 1 16,-1-5 0-16,-1 0-4 0,1-1 3 0,0 1-7 16,0 0-5-16,-2-3-10 0,1 2-17 0,0-1-14 15,0 0-26-15,-1 0-21 0,2-4-17 0,-2 2-16 16,3-3-27-16,0 0-31 0,0 0-180 0,0 0-399 15,0 0 177-15</inkml:trace>
  <inkml:trace contextRef="#ctx0" brushRef="#br0" timeOffset="131797.1088">15000 9479 42 0,'0'0'214'0,"0"0"-5"0,0 0-4 16,0 0-8-16,-6 10-14 0,3-5-14 0,-1 4-10 15,0 2-13-15,-2 0-13 0,2 6-12 0,-1 0-7 16,1 0-7-16,-1 1-6 0,-3 3-7 0,3 3-7 15,0 0-4-15,0-5-3 0,0 4-4 0,1-5-12 16,4 2-8-16,0-1-2 0,0 1-6 0,0-3-3 16,1-1-5-16,3 1-5 0,-3-2 0 0,2-5-8 15,-2 2 1-15,3-3-1 0,0 1-5 0,0-1 1 16,2 0-4-16,3-3-2 0,-1 1-3 0,6-4 0 16,-4-1 0-16,8 1-5 0,0 2 3 0,1-9-10 15,0 3-2-15,3 0-11 0,9-4-20 0,-5 3-31 16,4-5-23-16,-3 2-35 0,-8 2-34 0,1-3-50 0,-3 2-206 15,-4 3-444-15,-1-3 196 0</inkml:trace>
  <inkml:trace contextRef="#ctx0" brushRef="#br0" timeOffset="140088.4094">11572 12523 180 0,'0'0'199'0,"0"0"-17"0,0 0-18 0,0 0-5 16,0 0-10-16,0 0-5 0,0 0-8 0,19 4-10 15,-12-3-11-15,1 1-8 0,3-2-9 0,1 3-5 16,-3 0-4-16,5-1-5 0,-5 3 1 0,1-3-5 16,3 3-2-16,0-2-5 0,5 3 1 0,-3-3-4 15,5 2-5-15,0 2-5 0,9 0-1 0,0-1 1 16,3 0-5-16,4 0-3 0,1 0-5 0,16 2-6 15,-5 1-3-15,7-4-1 0,0 5-5 0,1-4-8 16,-1 2 1-16,-4-4-5 0,3 2 2 0,3 4-8 0,-6-5 0 16,0-1-2-16,-15-1-10 0,0-1-2 15,-1 1-4-15,-3-1-6 0,-3 0 2 0,0 1-2 16,-7-1 2-16,6-2-1 0,-10 1 2 0,0 1-1 16,-4-2 1-16,0 0 4 0,-1 0 0 0,-1 0 1 0,-1 0-2 15,-1 0 3-15,-3 0 1 0,0 0 0 0,-7 0 3 16,12 0-3-16,-8-2-1 0,-4 2-3 15,7 2-7-15,-7-2-7 0,7 0-11 0,-7 0-18 0,0 0-35 16,2 7-28-16,-3-3-30 0,1-4-35 0,-3 4-46 16,-4 1-154-16,-1 1-405 0,-2 0 180 0</inkml:trace>
  <inkml:trace contextRef="#ctx0" brushRef="#br0" timeOffset="140452.1888">11893 12988 22 0,'-1'-6'229'0,"1"6"-9"15,0 0-7-15,0 0-12 0,0 0-17 0,-14 10-12 16,13-5-9-16,-3 4-10 0,-1 1-10 0,1 3-13 15,0 4-12-15,-1-3-10 0,0 4-10 0,-3 1-13 16,5 6-10-16,0-8-18 0,0 1-20 0,-2-1-21 16,0 0-28-16,2 0-31 0,-1 0-32 0,1-3-51 15,2 2-58-15,-4 1-147 0,5-6-358 0,-2 1 158 16</inkml:trace>
  <inkml:trace contextRef="#ctx0" brushRef="#br0" timeOffset="141526.3972">17033 13571 170 0,'-5'-5'290'0,"-2"1"-9"0,4 0-9 0,-4 0-18 16,4 4-18-16,0-4-19 0,3 4-16 0,-5-4-16 16,5 4-13-16,0 0-18 0,20 1-13 15,-2 2-11-15,10 1-13 0,4 0-10 0,8 4-8 0,12-3-9 16,8 4-9-16,-4-4-6 0,3 7-11 0,5-3-5 15,-1 1-10-15,-1-2-10 0,29 7-8 0,-30-10-5 16,3 2-5-16,-1 0-7 0,-4-2-2 16,-2-1-4-16,-2 1 0 0,-15-2-2 0,-3-1-9 0,-4 0 0 15,-12-1-10-15,0 1-13 0,-2-1-8 0,-7-1-2 16,-2 1-6-16,-1-1-5 0,-1 0-7 0,-2 0-7 16,-6 0-24-16,0 0-20 0,0 0-25 0,0 0-26 15,0 0-34-15,-27 7-35 0,14-3-176 0,-7-3-432 16,1 4 192-16</inkml:trace>
  <inkml:trace contextRef="#ctx0" brushRef="#br0" timeOffset="141945.8268">17530 14033 161 0,'0'0'236'0,"0"0"-20"0,5-3-24 0,-5 3-17 16,0 0-12-16,0 0-5 0,0 0-22 0,1 9-6 16,-1-3-10-16,0-1-8 0,-1 2-10 15,1 0-5-15,-5 2-6 0,4 3-13 0,-2-3-6 0,2 2-5 16,-3 1-6-16,0-1-7 0,0 1-3 0,1-1-6 15,-1 2-5-15,-4 2-2 0,3-5-9 16,1 5-12-16,-1-2-12 0,1-4-24 0,-1 3-17 16,1 0-35-16,-1-1-33 0,1-2-54 0,2 0-48 0,-3-1-136 15,1-1-371-15,1 0 164 0</inkml:trace>
  <inkml:trace contextRef="#ctx0" brushRef="#br0" timeOffset="142601.2172">20095 14313 194 0,'-6'-2'253'0,"3"-1"-7"0,-1 2-19 0,4 1-20 15,-5-3-14-15,5 3-13 0,0 0-13 0,24 0-10 16,-4 4-11-16,19 1-7 0,-3-2-10 0,17 5-9 16,6-2-6-16,1 5-8 0,8-2-17 0,25 3-8 15,-29-2-8-15,32 2-6 0,-7 5-4 0,6-10-10 16,-36 3-5-16,1-3-7 0,2 2-4 0,5-3-4 15,-5 5-3-15,-7-5-5 0,-3-2 0 0,-16-2-6 16,-2 1 9-16,-4-3-17 0,0 3-4 0,-10-3-2 0,-2 2-3 16,-5-2-7-16,-2 3-6 0,-3-3-18 0,-3 0-12 15,2 0-19-15,-7 0-21 0,0 0-32 0,0 0-27 16,0 0-26-16,-26 6-33 0,7-3-36 16,-3-1-138-16,-7 4-404 0,1 0 180 0</inkml:trace>
  <inkml:trace contextRef="#ctx0" brushRef="#br0" timeOffset="142882.0468">20796 14803 163 0,'0'0'236'0,"0"0"-22"0,0 0-16 16,4-2-18-16,-4 2-19 0,0 0-13 0,0 0-10 16,-2 11-17-16,0-7-7 0,2 4-5 0,-1 1-5 15,-3 3-6-15,-1-2-8 0,-4 8-8 0,4-1-9 16,-3 0-10-16,1-1-2 0,1 1-4 0,-2 0-12 16,1-3-9-16,1 1-16 0,-1 2-29 0,1-6-31 15,2 1-34-15,0-1-32 0,2-4-53 0,-1 3-196 16,-1-2-382-16,0 3 169 0</inkml:trace>
  <inkml:trace contextRef="#ctx0" brushRef="#br0" timeOffset="143383.6356">23325 14693 126 0,'8'-2'243'0,"3"2"-5"15,8-1-8-15,9 4-15 0,3-1-16 0,4-1-14 16,15 5-13-16,-12-3-16 0,16 3-12 0,3 1-17 15,-1-2-11-15,4 8-9 0,3-7-10 16,-2 6-18-16,-1-2-11 0,4-1-2 0,-4-2-12 0,-1 4-12 16,-4-5-4-16,-17 0-6 0,3-1-7 0,-4-1-3 15,-4-1-6-15,1 0-7 0,-6-2-5 0,-8 2-4 16,-2 0-6-16,-6-3-1 0,-3 1-13 16,-2-1-15-16,-2 0-10 0,3 0-8 0,-8 0-21 0,0 0-34 15,0 0-40-15,0 0-22 0,-22 0-40 0,3 0-113 16,-4-1-349-16,-5 1 154 0</inkml:trace>
  <inkml:trace contextRef="#ctx0" brushRef="#br0" timeOffset="143855.8616">23522 15093 212 0,'0'0'249'16,"0"0"-18"-16,0 0-15 0,0 0-22 0,4-1-18 15,-4 1-19-15,0 0-16 0,0 0-12 0,0 0-15 16,0 8-10-16,0-8-8 0,0 8-6 0,0-3-6 15,-2 1-10-15,1 1-4 0,0 0-6 0,-3 3-9 16,1-1-5-16,1 2-3 0,-2 1-7 0,2-5-4 0,-1 4-1 16,2 0-2-16,1-2-5 0,1 2 0 15,2 1-4-15,0-3-5 0,2 0-8 0,0-1-5 16,3 1-7-16,3-1 0 0,0-1-5 0,0-2-1 16,2 0-7-16,5 0-1 0,-4-2-6 0,4-2 4 15,-3 2 6-15,-2-2-1 0,1-2 1 0,0-2 5 16,4 2 1-16,-6-2 2 0,-1 2 11 0,-1-2 5 15,1 1 8-15,-6 1 3 0,2-2 6 0,-2 3-5 16,-1-3-5-16,-4 3 0 0,0 0-5 0,11 3 3 0,-11-3-1 16,1 5-3-16,-1-1 1 0,-1 1-2 0,1 4-1 15,-2 2 0-15,2-4-14 0,0 4-17 0,0 0-24 16,-2 1-24-16,-1 5-48 0,-3 0-61 0,-1 0-66 16,-2 2-141-16,-2 3-415 0,-3 0 184 0</inkml:trace>
  <inkml:trace contextRef="#ctx0" brushRef="#br0" timeOffset="145473.6487">23596 15253 39 0,'0'0'197'0,"1"-10"-11"0,-1 7-20 16,4-4-11-16,-2 4-3 0,2-2 1 0,0 0-8 15,-3 1-4-15,3 0 0 0,0 0-5 0,-1 0-1 16,-2 2-1-16,3-2-5 0,-3 1-6 0,4 1 1 16,-5 2-8-16,5-1-11 0,-5 1-1 0,3-2-19 15,-3 2-9-15,0 0-9 0,0 0-7 0,0 0-7 16,1 7-5-16,-1-3-6 0,3 2-3 0,-6-1-1 16,6 6-2-16,-6-1-8 0,3 2-1 0,0 0-6 15,-1 3 0-15,-2-3-5 0,2 0 10 0,-3 0-10 16,3 3-4-16,-3-5 1 0,0 2-6 0,3 3 0 15,-3-5 1-15,4 0-4 0,-5 0 2 0,2-2-4 16,2 2 1-16,-3-5-5 0,0 2 0 0,2-2-9 16,0-1-4-16,2 0-1 0,-2 0 0 0,2-4 1 15,-4 6 1-15,4-4 0 0,0-2 2 0,0 0 6 16,0 0-8-16,0 0-1 0,0 0-4 0,0 0 1 16,0 0 7-16,14-13 2 0,-10 7 0 0,0-4-1 15,1 6 4-15,-1-6 0 0,0 0 0 0,2 1 2 16,-5-4 1-16,3 5 5 0,0-4-1 0,-1 4 8 15,-1-3 9-15,-2 5 4 0,4-1 6 0,-4 1 4 16,4-1 2-16,-4 3-4 0,3-1-1 0,-3 5-5 16,0-8-1-16,0 8-6 0,0-1-1 0,0 1 0 0,0 0-3 15,0 0-1-15,0 0 2 0,-4 14 0 0,1-4 0 16,-1 2-4-16,-1 2 4 0,0 3 2 16,0 0-5-16,-4 2-1 0,4-4 0 0,-2 10-6 15,5 0 12-15,-7-7-8 0,4 6 0 0,1-5-2 0,-2 1-1 16,3-4-5-16,-3 1 6 0,-1 0-2 0,6-7 26 15,-5 6 1-15,1-3-7 0,-1-7-3 0,1 5-1 16,1-3-3-16,0 0-2 0,-2-4-5 16,3 0-10-16,-1 4-14 0,0-5-10 0,1 0-10 0,1-2-18 15,2-1-30-15,-3 2-31 0,3-2-38 0,0 0-41 16,0 0-40-16,-4-9-20 0,4 1-183 0,-1 0-470 16,1-3 207-16</inkml:trace>
  <inkml:trace contextRef="#ctx0" brushRef="#br0" timeOffset="145667.824">23551 15245 46 0,'0'0'193'15,"-11"2"-9"-15,11-2-16 0,-7 5-15 0,4-2-13 16,-1 1-16-16,2 3-15 0,0-1-14 0,-2 2-25 15,1 3-24-15,-3-1-26 0,2 0-45 0,2-1-44 16,-2 2-140-16,-1 1-227 0,0-1 100 0</inkml:trace>
  <inkml:trace contextRef="#ctx0" brushRef="#br0" timeOffset="145809.4633">23169 15650 188 0,'5'2'169'0,"9"-2"-34"0,4 4-48 0,9-6-68 16,4 6-119-16,-3-4-108 0,0-2 48 0</inkml:trace>
  <inkml:trace contextRef="#ctx0" brushRef="#br0" timeOffset="159781.8822">24450 10203 53 0,'-2'-4'242'0,"2"4"-6"0,-5-2 1 0,5 2-6 16,-2-4-8-16,2 4-11 0,-2-3-11 0,2 3-12 15,0 0-11-15,0-5-22 0,0 5-15 0,0 0-11 16,0 0-11-16,9-3-7 0,0 5-11 0,-9-2-7 16,18 2-4-16,0 2-7 0,-4-4-9 0,5 3 0 15,11 3-5-15,-2 1-14 0,1-2 0 0,2 3-6 16,1-3-4-16,2 2-10 0,-2-2 0 0,3 0-4 15,-1 0-1-15,-1 2-6 0,-1 0-3 0,1-2 0 16,-3 0 2-16,-8-2-7 0,5 2 6 0,-7-2-9 16,2 1-2-16,-6-1-2 0,3-1-3 0,-6 1-3 15,1-2 4-15,-4 2-1 0,-1-3 2 0,0 0-8 16,-4 3-3-16,1-3-8 0,-3 1-8 0,-3-1-6 0,8 1-11 16,-8-1-3-16,0 0-20 0,0 0-17 0,0 0-25 15,0 0-18-15,-18 7-20 0,8-7-41 0,-2 0-16 16,2 0-26-16,-4 1-29 0,1 0-132 0,-1-1-414 15,3-1 183-15</inkml:trace>
  <inkml:trace contextRef="#ctx0" brushRef="#br0" timeOffset="160086.5727">24628 10285 172 0,'-3'0'202'15,"3"0"-5"-15,-11-2-12 0,7 1-11 0,4 1-6 16,-8-1-16-16,8 1-4 0,-5-2-13 0,5 2-1 0,0 0 7 16,0 0-1-16,0 0-5 0,0 0-5 0,10 10-5 15,-3-6-8-15,2-1-11 0,3 0-9 16,1 0-5-16,-1 1-9 0,2 0-8 0,4 0-7 0,1 1-8 16,2 2-7-16,-2-3-10 0,2 2 1 0,-1 1-5 15,-2-3-5-15,2 1-3 0,-1 0 0 0,-3-1-14 16,2 1-7-16,-3 1-6 0,0-4-7 0,-3 2-12 15,-2-1-18-15,-1-2-17 0,-1 1-16 0,-3-1-21 16,1 3-20-16,-6-4-25 0,8 0-37 0,-8 0-37 16,0 0-207-16,9-5-446 0,-7 2 197 0</inkml:trace>
  <inkml:trace contextRef="#ctx0" brushRef="#br0" timeOffset="160488.3561">24915 9967 224 0,'-2'-4'242'0,"2"0"-8"16,-4 1-11-16,3-2-15 0,1 5-13 0,0 0-17 15,0-6-25-15,0 6-7 0,0 0-16 0,0 0-10 16,0 0-8-16,0 0-8 0,9 11-7 0,-4-5-9 16,3 0-4-16,2 3-7 0,3 1-10 0,1 4-4 15,1-1-3-15,3-1-8 0,-2 1-4 0,4 4-2 16,-2 1-7-16,2-1-5 0,-1 4-3 0,2-2-4 16,-2 0 2-16,0 0-8 0,-1 1 1 0,1-2-1 0,-6-3-3 15,2 7 0-15,-3-10-5 0,1 3 1 16,-7-5-5-16,2 1 5 0,-3-2-6 0,-1 1 0 0,-2 0 3 15,-2 0-4-15,-3 2-1 0,-4-3-2 0,-5 1 0 16,-5 2 1-16,-9-2-1 0,-6 1-1 16,-4-2-1-16,-13 1-9 0,0-1-14 0,10-3-25 0,-14-2-23 15,-1 1-28-15,2 1-48 0,15-3-45 0,0 1-47 16,-3 2-182-16,7 1-453 0,2-2 201 0</inkml:trace>
  <inkml:trace contextRef="#ctx0" brushRef="#br0" timeOffset="167407.6649">12049 14236 7 0,'2'-1'186'16,"-2"1"-4"-16,0 0-8 0,0-5-8 0,0 5-6 0,0 0-7 15,0 0-7-15,0-7-11 0,0 7-9 0,0 0-7 16,-4-4-13-16,4 4-6 0,0 0-6 15,0 0-9-15,0 0-11 0,0 0-1 0,0 0-5 16,0 0-12-16,0 0 8 0,0 0-9 0,0 0-7 0,-1 14 6 16,1-11-13-16,-2 2 0 0,1 2-3 0,1-2-3 15,0 0-3-15,-1 4-4 0,-1-3-1 0,4 5-3 16,-2-3-4-16,-2 2 0 0,0-1-3 16,3 1 6-16,-2 2-10 0,0-2-2 0,-3 2 1 0,1 0 2 15,-2-3-3-15,1 4-4 0,-2 2 3 0,-1 0-2 16,0 0 0-16,1-2-2 0,-1 3 1 0,-1 0 0 15,0-5-1-15,-1 1 0 0,1 4-2 0,0 0-3 16,-2 0 2-16,4-1 0 0,-5 0 1 0,1 0 4 16,1 4-4-16,1-3-2 0,-2 1 2 0,0 2 5 15,-1 4 2-15,4-5 9 0,-7 6 5 0,5-1 4 16,0-4-1-16,2 5-2 0,2-6-4 0,-1 10 0 16,2-3-1-16,1-1 3 0,-1-4-2 0,4 5-2 15,0 0 2-15,0 1 1 0,0-1-3 0,2 2-4 16,2-1 3-16,-3-1-5 0,3 0-1 0,-1 0 1 15,2 0-2-15,-2 2-2 0,-2-1 4 0,4 3-4 16,0-2 2-16,0 2-5 0,0-4-4 0,-1 6 6 16,-1-4-7-16,1-1 1 0,3 2 3 0,-2 3-1 15,0-4-4-15,3 1 2 0,-3-1-1 0,4 1-2 16,0-2 27-16,0 2-1 0,5-1 0 0,-2 1-6 0,1-2-4 16,-2 3 4-16,3 0-8 0,3-2-2 15,-1 2 0-15,-1-2-1 0,5-1 1 0,-2 3-3 16,3-1-1-16,-4 0 1 0,3 1-1 0,2-2-5 15,2-2 1-15,-1 0 4 0,9 10-5 0,-6-9-2 0,3 0-7 16,8 6 0-16,-10-9-1 0,5 1 3 0,9 5-10 16,-9-8-2-16,13 3 1 0,3 2-1 0,-3-4-2 15,2 0 5-15,-11-6-3 0,12 2-23 16,5-1 2-16,-2 4 3 0,0-8 1 0,2 4-1 16,0-5-2-16,2 0 3 0,1 0 6 0,-3-2-4 0,1-1 5 15,3 3-2-15,3-7 4 0,-4 4 6 0,3-4-3 16,0 1 4-16,-2 1 6 0,-1-2-3 15,3 3-1-15,1-7 1 0,-2 7 3 0,-2-4-3 0,4 0 5 16,-5-3-4-16,1-1 3 0,-3 2 0 16,-2-1 2-16,1 2 3 0,2-2-2 0,-2-1 5 0,-2 3 1 15,-10-6 0-15,12 3 2 0,-1-1 6 0,-10 1-5 16,10-1-5-16,0-2 5 0,-1 4 0 16,-8-1-2-16,-2-1 1 0,12 1-1 0,2-2 2 15,-3 2-3-15,0-1 0 0,0 0 2 0,-12 1-1 16,0-4 0-16,12 1 2 0,3 1-1 0,-17 2 3 15,15-4-4-15,-13 4 2 0,-1-3-1 0,16-1-2 0,-16 7 4 16,1-3-9-16,14-4 6 0,-17 3 1 0,2-4-4 16,-2 3 4-16,4 0 1 0,-4 1-1 15,-3-1 5-15,0-1-4 0,0 2-8 0,-1-2 5 16,-1 3-1-16,-1-1-3 0,1 2 5 0,-2-2-3 16,2 1 3-16,-4 0-3 0,6-2-3 0,-7 3 1 0,5-1-5 15,-2 0 3-15,-1 0 0 0,0-1 0 0,0 2-1 16,-6-2 1-16,7 2 0 0,-7-2 1 0,-3 1 1 15,3 0 0-15,0 1 1 0,-3 0-1 16,1-3 1-16,-7 4-1 0,0-4 1 0,-2 2-3 16,-2 0-1-16,0-1 0 0,1 1 0 0,-2-2-1 15,-2 2 5-15,1 0-3 0,-1-2 5 0,-2 2-2 0,5-2 3 16,-1 0 1-16,-3 0-1 0,0-1 3 0,-5 3-3 16,8-3-1-16,-3 3 1 0,0-3 0 0,0 1 3 15,0 2-3-15,-5 0 4 0,9-3-4 16,-5 0 3-16,-4 3-2 0,12-3-1 0,-6 3 3 15,-1-2-2-15,0 1-6 0,1 1 11 0,2-2-4 0,0 1 3 16,3 0-1-16,-1 0-3 0,3-2 3 0,-4 3-2 16,3-1-1-16,0-1 1 0,1 0-1 0,0 1 3 15,0 0-2-15,-2-1 2 0,2 2-7 16,2-4 5-16,-3 3 4 0,2-1-7 0,-3 0 6 16,1 2-2-16,2-5 0 0,-3 4 0 0,3-1-1 0,-1-1-4 15,1 1-1-15,-1-1 2 0,1 2 3 0,4-4 1 16,-5 3-1-16,0 1 0 0,-2-2-3 0,3 1 2 15,-2 0-1-15,2 0 3 0,0-1-3 16,-3-1 4-16,2 3-1 0,-3 1-1 0,4-3 1 16,-1 3 3-16,-3-1-8 0,3-2 4 0,1 1-2 0,0 0 0 15,-1 2 1-15,0-2-2 0,1 1 1 0,-4 1 0 16,4-2-1-16,-4 2 5 0,2-3-6 0,-3 2 14 16,-2 1-13-16,0 0 2 0,2 0 0 0,-3-1 0 15,1 1 3-15,2-4-3 0,-1 1 1 16,-3 2-1-16,3 0 2 0,-4 0 1 0,-4 1-6 15,9-2 7-15,-9 2-3 0,8 0 2 0,-8 0 1 0,0 0-2 16,6-3-1-16,-6 3 5 0,0 0-8 16,0 0 4-16,0 0-1 0,5-2 3 0,-5 2-4 0,0 0-1 15,0 0 5-15,0 0-4 0,0 0 3 16,0 0 0-16,0 0-5 0,0 0 2 0,0 0 0 16,0 0 2-16,0 0 1 0,0 0-3 0,0 0 3 0,0 0-4 15,0 0 5-15,0 0 1 0,0 0-8 0,0 0 6 16,0 0-5-16,0 0 3 0,0 0 5 0,0 0-4 15,0 0 2-15,0 0-2 0,0 0-2 16,0 0 0-16,0 0 1 0,0 0 3 0,0 0-7 16,0 0 11-16,0 0-8 0,0 0-2 0,0 0 4 0,0 0-3 15,0 0 6-15,0 0 1 0,0 0-8 0,0 0 1 16,0 0 3-16,0 0 1 0,0 0-1 0,0 0-3 16,0 0 1-16,0 0 1 0,0 0 1 0,0 0-2 15,0 0 3-15,0 0 1 0,0 0-3 16,0 0 4-16,0 0-3 0,0 0 0 0,0 0 2 0,0 0-4 15,0 0 2-15,0 0 5 0,0 0-5 0,0 0 5 16,0 0-5-16,0 0 0 0,0 0 4 16,0 0-2-16,0 0 0 0,0 0-4 0,0 0-1 15,4 5 4-15,-4-5-2 0,0 0 1 0,0 0 7 16,0 0-6-16,0 0-1 0,0 0-2 0,10-3 8 0,-10 3-4 16,5-2-1-16,-5 2 2 0,4-2-3 0,0 0 2 15,-3-2-3-15,3 2 2 0,0-1 1 0,0-1-4 16,1 1 1-16,-4-1 0 0,4 1 1 15,-2 0 2-15,2-4 1 0,0 1 0 0,0 1 0 16,4-3-3-16,-3 0 0 0,1-1 3 0,-1-3 2 16,2 3-10-16,1-7 5 0,-1 5-3 0,-1-6 0 0,2 1 3 15,0-2-2-15,-2-1-2 0,2 1 4 0,-1-8 0 16,0 9 2-16,0-9-5 0,3 4 4 16,-4 3-3-16,2-5-3 0,1 6 5 0,5-6-3 0,-10 7 5 15,8 0 4-15,-7-1-8 0,2 0 10 16,0-2-9-16,-3 5 1 0,1-3 1 0,2 1-1 0,0 2-2 15,-2-1 0-15,2-1 2 0,-2 0 2 0,3 2-6 16,-3-2 8-16,2-1-3 0,1 2 0 16,-3-1 2-16,3 0-4 0,5 3 0 0,-6-4 1 0,-2 1 1 15,3 2 1-15,0-2 5 0,2 0-7 16,-5-1 0-16,4 1 2 0,-3-3-3 0,3 3-1 0,1-4 3 16,-2 3-2-16,4-5-1 0,-4 5 0 0,0-8 4 15,-3 12-5-15,2-4 2 0,1 1 2 16,-1-1 1-16,-2 0-1 0,0 3 2 0,2-1-2 0,-4 7-1 15,2-6 0-15,-2 1 2 0,0-1-2 16,1 1-1-16,-1 2 4 0,-2 0-6 0,1 1 4 0,-2 0 0 16,2-1 3-16,-1 0-3 0,0 4-4 0,0-3 2 15,2-1 6-15,1 1-6 0,-4 0 0 0,6-1-1 16,-1 2 2-16,-1-1-1 0,0 1 0 0,1-1 0 16,-3-1 0-16,6 2 8 0,-5-2-6 0,0 3-3 15,1-3 2-15,-1 2 3 0,-3-1 1 0,3 1-3 16,1 3-3-16,-4-4 3 0,-1 3 0 0,3-1-3 15,-3 1 3-15,1 3 0 0,-1-3-1 0,0 2-2 16,3-1-1-16,-2 2 3 0,0-2 0 0,-1 2 0 16,3 0-1-16,-2-2 1 0,-1 2 1 15,3-2 1-15,-2 2-1 0,-1-5-4 0,0 3 1 16,3-1 3-16,-1 1-3 0,-2 2-2 0,4-4 2 0,-3 3 4 16,-1-1-4-16,3-2 2 0,-2 2 2 0,0-4-1 15,-1 5 2-15,3-2-2 0,-2 1 4 0,-1 1-8 16,0-2 5-16,0 3-4 0,0-3 6 0,-1 1-5 15,1-2-3-15,-3 4 3 0,2-5 0 16,0 4 3-16,-2-2-4 0,3 8 1 0,-1-8-1 0,-3-1 0 16,4 9 1-16,0-8-1 0,-1 1 4 0,1 7-2 15,-4-10 1-15,4 10-4 0,-1-8 3 16,1 8 0-16,-3-8-2 0,3 8 0 0,-4-8 2 0,4 8-2 16,-2-8 5-16,-1 4-5 0,3 4 1 0,-4-10 1 15,-2 2-4-15,2 2 2 0,-1-1 3 0,1-2-2 16,-1 1 3-16,-1-2-4 0,3 2 1 0,-6-3 1 15,4 4 3-15,1-1-5 0,2 1 2 0,0 0 0 16,-3 2-3-16,5 5 6 0,-4-10-5 16,-1 6 3-16,5 4 0 0,-6-4 0 0,3-2-4 15,3 6 6-15,0 0-7 0,-2-8 5 0,2 8-2 0,0 0 1 16,-7-4 3-16,7 4-1 0,0 0-4 0,0 0 0 16,-2-5 7-16,2 5-1 0,0 0-9 0,0 0 2 15,0 0-1-15,0 0 0 0,0 0 2 0,0 0 2 16,0 0-2-16,-13 19 1 0,9-12 1 0,2 1 3 15,-3-1-1-15,2 5 4 0,-1-3-3 0,-6 6 3 16,4-4-3-16,-6 5 2 0,1-2 7 0,-2 1-4 16,-6 2 3-16,-3 2 1 0,-5 3-4 0,4-3 1 15,-6 3-1-15,-3 1 1 0,-9 3 2 0,-4-2-3 16,9-5-3-16,3-1-1 0,1 0-1 16,-1 0 0-16,1-1 1 0,4-3-1 0,5-2-8 15,5-2-1-15,8 0-16 0,-2-4-6 0,4 2-13 0,2-3-16 16,5-1-17-16,-2 0-19 0,3-4-32 0,7 8-26 15,0-8-35-15,1 1-121 0,-8-1-332 0,24-4 148 16</inkml:trace>
  <inkml:trace contextRef="#ctx0" brushRef="#br0" timeOffset="167678.6412">17927 14616 79 0,'0'0'122'0,"11"2"2"0,-5 1-8 0,1 2-1 0,1-1-10 16,0 4 6-16,-2-1-8 0,2 2-3 15,1 1 0-15,-8 2-5 0,6 1-5 0,-1 3-10 16,2 1-9-16,-2 0-2 0,-2 2-11 0,0-2-2 0,0 3-3 15,1-3-11-15,1 0-14 0,-1 0-30 0,3-1-49 16,-3-3-28-16,-1-1-42 0,-1 1-123 0,0-2-265 16,0-6 117-16</inkml:trace>
  <inkml:trace contextRef="#ctx0" brushRef="#br0" timeOffset="168653.6747">12028 14219 67 0,'0'0'164'0,"0"0"-20"15,-3-3-12-15,3 3-15 0,0 0-9 0,-5-2-8 16,5 2-10-16,0 0-3 0,-12 5 2 0,5-2-2 16,-2 4-3-16,-3 0-5 0,0-2-6 0,-5 6-6 15,3-1-9-15,-4 1-4 0,-8 3-6 0,1-1-2 16,-2 1-7-16,2 2-4 0,-1-1 1 0,2-1-13 16,-3 1 0-16,3-1-3 0,-2 2-15 0,2-2-7 15,-2 0-19-15,3-1-15 0,5-4-15 0,3 0-22 16,2-3-29-16,3 0-19 0,4-1-125 0,-1-2-265 15,5-3 119-15</inkml:trace>
  <inkml:trace contextRef="#ctx0" brushRef="#br0" timeOffset="168819.0927">11860 14158 111 0,'8'1'158'0,"1"3"-18"0,5-1-12 0,1 6-8 16,12 1-8-16,0 5-20 0,6 1-9 0,13 3-7 16,4 1-34-16,1 0-38 0,1-1-45 0,1 1-131 0,3 0-184 15,-1 1 82-15</inkml:trace>
  <inkml:trace contextRef="#ctx0" brushRef="#br0" timeOffset="176844.3411">26918 10159 184 0,'-2'-7'172'15,"-2"-1"-4"-15,-1 2 2 0,2-1-9 0,-2 1-16 16,4-1-14-16,1 1-12 0,-3 2-10 0,3 0-11 16,0 0-10-16,0 4-3 0,0-7-7 0,0 7-13 15,0-6-1-15,0 6-7 0,4-3-7 0,-4 0-1 16,5 0-8-16,-5 3-4 0,10 0-2 0,-3 0-7 0,-1 3 1 15,-2 0-2-15,5-1-1 0,-1 3-9 16,-3 0 2-16,1 3-1 0,1 3-2 0,-3-4-4 16,0 3-2-16,0 1 1 0,-2 1-3 0,-2 4-3 0,-3-6 2 15,0 3-4-15,-3 3 4 0,1-4-4 0,-4 1 0 16,1 0 1-16,-4-1 3 0,-4-2-6 0,2-1 2 16,0 0-5-16,-4-3 7 0,4 1-2 0,-5-2-1 15,2-1 0-15,-2 0-2 0,1-4 2 0,4 2-2 16,3-2-4-16,-3-2 6 0,3-1-3 0,0 2 1 15,2-3 0-15,0 0 1 0,3 1 3 0,-2-2-4 16,4 0-3-16,2 1 4 0,-1-2-2 0,-1 2 2 16,0 0-1-16,3 1 3 0,1 3 2 0,-1-7-6 15,1 7 5-15,0 0-3 0,0 0-3 0,0 0 3 16,10 1-3-16,-10-1 4 0,9 6-1 0,0-1 1 16,-1 3-3-16,-2-1 4 0,2 1 0 0,-1 0-2 15,1 2 2-15,0-3 0 0,0 2-4 0,0 0 4 0,0 0 1 16,-2 0-8-16,0-1 4 0,2 1 2 0,-2-1-10 15,-1 0-13-15,1-2-13 0,-1 2-14 0,0-2-20 16,4-2-17-16,0 3-17 0,0 0-29 0,1-5-50 16,-2 1-108-16,2-1-314 0,4 1 139 0</inkml:trace>
  <inkml:trace contextRef="#ctx0" brushRef="#br0" timeOffset="177252.6251">27221 10248 211 0,'0'0'242'0,"0"-7"-23"15,0 7-21-15,0 0-21 0,0-2-16 0,0 2-15 16,0 0-18-16,0 0-13 0,0 0-10 0,0 0-15 16,-5 17-4-16,0-10-8 0,1 2-4 0,-1 1-9 15,1 0-8-15,-2 0-2 0,2 2-9 0,-1-2-4 0,2 1-5 16,-2-1-1-16,1 0-3 0,3 0-10 0,0 1 1 15,1-3-3-15,-2-1-4 0,4 0-5 16,-2-1 3-16,1 0-5 0,0-3-2 0,2-1-5 0,-1 3 2 16,2-3-3-16,1-1 3 0,0 1 0 0,-5-2-1 15,11-2-1-15,-5 1-2 0,2-1 1 16,-2-3 2-16,0 1-2 0,2 0-2 0,-1-2 2 16,-1 3-1-16,0-2-4 0,-2 2 7 0,1 2 2 0,-1-4-1 15,1 3 1-15,0 1-2 0,-5 1 0 0,4-3 1 16,-4 3 3-16,0 0-2 0,0 0 8 0,1 7 2 15,-2-1 5-15,-1-1-3 0,-3 4 3 0,-2-1 4 16,3 1-5-16,-1 2-2 0,1 0-2 0,-2 0-4 16,-2 3 4-16,2-2-1 0,1 0-7 0,0-2 4 15,1 1-7-15,-4-1 2 0,3 0-5 0,0 0-8 16,1-3-11-16,2 2-9 0,-2-5-16 0,2 2-23 16,1-1-22-16,0-1-6 0,1-4-21 0,0 3-18 15,0-3-29-15,0 0-27 0,0 0-134 0,0 0-348 0,13-5 153 16</inkml:trace>
  <inkml:trace contextRef="#ctx0" brushRef="#br0" timeOffset="177910.2829">27114 9810 50 0,'-27'-10'154'0,"-2"1"-1"15,2 4-1-15,-2 0-9 0,0-4-12 0,0 9 4 16,-7 0-6-16,4 0-12 0,2 0-9 0,0 9-9 15,4-3-3-15,-3 5-9 0,1-1-4 0,4 3-5 16,-2 6 1-16,3 1-9 0,3 2-3 0,3 6-1 16,-1 1-5-16,3 3-6 0,0 2-3 0,0 9-7 0,5 3 0 15,5 0-8-15,1 0-3 0,4-10 0 0,3 0-3 16,7 11-5-16,4 0-3 0,5-4-3 16,5 0 3-16,3-3-4 0,0-2-3 0,13 1-4 0,-1 0-8 15,7-5-3-15,1 0-4 0,2-1-5 0,1-6-8 16,0-2 2-16,-2-5 0 0,2-4 3 0,0-1 5 15,-11-3-3-15,-2-7-1 0,1-1-2 0,0-1 4 16,2-3 0-16,1-3 2 0,9-5 0 0,-12 2 3 16,0-2 0-16,-2-5-2 0,0-3 5 0,-2-3 0 15,10-6 0-15,-14 2 0 0,0 0 6 0,-4-3-2 16,0-2 3-16,-3 0 3 0,-2-4-4 0,-6 0 6 16,3 1-4-16,-5-2-3 0,-3 0 1 0,-4 1-1 15,-2-2 5-15,-1 3-8 0,-3-1 0 0,-3 3 2 16,-2-3-5-16,-5 3 5 0,-2 2-2 0,-3-1-4 15,-4 2 4-15,-3 2-1 0,-1 0-2 0,-3-1 2 16,-2 3 0-16,-4-1-4 0,2 3 4 0,-6 1-3 16,3 3-2-16,-2 2 1 0,0 2-1 0,3 0 2 0,-2 3 4 15,4 4 0-15,-1-2-4 0,0 1-4 0,11 4-2 16,-2 0 0-16,4 2-1 0,-1 0-5 16,6 1-6-16,-2 0-21 0,5 2-8 0,-1 2-23 0,1-1-22 15,4 3-16-15,2 0-43 0,0 0-162 0,2 4-341 16,3 0 151-16</inkml:trace>
  <inkml:trace contextRef="#ctx0" brushRef="#br0" timeOffset="178548.8419">27074 10982 62 0,'0'-4'213'0,"0"4"-9"16,0-6-12-16,0 6-20 0,0-3-16 0,0 3-15 15,0 0-12-15,0 0-14 0,0 0-7 0,0 0-12 16,-6 12-9-16,6-4-9 0,-3 0-5 0,1 2 0 0,-3 4-8 16,2-3-7-16,-3 7 1 0,-1-1-6 0,-1 1-5 15,0-1-5-15,-1 7-5 0,2-6-6 16,-4 3-2-16,3-3 0 0,0 0-1 0,2-1-5 0,-1 3-5 16,1-5-5-16,0 1-14 0,3-4-11 0,-1 0-13 15,1-1-18-15,0-1-16 0,-2 1-27 0,5-4-27 16,-1 0-24-16,0 1-37 0,-1-4-127 0,1 2-325 15,0 1 143-15</inkml:trace>
  <inkml:trace contextRef="#ctx0" brushRef="#br0" timeOffset="179063.5231">26859 11402 67 0,'0'0'234'16,"-5"-5"-14"-16,5 5-20 0,-5-1-19 15,5 1-19-15,0 0-15 0,0 0-15 0,18 0-19 16,-7 1-5-16,1 3-8 0,0-2-18 0,4 3-1 0,-3 0-11 16,0 0-5-16,-3-1-9 0,6 4-4 0,-6-2-7 15,-3 1-4-15,1 1-4 0,1 1-3 0,-3-1-8 16,-3 2 0-16,1-2-4 0,-3-2-1 0,-1 2-2 15,-3-1-1-15,1 3-4 0,-5-5-3 0,0 3-2 16,2-3 1-16,-4-1-6 0,1 3 4 0,-3-2 1 16,0-1-3-16,1-1 1 0,0-1-4 0,2 1-1 15,2-2 2-15,-1 0-2 0,0 2 2 0,2-2-1 16,1 2 0-16,4-3-3 0,-7 0 3 0,7 0-2 16,-1 4-4-16,1-4 6 0,0 0-2 0,5 5-1 15,2-4 0-15,-5 3 0 0,7-1 2 0,-4 0-1 16,2 1 2-16,-1-2-3 0,-1 3 0 0,3-1 1 15,-3 0-2-15,0 0-1 0,-2 2 4 0,2-2-2 0,-3 3 6 16,1-2 3-16,-2 0-2 0,1 0 1 0,-2 1 2 16,0-1 9-16,-2 1-2 0,1-2 5 0,-2 1 8 15,1 1 0-15,-1-1 2 0,-2-2 0 0,1 0 1 16,-6 3-6-16,1-4-2 0,1 0 0 0,-1-1-5 16,-2 0 0-16,2 2-12 0,-3-3-2 0,2 0-7 15,1 0-15-15,-1 0-8 0,1 0-18 0,4-2-17 16,5 2-19-16,-8-2-27 0,6-3-45 0,0 1-34 15,2-3-182-15,4 3-397 0,4-4 175 0</inkml:trace>
  <inkml:trace contextRef="#ctx0" brushRef="#br0" timeOffset="179405.3122">27208 11572 200 0,'0'0'186'0,"0"0"-15"0,12 3-15 16,-10-1-12-16,2 2-13 0,3 1-10 0,-3 1-10 16,-1 0-13-16,4 2-9 0,0 0-9 0,-5-1-8 15,0-2-5-15,1 4-4 0,-1-4-10 0,-2 1-1 16,0 1-8-16,0-1-4 0,-4 2-4 0,3-4-2 16,-3 1-5-16,0-2 1 0,1 1-8 0,-5-2 0 15,2 0-7-15,0 0 2 0,0 1-1 0,2-2-1 16,4-1 0-16,0 0 1 0,-10-1-6 0,10 1 3 15,0 0-5-15,-6-4 2 0,6 4-1 0,0 0 0 16,-3-4 0-16,3 4-3 0,0 0 2 0,0 0-6 16,0 0 1-16,18 4 3 0,-13-3-1 0,0 3 0 15,0-1-6-15,2 1 2 0,2 1 1 0,0 0 2 16,0 0-5-16,0-1-10 0,-1 3-16 0,4-1-6 0,-2 1-24 16,0-2-25-16,-1-1-29 0,4 1-43 15,-3-2-143-15,-1 0-321 0,-1-1 142 0</inkml:trace>
  <inkml:trace contextRef="#ctx0" brushRef="#br0" timeOffset="179915.9984">26903 11155 73 0,'-31'-2'177'0,"-1"-3"-11"0,6 5-4 15,-4 3-13-15,2 1-12 0,7 1-6 0,0 0-11 16,-5 8-8-16,8-5-11 0,-5 6-8 0,6 0-8 16,-3 6-4-16,2 1-7 0,7 1-4 0,-2 4-1 0,3-3-5 15,3 5-3-15,1-1 1 0,5 6-7 0,2 0 0 16,2-1-7-16,3 0-1 0,-2 3-1 15,5-4-7-15,2 1 1 0,2 0-6 0,4-1-2 0,7 11-1 16,-5-13-2-16,3 1-5 0,11 6 2 0,-7-9-7 16,7 9 0-16,-5-12 1 0,10 6-7 15,-6-6 0-15,9 2 0 0,-7-4-4 0,-2-1-2 0,13 1-3 16,-11-8 4-16,-2-3-6 0,2 1 2 0,-2-4 1 16,4-2-5-16,-1-1 3 0,-3-4 0 0,-1-1-2 15,2-1-5-15,-2-6 6 0,1-1-4 0,-3-2 4 16,2-1-3-16,-2-4 3 0,2-2-2 0,-2-2-2 15,1-2 0-15,-5-2-3 0,10-11 8 0,-8 7 2 16,-5-2 3-16,8-11-1 0,-7-2-1 0,-8 12 0 16,2-2 2-16,-8-2 2 0,0 0 2 0,-8 3 4 15,-1-1 4-15,-4 3-2 0,-6-1-1 0,-4 2 3 16,-5 1 2-16,-4 2-4 0,-3 2-3 0,-7 2-9 16,-10-4-2-16,-1-1-3 0,-3 6-3 0,0 2-17 0,12 3-4 15,0 4-11-15,-1 1-14 0,1 2-8 16,3 0-19-16,2 3-21 0,3 0-11 0,6 0-28 0,7 3-24 15,2 2-190-15,-1-3-379 0,1 6 168 0</inkml:trace>
  <inkml:trace contextRef="#ctx0" brushRef="#br0" timeOffset="181608.2308">26886 10635 139 0,'0'0'196'0,"3"-6"-17"0,-2 3-18 0,0 0-11 0,-1 3-9 15,4-6-11-15,-4 6-12 0,3-3-10 0,-3 3-6 16,0 0-17-16,0-3-7 0,0 3-3 0,0 0-4 16,0 0 8-16,0 0 7 0,0 0-4 0,-8 15-7 15,3-11-6-15,-4 4-6 0,-2-1-9 0,-5 5-1 16,2 0-5-16,-7 5-3 0,1 0-5 0,-1 5-4 15,0-5-5-15,2 0-1 0,1 3-2 0,-2-2-7 16,-1 3-2-16,3 0 4 0,0-4-5 0,-1 5 0 16,-2-3-6-16,1 1 0 0,0-1 1 0,1-2-2 15,-1 2-2-15,-1-2 0 0,-1 1-1 0,3 0-3 16,2-6-1-16,3 2 2 0,-9 2-2 0,5-3 0 16,0-3-1-16,2 2 2 0,-2 0-1 0,-4 2 0 15,4-2-2-15,4-1 2 0,-2-2-5 0,0-1 4 16,0-1 1-16,0-2-5 0,2 2 0 0,4-1 3 0,-2-2-1 15,1 1-2-15,0 2 1 0,-1-4 2 0,6 2-4 16,-1-5 5-16,1 2-1 0,0 1-2 0,2-2 1 16,4-1 1-16,-8 6-2 0,6-5-1 0,-4 2 1 15,1-2 1-15,-2 3-1 0,2 0 0 0,-1 0 2 16,3-3-5-16,-4 3 2 0,5 0 0 0,-6-2 1 16,4 4-1-16,-1-4 0 0,4 1-1 0,-3 1 1 15,0-1 2-15,0 1 1 0,3-1-4 0,-4 1-1 16,1-1 1-16,3 0 0 0,1-3 0 0,-4 3-2 15,1 0-5-15,3-3-4 0,-2 5-6 0,2-5-14 0,-3 3-5 16,3-3-18-16,0 4-15 0,0-4-19 16,-4 3-18-16,4-3-14 0,-1 2-20 0,1-2-17 15,0 0-159-15,-9 3-344 0,9-3 153 0</inkml:trace>
  <inkml:trace contextRef="#ctx0" brushRef="#br0" timeOffset="182218.3083">25736 11340 137 0,'0'0'206'0,"0"0"-3"0,2-11-8 16,-1 7-13-16,-1 4-14 0,2-4-21 0,0 1-14 15,-2 3-9-15,6-5-15 0,-1 3-10 0,0-1-10 16,0 1-9-16,-1 0-6 0,1 1-7 0,1-1-8 15,1-1-5-15,-2 3-3 0,3 0-7 0,-8 0-6 16,10 0-1-16,-6 0-4 0,2 3-3 0,1 2-5 16,2 1-4-16,-3 4-1 0,4-2 0 0,-3 2-3 15,-1 0 0-15,-2 4-2 0,-1-2-4 0,-2 4 2 16,0 0-1-16,-2 1-1 0,-2-7-2 0,-2 6-2 16,-1-2-1-16,-2 1-2 0,-2-2-2 0,1 2-4 15,-3-5-2-15,1 3 0 0,-1-5 0 0,2 0-1 16,-3-3 1-16,4 1 3 0,-1-1-5 0,1 0 1 0,-2-4 1 15,2-1-4-15,0 3 3 0,1-6-1 0,3 3-4 16,-1-1 7-16,6 1 0 0,-12-5-1 16,7 2 2-16,2 1 0 0,1-1-1 0,2 3 4 0,-4-4-6 15,4 4 5-15,-1-8 3 0,2 4-6 0,-1 4 3 16,3-5 2-16,-1 1-1 0,1 3 5 0,-1-5-1 16,2 4 0-16,-4 2 1 0,7-3 3 0,-7 3-3 15,8 2 0-15,-8-2 3 0,9 1 1 0,-3 0-2 16,-3 3 2-16,4-1-3 0,0 2-2 0,-5-1 1 15,2 1-3-15,3 4-3 0,-3-1 5 0,3-1-2 16,-3-2-3-16,4 0-10 0,0 3-18 0,-2-4-18 16,3 3-17-16,1 0-17 0,2-3-20 0,2 0-28 15,0 0-27-15,6 2-41 0,-7-4-102 0,6 0-322 0,1-2 142 16</inkml:trace>
  <inkml:trace contextRef="#ctx0" brushRef="#br0" timeOffset="182694.2293">26250 11468 177 0,'0'-4'172'0,"-3"-3"-1"0,3 1-17 0,-1 1-20 16,0-2 2-16,-3 3-9 0,0 0-10 0,0 2-17 16,-1-2-4-16,-2 1-8 0,0 3-6 0,-3-3-9 15,-3 3-6-15,3 3-2 0,-3-2-3 0,3 3-5 16,-3 0-4-16,0 0-5 0,-1 0 0 0,3 1-9 15,-3 4-1-15,2-4-8 0,3 2-1 0,2 2-5 16,-1 0-7-16,2-3 2 0,-1 1 2 0,5-3 0 16,-1 1-10-16,2 4 5 0,1-5-8 0,0 4 1 15,1-3-5-15,3-1 3 0,1 3-6 0,0-6-6 0,5 3 1 16,1-3-11-16,-1 1 7 0,0-1 4 16,2-2 2-16,-1 1 0 0,4-3-2 0,-3-1-1 15,2 3 2-15,-4-6-2 0,3 6 5 0,-3-2 5 0,-1 1 1 16,-4-5 0-16,-1 3 11 0,5 3 5 15,-4-2 9-15,0 1 5 0,-2 1-3 0,-2-2-2 16,-1 3-2-16,0 0 4 0,0 0 0 0,0 0 3 0,0 0 0 16,-5 12-2-16,1-3-4 0,-4-3 1 0,0 6-3 15,1-1-2-15,-2-2 1 0,-1 5-4 0,-3-1-3 16,4 1 1-16,-1 0-5 0,1 0-1 0,1-3 1 16,3-1-2-16,-2 0-3 0,2-1-2 0,1 0-7 15,-1-2-18-15,-1-1-15 0,3-1-12 0,0 0-17 16,-3 0-9-16,3 0-22 0,-2-1-17 0,1 1-16 15,2-3-27-15,2-2-23 0,0 0-172 0,0 0-374 16,0 0 165-16</inkml:trace>
  <inkml:trace contextRef="#ctx0" brushRef="#br0" timeOffset="183264.3213">26118 11145 33 0,'-16'-9'145'0,"-3"-1"-21"16,-7 1-2-16,7 2-23 0,-3 2 7 0,-1 0-1 15,-5 2-14-15,-1 2 16 0,1 3-4 0,-1 2-6 16,-1 1 1-16,0 3 8 0,3 2-6 0,-1 4-2 16,0 0-2-16,5 2-3 0,-2 2-6 0,2 4-5 15,4 0-4-15,3 4-7 0,2-1-8 0,0 6-2 0,1-3-6 16,4 2-6-16,8 2-2 0,-4-1-4 15,1 0-1-15,7 1-2 0,-2 0-8 0,4-3-5 16,-1-1-4-16,-3 1 0 0,8-1 1 0,-4 0-4 16,4-3 0-16,0 1-1 0,5-4-5 0,0-1 1 15,0 1-1-15,-1-8-1 0,6 4-2 0,6 0-2 16,0-3-1-16,3 0 1 0,0-3-3 0,2-2 0 16,0-1 1-16,1-4-1 0,-2-3 1 0,3-1-2 0,-1-2-2 15,-2 1 3-15,3-1-3 0,-2-5-6 0,-2-1 9 16,1 1-4-16,-1-4 1 0,0 3 0 15,-2-6 0-15,2 4 0 0,-1-6-2 0,-1 0 0 0,-1-1 2 16,-3-4 3-16,-2-1-2 0,3 1-1 0,-5-5 1 16,1-1-2-16,-1-2 0 0,-4 0 2 0,3-3 2 15,-3-1 4-15,-4-3-1 0,-1 2 0 0,-2 4 2 16,-2 0 0-16,-3-1 6 0,-4 1 0 0,-2 2 0 16,-4 2-1-16,-1 8 3 0,-5-5 0 0,-3 4-3 15,-2 0 4-15,-5 1-6 0,-3 3-3 0,4 2 1 16,-8-1-1-16,5 4 1 0,-6-3-5 0,1 7-1 15,-5-2 1-15,5 1 0 0,-3 1-5 0,0 1 5 16,0 2-6-16,0-2 6 0,3 3-4 0,-1 2-1 0,0 0 2 16,4 4-1-16,0-3-3 0,7 3-10 0,0-1-5 15,3 1-14-15,-1 1-13 0,5 1-18 0,-4 1-29 16,6-1-35-16,2-2-29 0,0 3-41 0,1-1-209 16,1 1-436-16,2 0 193 0</inkml:trace>
  <inkml:trace contextRef="#ctx0" brushRef="#br0" timeOffset="183953.1243">25759 12051 19 0,'0'-4'214'0,"0"4"-11"0,1-5-11 0,3 4-12 16,-4 1-13-16,0-5-13 0,0 5-15 0,0 0-12 15,0 0-13-15,0 0-9 0,0 0-11 0,0 0-9 16,0 0-9-16,0 0-3 0,-17 5-1 0,8 0-2 15,-1 0-2-15,-2 2-2 0,2-1-4 0,-4 3-4 0,-1-2-5 16,-1 4-4-16,-1 0-7 0,-8 2-3 16,4-3-4-16,-3 3 5 0,6-1-4 0,0-2-6 0,0 1 1 15,-1-2-5-15,4 0-1 0,-3 0-1 0,0 1-1 16,3 0-1-16,-2-2-3 0,3 2-5 0,-1 1 4 16,3-5-5-16,-1 1 1 0,3-2-2 0,3 0-2 15,-2 1 1-15,5-1-2 0,-3 0-1 0,2-3-3 16,1 1 0-16,3 2-2 0,-3-2-3 0,2 1-10 15,-1-2-6-15,3-2-19 0,-2 3-12 0,2-3-28 16,0 0-35-16,-2 4-31 0,2-4-33 0,0 0-217 16,0 0-425-16,0 0 188 0</inkml:trace>
  <inkml:trace contextRef="#ctx0" brushRef="#br0" timeOffset="184383.8571">25265 12378 75 0,'-8'0'212'0,"-2"-1"-7"0,-2 4-11 0,3-1-15 15,0 1-8-15,-2 0-15 0,3 1-14 0,-1 1-15 16,-1 0-7-16,1 3-13 0,0-2-7 0,0 3-11 15,-1-2-7-15,2 2-6 0,-1-1-4 0,4 1-11 16,-1 4-7-16,-2-7-5 0,3 6-4 0,1-3-5 16,-1 1-1-16,5-2-7 0,0-1-1 0,0 3-4 15,1-3-5-15,3 0-1 0,0-1 1 0,1 1-4 16,3-3 1-16,2-1-5 0,0 2 1 0,2-1-2 0,-1 0-2 16,0-2 1-16,0-2 0 0,-1 1-3 15,-1-1 0-15,-1 0-3 0,1 0 0 0,-3-1 1 0,-2-1 0 16,0 0 1-16,1-1 6 0,-2 0 5 15,-3 3 5-15,2-3 7 0,-2 3-1 0,0 0-4 16,-5-7-2-16,1 4-2 0,-2 1-1 0,-2 0-3 0,1 2-4 16,-1-1 0-16,-1 2 0 0,-4-1-3 0,4 0 1 15,0 2-6-15,3 0-1 0,-2 0-16 0,2 1-6 16,-1-2-13-16,2 0-20 0,0 2-20 0,5-3-22 16,-4 3-10-16,4 1-28 0,0-4-31 0,0 0-20 15,13 4-183-15,-8-5-392 0,4 1 174 0</inkml:trace>
  <inkml:trace contextRef="#ctx0" brushRef="#br0" timeOffset="184811.7251">25563 12455 25 0,'3'0'250'0,"1"-5"-8"16,0 3-6-16,-4 2-8 0,6-2-16 0,-6 2-18 15,0 0-20-15,4-3-12 0,-4 3-17 0,0 0-13 0,0 0-13 16,-14 11-12-16,9-7-11 0,0 2-9 15,-3 2-7-15,-2-3-10 0,2 5-5 0,1-5-8 16,0 4-7-16,2 0-4 0,0-1-4 0,-1 1-4 0,4-1-3 16,0-3-6-16,1 2-3 0,-1 1-8 0,2-1-7 15,0-3-3-15,3 1-1 0,1 0-10 0,0-1-4 16,0-2 0-16,2 2-7 0,0-3 4 0,1 1-7 16,0 0 4-16,-2-2 2 0,-5 0 1 0,17-3-1 15,-11 2 0-15,2 0 0 0,1-2 1 0,-3-1 3 16,2 3-1-16,-3-3 5 0,0 1 1 0,0 1 5 15,-2 0-2-15,-3 2 8 0,0 0 2 0,8-1-1 16,-8 1 3-16,0 0 0 0,0 0 6 0,0 0 2 16,0 0 1-16,0 8 5 0,-2-3 0 0,0-1 3 15,-6 4 0-15,-1-1-1 0,4 3 4 0,-3 2 0 16,-1-6-9-16,2 5 3 0,-1-2-3 0,3 3-2 16,-2-2-6-16,2 0 1 0,-1-2-4 0,2 1-3 15,0-4-11-15,3 2-8 0,1 0-12 0,-4-4-12 0,2 2-19 16,-1-1-21-16,3 1-25 0,-2-2-19 0,2-3-31 15,0 0-32-15,0 0-32 0,0 0-184 16,0 0-429-16,0 0 189 0</inkml:trace>
  <inkml:trace contextRef="#ctx0" brushRef="#br0" timeOffset="185364.3853">25431 11988 36 0,'-22'-5'161'16,"-1"1"-10"-16,4 1-5 0,-12 3-1 0,3 3-1 15,5-3-10-15,-5 7-12 0,1 0-1 0,1 3-5 0,0 0-10 16,3-1 4-16,-4 8-6 0,4-1-7 0,0 1-5 15,6 1 1-15,-3 1-2 0,7-3-1 16,-2 5-7-16,3 5-2 0,1 3 0 0,1-2 0 0,2 2 0 16,3 1-3-16,0 1-2 0,4 2-7 0,1-1-5 15,1 0 1-15,0 2-11 0,7 1-3 16,-1-1-2-16,1-2-6 0,2 1-3 0,0-1-9 0,1-4-2 16,3 2-1-16,0-3-3 0,2-1 0 0,1-1-7 15,2-1 0-15,0 5 1 0,2-6-6 0,-1 0 3 16,3-1-5-16,-1 2 0 0,2-4-2 0,2 1 3 15,-3-3-3-15,2-2 1 0,2-3 3 0,0 0-4 16,1-3 3-16,0-1 2 0,3-2-2 0,2-4-3 16,-3-3 4-16,2-2-4 0,1 0 1 0,0-6-1 15,1 0 2-15,2-4-3 0,-1-2 2 0,1-2-5 16,12-6 0-16,-6-5 5 0,-11 8-6 0,9-12 0 16,-2 0 4-16,-11 7 6 0,7-14 0 0,-12 10 4 15,6-13-2-15,-4-2-5 0,-7 9 5 0,-2-9-3 0,-1-2 0 16,-9 13-4-16,-3-2 7 0,-5-1 0 0,-2 3-12 15,-5 4-1-15,-4-1 1 0,-7 3-6 0,0 0-11 16,-8 6-7-16,-4 3-8 0,-2 1-20 0,-10-5-23 16,-2 3-25-16,12 8-33 0,-1 1-38 0,0-4-37 15,0 5-58-15,-2-3-179 0,3-1-476 0,-4 0 210 16</inkml:trace>
  <inkml:trace contextRef="#ctx0" brushRef="#br0" timeOffset="189605.3013">24909 8368 110 0,'0'-4'116'0,"0"4"-12"0,0 0-7 16,0 0-12-16,-1-6-3 0,1 6-6 0,0 0-14 15,0 0-12-15,0 0 1 0,0 0-1 0,0 0-4 16,0 0 1-16,0 0-10 0,-14 7-9 0,10-4 10 0,4-3-11 16,-4 5-9-16,3-3 1 0,1-2 1 0,-6 1 3 15,6-1-5-15,0 0-5 0,0 0 4 16,-8 2-2-16,4-1 2 0,4-1-8 0,0 0 4 0,0 0-1 15,0 0-7-15,0 0 2 0,0 0 1 0,-3 3 0 16,3-3 7-16,0 0 1 0,0 0-7 0,0 0-1 16,0 0 6-16,0 0 2 0,0 0 8 0,0 0 1 15,0 0-1-15,0 0 1 0,0 0-1 0,0 0-5 16,0 0 0-16,0 0-3 0,0 0-3 0,0 0-1 16,0 0-8-16,0 0 6 0,0 0 2 0,0 0-10 15,0 0 3-15,0 0 1 0,0 0-4 0,0 0 2 16,-8 0-4-16,8 0 1 0,-4 1-1 0,4-1 10 15,-3 4 7-15,3-4 4 0,-5 3 6 0,5-3-4 16,-3 5-6-16,0-3-3 0,0 1 3 0,-2 1-2 16,3-1-5-16,0 1 8 0,1 0 0 0,-3 3-3 15,3 1 2-15,-2 3 8 0,1-1 0 0,0 3-5 16,-2-2 5-16,0 5-5 0,0 0 4 0,-1 1 5 16,1-1-2-16,-4 1 0 0,1 0 0 0,-2 0-4 0,-2 6 1 15,1-1-5-15,-1 1 4 0,-2-6 1 0,5 2-3 16,-1-3-2-16,3 9-5 0,-3-5-1 0,1 4 3 15,3-2-4-15,-4 4-1 0,0-1 2 0,4-2-4 16,3-3 4-16,-1 3 1 0,2-5 0 0,-2 2-2 16,-2 1-1-16,1 3-3 0,-2-7 1 0,1 7 4 15,-3 1-5-15,-1 0 0 0,-1-2 2 0,-1 3-4 16,0-2 1-16,1-6 2 0,-4 8-4 0,1-1 2 16,3 0-1-16,0 0-1 0,1-7-6 0,4 1 1 15,-3 5 5-15,3-7-3 0,-2 1 3 0,1 0-1 0,1-1 0 16,1 2-1-16,-1-1 1 0,-1-2-1 0,3 3-1 15,-4-3 2-15,3 1-5 0,1-3 5 16,-1 0-1-16,-1 1 1 0,1-1-2 0,2 2 1 0,-1 1 1 16,1 1 0-16,-1-1-4 0,-1-2 0 0,2 2 2 15,-2-1-1-15,1 1 2 0,1 0-1 0,-1-2-1 16,1 2 0-16,-1-3 2 0,0 3-2 0,1-4-2 16,-3 4 4-16,2-1-3 0,1-1 3 0,-1-3 2 15,1 5-5-15,0-1 1 0,2 1 1 0,0-5-1 16,-1 3 2-16,0 2-1 0,1-5 1 0,-1 0-3 15,1-2 0-15,1 0-3 0,0-1 4 0,0 1-1 16,-1-3 1-16,0 4 1 0,2-2 1 0,0 0-1 16,-2-1-1-16,2 1 2 0,-1 1-4 0,0-3 6 0,-1 2-3 15,3-1 8-15,-3 1-4 0,0-3 1 0,0 3-3 16,1-1 0-16,0 1 2 0,-1 1-3 16,2-1 0-16,-4-1 0 0,4 1 2 0,0 0-2 0,-1 2 3 15,2-1-4-15,-2-1-1 0,-1 2 2 0,1-1 2 16,2 1-5-16,-2-4 2 0,0 3-4 0,1 0 5 15,0 0 4-15,-2 1 7 0,2-1-1 0,-1-2 0 16,0 1-1-16,2 0-1 0,-1 0 0 0,2-1 1 16,0 1-2-16,0 1-2 0,0-4 2 0,-2 2-2 15,1 0 3-15,3-1-8 0,-5-1 0 0,3 1 5 16,1 3-2-16,-3-5-2 0,3 6 3 0,-3-4 1 16,2 3 3-16,1-2-2 0,-3 3-3 0,0-2 3 15,-1 2-4-15,2-1-2 0,-2-1 5 0,3-1-2 16,-4-1 0-16,1 3 0 0,0 2 2 0,3-4-10 15,-4 3 6-15,3-1 2 0,-2-5-1 0,-1 2-3 16,0 1 1-16,0 1-4 0,3 0 7 0,-3-2 1 0,-3 3-1 16,3-2 1-16,0 1-1 0,0 2-4 0,3-2 0 15,-3-1-1-15,0-1 3 0,0 2-3 16,-3 1 1-16,3 2 2 0,0-3-3 0,-1 2 2 0,-2-2-2 16,3 0-1-16,0 1 3 0,-1-1 0 0,1 1-1 15,-3 0 3-15,2 0-2 0,1-1 2 0,0 3-1 16,0-1-2-16,0-2-1 0,0 2-3 0,0 2 5 15,-1-3-1-15,1 2 2 0,-4 1-5 0,3-1 3 16,-2-1 2-16,2 2-2 0,-3-2-3 0,4 7 3 16,-4-4 2-16,3 3-1 0,1-4-2 0,-2-2-2 15,0 2 2-15,2 0 0 0,-2-2-2 0,0 1 2 16,2-1 1-16,-1 1 0 0,1-1-4 0,-2 1 4 0,4-1-4 16,-4 1 5-16,2 0 0 0,0 0-1 0,2-2-1 15,-2 1 1-15,3-3 1 0,-1 5 1 16,0-1-2-16,0-3-2 0,-2 4-2 0,1-1 1 0,-1 0 3 15,4 0-4-15,-4-3 5 0,4 3-1 0,-4 1-1 16,1-5-1-16,2 5 1 0,-3-2 4 0,1 0-3 16,4 0 1-16,-4 6-3 0,3-6 0 0,0-1-2 15,-1 2 1-15,-1 0 4 0,2 0-1 0,0-2-1 16,-4 2-1-16,1-2 2 0,4 1-2 0,-2 0 6 16,-2 0-1-16,2-1-4 0,-1 3 1 0,1-1-1 15,-2-3 6-15,-1 1-8 0,4 0 6 0,-1-1-3 16,-2 0-2-16,0 1 3 0,3-4 4 0,-3 3-5 15,3 1 2-15,-1-3-1 0,-1 2-2 0,2-2 1 16,0 1 1-16,0 1-3 0,-3-2 1 0,2 1 2 16,-1-2-6-16,2 3 1 0,-3-2 5 0,3 1-3 15,-3-2 2-15,2 5 0 0,-2-5-2 0,2 0 3 0,-2 0 0 16,2 0-4-16,-2 1-1 0,3 0 4 0,-2-1-3 16,1 2 3-16,-1-3 1 0,0 4-1 0,3-1 2 15,0 0-4-15,-3-1-1 0,2 0 4 0,1 4-3 16,-1-2 1-16,0-4-2 0,1 2 1 0,-2 4 3 15,0-5-3-15,1 4 2 0,-2-4 0 0,1 4-2 16,3-1-2-16,-4-1-3 0,-1-1 5 0,4 4 0 16,-3-3-1-16,0 0 2 0,-2-1 1 0,4-1-1 15,-4 1-1-15,0 0 0 0,3 0 2 0,-1 3 2 16,-2-2-5-16,0-2 0 0,0 1 0 0,0-2 1 16,0 4 1-16,0-1 2 0,-2-1-2 0,0-2 0 15,1 3 1-15,-2 1 4 0,2 0-3 0,1-3-1 0,-2-1-1 16,0 4-1-16,-3-4 2 0,2 1 0 15,1 0 1-15,0 0-4 0,-2 0 3 0,3-2-3 16,-1 2 1-16,0-1 2 0,-1 0 0 0,1-1 4 0,-1 1-3 16,-1 2 1-16,3-1 0 0,-3-2-1 0,2 5 2 15,-2-3 1-15,1-1 3 0,1 4 0 0,0-2 4 16,1 1-2-16,-2-2 3 0,2 2-6 0,0-2-1 16,-2 1 3-16,3 0-5 0,0 0 1 0,0 2-2 15,0 0 3-15,2 2 0 0,-1-6-2 0,0 3 3 16,0-2-2-16,2 2 0 0,0 1-2 0,-1 1 1 15,1-3-1-15,1 5-1 0,1-2 1 0,0 0-2 16,-1 1-2-16,-2-1 0 0,3-2 6 0,-2 3-3 16,-2-2 1-16,2 2 0 0,1 1-7 0,-1 0 7 15,2-3 0-15,-3 2-3 0,0 3 2 0,2-4 0 16,-4 1 0-16,3 1 4 0,-1 1-3 0,-2-1-3 16,2 0-1-16,0-2 2 0,-2 2 1 0,1 0-6 0,2-2 5 15,-2 2-1-15,-1-2 7 0,2 4-7 0,0-4-2 16,-1 2 1-16,-1 0 0 0,0-1 1 0,4 0 1 15,-4 1-1-15,0-2 3 0,0 2-2 0,1 0-3 16,-2-2 4-16,2-1 1 0,2 3 1 0,-2-2-5 16,-1 0 1-16,4 2 0 0,-3-2-1 0,-1 2-3 15,0-1 5-15,3-1 1 0,-3 2 0 0,0 0-1 16,0-1-2-16,0 1 1 0,-3-1-1 0,3 4 1 16,0-3 1-16,-5-1-4 0,5 2-1 0,-4-1 6 15,3 0 1-15,-3 1-1 0,3 0-1 0,-1-2-3 16,0 1 6-16,2 3-5 0,-4 1 0 0,3-6 6 15,1 2-6-15,-2-2 1 0,-2-1 0 0,2 4-1 0,1 0 4 16,1-1 0-16,0 3-1 0,-4-3 0 0,2 0 0 16,0 1 3-16,2-1-1 0,-5 0 4 0,2 2 3 15,-3 2-7-15,3 0 1 0,-1 0 1 0,1 0-3 16,-1-4 9-16,2-1-9 0,-3 6-1 0,1-2 2 16,1 0-1-16,1 2 1 0,0-5-3 0,0 5-1 15,-1 0 6-15,1 0-3 0,-1-1-1 0,3-1 2 16,-1 2 1-16,1-1-6 0,-3-1-3 0,2 2 8 15,1-2-8-15,-2-3 7 0,-1 6-4 0,1-2 4 16,-2-2-3-16,1-2 1 0,1 3-4 0,-4-1 2 16,4-3 1-16,-2 0 2 0,0 1-4 0,0-1 0 15,3 5 2-15,-1-2-1 0,-1-6 0 0,2 4 3 16,-2 2 0-16,-2 1 1 0,1-1-8 0,0-2 6 0,3 1 2 16,-3 3-5-16,-1-4 2 0,4 0 1 15,-2-2 0-15,1 6 3 0,-5-3-3 0,7-1 0 16,-5-2 9-16,4 7-8 0,-4-5 3 0,1 0-3 0,0 0 16 15,0-1-1-15,2 5 2 0,-1-3-7 0,-1 1-2 16,0-2 3-16,-2 5 1 0,2 0-2 0,-1 0-1 16,4-1 4-16,-3 4-4 0,-2-5 6 15,3 3-3-15,-6-1-3 0,4 3 5 0,-1 3-4 0,1-5-4 16,1-1 0-16,1 0 6 0,-2 0-3 0,3 3-5 16,-3-2-2-16,-1 2 0 0,-3 3-1 0,-1 0 2 15,1 3-3-15,3-9 0 0,-1 7-1 0,0 1 2 16,-1 0 0-16,0 0 3 0,1-1-5 0,2 2-5 15,-3 2 11-15,3-2-7 0,0 1-1 0,-2-2 2 16,2 3 2-16,0 0-10 0,0-3-10 0,1 2-2 16,3 1 6-16,-3-1 8 0,-1 0-8 0,1 1 10 15,-2-5-10-15,-1 6 6 0,2-4-4 0,-2 2 2 16,1-2-2-16,-2-2 4 0,1 4 1 0,-2-4-2 16,5-3 5-16,-3-2-1 0,4 10 6 0,-2-10-8 15,-3 8-3-15,4-2 5 0,-1-5 3 0,0 7-2 16,0 0 0-16,3-6 0 0,-3 8-7 0,1-2 11 15,-3 3-3-15,-1-3-2 0,1 1 0 0,-1 2 0 0,2 1 0 16,-3-4 4-16,0 6 1 0,0-4-4 0,3 1-2 16,-2 1 3-16,2 1 4 0,-2-3-5 15,0 2-2-15,-1-2 5 0,4 0-7 0,0 3 5 16,1-2 3-16,-1-2-3 0,0 1-1 0,0 3 10 0,-1-1-12 16,-1 1 2-16,3 2-1 0,-1 13 2 0,-2-11 2 15,0 2-2-15,-2 9 0 0,2-13 4 0,-4 11-6 16,2 2 3-16,0-10-7 0,-3-6 40 0,3 6-9 15,-4 10-3-15,0-17 4 0,3 5-4 0,1-1-2 16,-1-1-11-16,5 1 4 0,-7 2-5 0,2-4-6 16,1 1 11-16,0 2-8 0,-5-1-1 0,3 2 8 15,0-2-3-15,2 3-9 0,0-4-3 0,-2-1 4 16,-3 1-3-16,4 1 2 0,-2 0-5 0,1-2 2 16,4 2-27-16,-2-2-1 0,-1 1 8 0,1 2 3 15,-1 2-3-15,0-2 7 0,-2-2-5 0,3 2-1 16,-1-1 0-16,1 1-5 0,1-2 2 0,-2-5 4 15,5 5-3-15,-4-2-6 0,-4-3-2 0,8 2 7 16,-4 3-1-16,0-6-5 0,1 1 9 0,-1-1-3 16,-1 0 35-16,-1 1 5 0,2-2-2 0,1-3-4 15,-3 3-3-15,2-5-2 0,1-3 0 0,1 3-1 16,-5-6-5-16,3 3 6 0,0-4-8 0,3 3 0 16,-6-1-2-16,6-1 0 0,0-2-2 0,3 5 9 15,-6 0-11-15,5 0 5 0,-1 2 0 0,-3-2-6 16,3 0 11-16,-3 3-6 0,-3 2 1 0,2-3-10 15,-1-2 2-15,2 0 0 0,1 2 1 0,-1-3 3 16,0 2-1-16,3-3-1 0,0 1 1 0,1-1-5 16,4-15 0-16,-10 22 1 0,5-13-6 0,5-9-6 15,-5 17-1-15,5-17-22 0,-7 21-14 0,7-21-24 16,-5 18-27-16,5-18-25 0,0 0-60 0,-2 15-43 16,2-15-161-16,0 0-438 0,0 0 195 0</inkml:trace>
  <inkml:trace contextRef="#ctx0" brushRef="#br0" timeOffset="192550.0801">27904 10439 151 0,'0'0'194'0,"-2"-4"-16"16,2 4-10-16,-2-6-16 0,0 2-6 0,2 4-4 15,0-5-6-15,0 5-11 0,0 0-11 0,0 0-13 0,0-6-11 16,0 6-5-16,0 0-10 0,0 0-5 0,0 0-10 16,13 1 0-16,-13-1-7 0,18 7-5 0,-5-6-2 15,6 5-6-15,1-3-4 0,11 3-3 0,-2 0-5 16,2-3 1-16,2 1-7 0,-5 1-1 0,3 0-1 15,0-2-5-15,-2 0 2 0,3 1-5 0,-4-2-2 16,0 1-7-16,0-1 7 0,-8 0-3 0,1-1 2 16,2-2-1-16,-6 1-1 0,1-2 0 0,-1 2-1 15,-3 0 1-15,-3-2 1 0,0 2-2 0,-3 0 0 16,-1 0 3-16,-1 0-3 0,-6 0-3 0,13-2 2 16,-9 2-2-16,-4 0-1 0,7 0-2 0,-7 0-8 15,0 0-9-15,0 0-16 0,5 2-15 0,-5-2-25 16,0 0-22-16,0 0-19 0,-3 7-31 0,3-7-40 15,-6 3-128-15,6-3-337 0,-3 3 150 0</inkml:trace>
  <inkml:trace contextRef="#ctx0" brushRef="#br0" timeOffset="192890.8677">28766 10318 195 0,'1'-4'213'0,"-1"4"-22"0,0-5-16 16,0 5-16-16,0 0-17 0,0-4-13 0,0 4-13 16,0 0-12-16,0 0-13 0,0 0-8 0,0 0-8 15,5 9-4-15,-5-4 1 0,-2 2-5 0,0 3-4 16,0 1-5-16,-1-1 1 0,-2 7-1 0,3-6-3 15,-3 5-1-15,0 1-10 0,2-5-4 0,0 2-1 16,1 1-2-16,-2-3-7 0,0 3-1 0,-1-4-3 16,1-1-1-16,0 2-3 0,2-3-6 0,-2 2 3 15,1-5 3-15,1 0-10 0,-2 1 1 0,0-3-5 16,2 2-5-16,1 0-20 0,-1-1-17 0,1-4-17 16,1-1-32-16,-3 5-37 0,3-5-39 0,0 0-200 15,0 0-388-15,11-7 172 0</inkml:trace>
  <inkml:trace contextRef="#ctx0" brushRef="#br0" timeOffset="193322.9036">28912 10330 55 0,'3'-4'198'0,"-3"4"-17"0,0-4-16 0,0 4-16 15,0 0-14-15,0 0-5 0,0 0-11 0,-2 12-8 16,2-7-9-16,-1 4 1 0,-2 0-14 0,1 0-7 15,-1 2-1-15,2 1-12 0,-2-3-5 0,-1 1-7 16,-1 0-4-16,3 1-2 0,0-1-10 0,2-2-1 16,-2 2-3-16,2-3-5 0,1 1-3 0,0-2-5 15,2 0 6-15,1 0-8 0,-2-1-2 0,3 1-3 16,2-2-1-16,0-2 0 0,5 2-4 0,-3-1-3 16,4-2 0-16,0 0 1 0,-2-1 0 0,2-2-5 15,-2 0-1-15,3 0 4 0,-3 2-2 0,0-3 2 16,-1-1-6-16,-1 1 1 0,0-2 1 0,-5 3 0 15,2-1 1-15,-2 2 10 0,1-2 4 0,-1 2 0 16,-4 1 2-16,5-2-3 0,-5 2 4 0,0 0-3 16,0 0-5-16,0 0 4 0,-7 10-5 0,3-6 5 15,0 1-2-15,-5 3 1 0,5-3-3 0,-2 4 2 16,-1 0 2-16,2 1 0 0,1-2-5 0,-1 3-1 0,0-2-1 16,1-1 4-16,3 1-2 0,-4 0-5 15,1-4 0-15,2 2-1 0,0-2 2 0,0 2-2 16,-1-4 2-16,3 3-6 0,-3-1-7 0,3-5-15 15,-2 5-20-15,2-1-26 0,-2 0-39 0,2-4-38 0,0 0-48 16,0 4-188-16,0-4-409 0,0 0 181 16</inkml:trace>
  <inkml:trace contextRef="#ctx0" brushRef="#br0" timeOffset="193835.7196">28800 10006 127 0,'-19'-6'167'0,"-4"0"0"0,3 5-5 16,-1 0 1-16,0 6-11 0,1-3-8 0,-4 9-2 16,-3 1-4-16,3 6-3 0,1-1-11 0,1 5-9 15,-2 2-2-15,3 2-4 0,2 2-8 0,2 3-3 16,-1 3-5-16,5 0-8 0,-5 10-7 0,8 1-5 15,1-9-8-15,2-3-6 0,4 14-2 0,3-13-5 16,2 3-6-16,6-5-7 0,2 1-2 0,4 1-1 16,2-1-2-16,4-2-6 0,8 6-5 0,0-12-1 15,2-1-2-15,0-2-2 0,15 1-1 0,-10-10-2 16,0-2 1-16,20 0-3 0,-21-4-3 0,1-4 1 16,5-2-1-16,-6-1-2 0,-2-7 0 0,0 2-1 15,2-5 1-15,-4-1-2 0,1 1 0 0,-2-7-2 16,1 1-1-16,-4-4 2 0,-1-1-1 0,-2-5-1 15,-3-2 7-15,-1 1-6 0,-6-3 0 0,5 0-5 16,-8 1 1-16,-1-1 0 0,-4 2 3 0,0-1 2 0,-2 0-7 16,-6 2 5-16,-3-3 0 0,-3 7-1 15,0-4 0-15,-4 4-4 0,-1-2 6 0,1 5 1 16,-1 4-6-16,0 0-1 0,-6-1 2 0,4 5 3 16,0 3-2-16,-2-1-2 0,3 3 0 0,2 5 3 0,0-3-3 15,0 3-3-15,-1-1 2 0,4 3 6 0,-3 2-4 16,3 0-2-16,1-1-1 0,0 5-16 0,0-1-12 15,0 3-20-15,4-1-25 0,1 3-38 0,-1 0-34 16,0 0-44-16,3 2-52 0,-3-2-145 0,5 1-422 16,-6 0 186-16</inkml:trace>
  <inkml:trace contextRef="#ctx0" brushRef="#br0" timeOffset="194258.7088">28776 10940 196 0,'-4'-4'206'0,"2"1"-23"16,-2 0-14-16,1-1-11 0,3 4-20 0,-10-2-9 15,10 2-2-15,-9 2-12 0,4 0-8 0,0 1-3 16,-5 2-9-16,0 2 6 0,-1 1-9 0,-4 1-3 16,1 3 5-16,-1 1-12 0,-1-2-5 0,-3 6-8 15,1-1-7-15,0 2-2 0,-3-1-7 0,0 0-6 16,1-1-2-16,3-3-9 0,3-1 1 0,-2 2-6 15,3-2-2-15,3-3-3 0,-2 3-1 0,4-2-2 16,2-2-5-16,-2 2-2 0,2-3 0 0,1 0-4 16,1-1 0-16,0-1-2 0,-2-1-2 0,2-1 1 15,0 1-1-15,0-2 0 0,3 2-3 0,1-4-4 16,-6 3-4-16,6-3-9 0,-6 1-10 0,6-1-6 16,0 0-15-16,-5 3-14 0,5-3-14 0,0 0-19 15,0 0-26-15,0 0-20 0,0 0-27 0,0 0-53 0,-7-6-113 16,7 6-356-16,0-5 158 0</inkml:trace>
  <inkml:trace contextRef="#ctx0" brushRef="#br0" timeOffset="195184.5547">28269 11422 13 0,'9'-3'178'0,"-5"2"-8"0,1 0-6 16,-5 1-9-16,10 1-13 0,-3 0-6 16,3 2-14-16,-1 0-11 0,0 3-12 0,-1-1-8 0,3-1-7 15,0 3-9-15,1 0-6 0,-2-3-7 0,-4 3-9 16,3 1-6-16,-1-1-3 0,-2 2-3 0,-2-2-3 16,1-6-5-16,-1 9-3 0,0-3-4 0,-3-1-4 15,-1 0 1-15,-5 2-4 0,4-4 0 0,-4 1-1 16,1 0 3-16,-4 0-10 0,-1 0-2 0,-1 0 3 15,1-1 4-15,0-2-8 0,0 1-1 0,0 0-2 16,4-1 4-16,-1 0-4 0,2 0 0 0,4-2-5 16,-8 3 6-16,4-2 0 0,4-1-6 0,-3 1 0 15,3-1 3-15,0 0 2 0,0 0-9 0,0 0 9 16,0 0-2-16,0 0 0 0,0 0 2 0,0 0-2 16,11 4-3-16,-5-2-3 0,-2 0 3 0,0 1 0 15,1 1 0-15,-1-2 3 0,-1 0-2 0,-1 4 3 16,0-2-3-16,0 0 4 0,-1 1-8 0,3 1 2 0,-4-1 2 15,-4 1 4-15,3 0 10 0,-1-1 3 16,0 1-5-16,-3 0 1 0,5 0 6 0,-6-1 2 16,1-1 4-16,-1 0 2 0,-2-2-3 0,0 1 0 0,1 1 2 15,-4-3 2-15,1 2 0 0,2-3 3 0,-2 0-1 16,1 0-4-16,3 0-2 0,-5-3 2 0,4 2-5 16,-1-1-1-16,2-1-3 0,-1 1-1 0,3 2-3 15,4 0 0-15,-6-2-4 0,2-2-6 0,4 4-15 16,0 0-19-16,0-6-25 0,0 6-23 0,10-2-30 15,-6 0-42-15,4 0-42 0,0-1-170 0,2-2-392 16,0 1 174-16</inkml:trace>
  <inkml:trace contextRef="#ctx0" brushRef="#br0" timeOffset="195691.243">28601 11511 198 0,'0'0'210'0,"-4"-3"-16"16,4 3-23-16,-1-3-12 0,1 3-13 0,0 0 6 0,-8 9-2 15,4-6-20-15,3 1-8 0,-6 1-12 0,4 3-14 16,-1-3-6-16,0 2-11 0,1 2-7 0,-3-4-5 16,3 0-6-16,-2 2-5 0,3 0-8 0,2 0-4 15,-2-3-4-15,0 4-6 0,4-2 1 0,0 1-3 16,-2 0-7-16,5 0-1 0,-2 0-4 0,1-2-1 15,1-1 0-15,1-1-2 0,-1 0-2 0,5 2-4 16,-2-2-4-16,-3 0 3 0,3-3-1 0,2 1-1 16,-2 0-2-16,-2-2 3 0,2 0-4 0,-8 1-1 15,11-3 2-15,-7 1 0 0,3 1 3 0,-2 0 8 16,-5 1 5-16,6-5 2 0,-2 3 2 0,-4 2 3 16,0 0 0-16,4-2-1 0,-4 2-6 0,0 0-2 15,0 0 0-15,0 0-4 0,0 0 0 0,2 5-2 16,-2-5-2-16,-4 7 3 0,3-2-2 0,-1 0 2 0,-3 0 1 15,1 1 0-15,1 0 10 0,-2 3 3 0,1 2-2 16,0-4-3-16,-1 0-1 0,0 3 1 16,3-3-4-16,-1 1 1 0,-1 0-1 0,3-1 1 0,-2-1-3 15,2 1 1-15,-3-1-2 0,4 0 0 0,-4-1 0 16,3-3-8-16,0 2 10 0,-2-1 1 0,3-3-3 16,-2 6-3-16,2-6 2 0,-3 4-1 0,3-4-2 15,-1 4-3-15,1-4-2 0,0 4 7 0,0-4-8 16,0 0 2-16,0 0-4 0,-2 2 0 0,2-2-4 15,0 0-6-15,0 0-7 0,0 0-8 0,0 0-19 16,0 0-16-16,0 0-24 0,0 0-29 0,6-10-42 16,-6 10-34-16,5-7-40 0,-4 3-231 0,0 0-492 15,2-2 218-15</inkml:trace>
  <inkml:trace contextRef="#ctx0" brushRef="#br0" timeOffset="196305.5679">29345 11657 243 0,'4'-6'235'0,"-4"2"-8"0,2 3-15 16,1-3-19-16,-3 4-19 0,4-3-17 0,0 0-15 15,-1 2-13-15,2-2-4 0,0 1-11 0,-5 2-7 0,0 0-13 16,15 0-2-16,-8 2-9 0,0-2-12 15,-7 0-4-15,11 3-6 0,-6-3 3 0,-1 2-9 16,1 2-6-16,0-2-4 0,0 2 6 0,-1 0 4 16,-2 2-9-16,0-1-3 0,1 1-10 0,-1-1 1 0,-2 5 0 15,2-1 1-15,-4 0-5 0,2-2-1 0,-2 3-3 16,0 1-3-16,1-1-2 0,1-1-1 16,-4 0 1-16,2 2 2 0,0-1-6 0,2 1-3 0,-2-2 1 15,-1-2 1-15,3 0-2 0,-5 1 0 0,5-2-4 16,-2 2-2-16,-1-3-4 0,1 2-11 0,0-2-11 15,0-1-24-15,-1 1-31 0,2-1-35 16,-2 0-43-16,3-4-41 0,-2 1-58 0,2-1-173 0,-8 3-458 16,8-3 204-16</inkml:trace>
  <inkml:trace contextRef="#ctx0" brushRef="#br0" timeOffset="196485.5799">29273 11754 205 0,'0'0'228'0,"12"-1"-19"0,-6 1-18 16,6 1-19-16,2 0-17 0,2 1-15 0,-2-1-16 15,4 2-10-15,1 0-16 0,1 1-33 0,-2-1-49 16,1-2-33-16,1 1-52 0,-7-2-56 0,0 0-126 16,2-1-273-16,-5-1 121 0</inkml:trace>
  <inkml:trace contextRef="#ctx0" brushRef="#br0" timeOffset="196973.751">29834 11697 32 0,'2'-8'189'0,"-2"8"-12"0,0 0 4 0,0 0 5 15,0 0 3-15,-6-6 5 0,6 6 1 0,0 0-7 16,0 0-12-16,3-4-6 0,-3 4-13 0,0 0-9 16,0-4-13-16,0 4-8 0,0 0-16 15,0 0-8-15,0 0-10 0,0 0-6 0,0 0 3 0,0 0 6 16,-7 10-6-16,3-3-6 0,1 1 11 0,0-3-1 16,-2 8-13-16,1-4-4 0,-1 3-8 0,1 0-5 15,-3 2-2-15,2 1-8 0,1 1-8 0,-1 0 8 16,2-6-12-16,-1 4-11 0,-1-2-1 0,5-2 1 15,-3 1-6-15,0 0-1 0,3-2-5 0,-1-1-7 16,-2-4 3-16,1 2-5 0,0-2-10 0,0 1-11 0,3-2-9 16,-2 1-7-16,1-4-16 0,0 0-25 15,-3 2-36-15,3-2-45 0,0 0-46 0,0 0-45 16,0 0-47-16,0 0-212 0,-6-11-539 0,3 6 239 16</inkml:trace>
  <inkml:trace contextRef="#ctx0" brushRef="#br0" timeOffset="197550.3963">29666 11380 117 0,'-11'-5'186'0,"-3"-3"-5"0,-2 3-8 15,-5-2-10-15,2 5-11 0,-1-1-9 0,-3 3-9 16,1-3-12-16,0 6 2 0,-5 1-6 0,-1 1-5 16,-1 3-1-16,9-3 5 0,-1 3-1 0,-5 2-11 15,0 3 0-15,1 2-3 0,1-1-4 0,6 7-5 16,0 0 0-16,4 2-8 0,0-3-4 0,1 9-9 16,2-3 2-16,5-1-8 0,2 3-6 0,1 2 1 15,4 0-6-15,3 0 1 0,3 3-11 0,5-3 1 16,-1 1-9-16,6-1-1 0,1 0-4 0,5-1-3 0,3 1-5 15,-2-4 0-15,5-1-4 0,1 1 0 16,-1-6-2-16,3 2-3 0,-2-6 0 0,0-2-2 16,1 0-6-16,-2-7 1 0,1 2 3 0,0-4-3 0,-3-1 2 15,4-3-4-15,2 1-5 0,0-5 3 0,-2-1 1 16,1 0-1-16,-1-2 0 0,3-2-4 0,-4-1 3 16,0-4 3-16,1-1-4 0,-3-1-1 0,3-3 2 15,-3-2-1-15,0 1-2 0,-4-5 8 0,-2 0-8 16,1 0 3-16,-6-1-3 0,-1-2 0 0,-2-1-1 15,-2-1 1-15,-2 2-2 0,-4 0 3 0,-2-2 4 16,-3-1-6-16,-6 0 3 0,-2 3 5 0,-6-3-10 16,-1 2 4-16,-3 4-2 0,-2 0-1 0,-4-1-3 15,-1 6 7-15,-3-1 1 0,-4 6-7 0,3 2 1 16,-4-2-1-16,3 4-4 0,-2 0-3 0,0 5-6 16,10-2-9-16,0 6-10 0,-1-1-10 0,3 1-21 15,2 2-32-15,0-1-31 0,3 2-39 0,2 2-22 16,2-3-31-16,-1 3-232 0,-1 0-491 0,3 3 218 15</inkml:trace>
  <inkml:trace contextRef="#ctx0" brushRef="#br0" timeOffset="198315.9402">28664 11160 68 0,'-3'-5'171'0,"-2"1"-11"0,5-2-13 0,-4 1-9 15,-1 1-8-15,0-1-7 0,-4 1-6 0,4 0-8 0,-4 0-5 16,-5 0-5-16,2-1-1 0,-5 2-3 0,-1-1-10 16,-3 2-3-16,-2-1-2 0,-3 3-6 15,0 2 0-15,-2 0-9 0,1 1 2 0,-2 2-2 0,0 2 1 16,1-2-3-16,2 5-1 0,-3 1-5 0,4-1 2 16,-2 1-2-16,4 3-1 0,-3 1-4 0,2 2-1 15,5 2-6-15,2-1-3 0,3-3-4 0,4 3-5 16,1 0-2-16,4 6-5 0,0-5-1 0,5 7 1 15,-1 0-5-15,6 0 0 0,-3 6-4 0,6-3 1 16,2 2-1-16,3 0-1 0,2-1 2 0,3 1-6 16,-2-1 2-16,5-1-4 0,2-2 0 0,4 2-4 15,10 1-1-15,-10-4 4 0,4-6 0 0,1 0-2 16,-2-1-1-16,5-5-1 0,-1-1-1 0,1-4 4 16,-2-1-1-16,0-4-1 0,4 1 0 0,-4-4 0 15,3 1 3-15,-5-4-2 0,0 0 2 0,-1-4 1 16,-2-1-2-16,0-2 4 0,-1-2 0 0,-5-3 2 15,-3 2-2-15,4-2 0 0,-2-7-1 0,-2 2 5 16,-1-5 1-16,-5 3-2 0,-4-3-3 0,2-3 4 0,-5-2-3 16,1 0-3-16,-3 3-1 0,-2-1 1 15,-4 1-5-15,0 7 4 0,-3 2-3 0,1 0 0 16,-3 0 2-16,-5 4-6 0,1 0 1 0,-2 2 1 0,1 2 0 16,1 0-4-16,-2 3 1 0,3-1-7 0,-3 2-2 15,-1 1-17-15,5-3-12 0,-5 5-20 0,5-2-27 16,1 1-29-16,2-1-30 0,-3 3-38 15,5-3-41-15,-1 4-212 0,5 0-471 0,-4-5 209 0</inkml:trace>
  <inkml:trace contextRef="#ctx0" brushRef="#br0" timeOffset="198769.2101">29307 10790 128 0,'3'-4'243'0,"-3"1"-10"0,4 1-14 0,1 1-17 15,-5 1-16-15,0 0-9 0,14 3-17 0,-6 0-8 16,-3 1-14-16,4 4-10 0,-2 4-7 0,4 0 2 16,-3 5-6-16,2 6-13 0,0 0-8 0,-2 2-6 15,1 3-7-15,0 1-2 0,1 5-10 0,0-3-7 16,0 4-5-16,4-4-5 0,-1 3-6 0,0-2-6 15,1 1-2-15,0 3-9 0,0-6 1 0,1-1-5 16,0 1-1-16,-4-5 0 0,4 3-6 0,-3-5-3 16,-2-6-2-16,-2 0 0 0,-3-5-5 0,1 2-3 15,-2-3-7-15,2-1-4 0,-6-3-8 0,4-2-4 16,-3 1-6-16,3-2-9 0,-4-2-17 0,2 2-29 16,-2-4-32-16,0 0-46 0,-4 5-47 0,4-5-52 15,0 0-156-15,0 0-443 0,-13-10 197 0</inkml:trace>
  <inkml:trace contextRef="#ctx0" brushRef="#br0" timeOffset="200303.844">28440 12088 120 0,'0'-3'257'15,"0"3"-9"-15,0-5-19 0,0 5-19 0,0-3-17 16,0 3-17-16,0 0-15 0,0 0-10 0,0 0-16 15,0 0 2-15,0 0-3 0,0 0-4 0,-9 9-11 0,3-2 1 16,-2 4-8-16,3 0-7 0,-3 4 4 0,-6 9 1 16,4-3-13-16,-6 5-4 0,0 1-7 0,-2 0-5 15,2 4-10-15,-1 1-8 0,-5 9-2 0,4-8-10 16,-1-3-6-16,0 3 0 0,1-3-3 0,0 3-10 16,4-4-5-16,-1-1-4 0,0 0-9 0,-4-4-5 15,2 0-11-15,-1-3-19 0,6-5-16 0,1-4-14 16,1 2-20-16,2-2-33 0,0-5-39 0,-2 1-38 15,1-1-46-15,0-1-60 0,5-2-159 0,-2-3-482 16,0 0 213-16</inkml:trace>
  <inkml:trace contextRef="#ctx0" brushRef="#br0" timeOffset="200867.7407">27930 12894 73 0,'0'0'197'0,"0"-6"-12"16,-1 0-19-16,-2 2-13 0,2-3-12 0,1 1-5 16,-2 0-2-16,-2 0-6 0,1 0-12 0,1 2-5 15,-3-2-4-15,0 1-9 0,-1 1-10 0,-1 1 4 16,0 1-7-16,-3 0 4 0,-1 2-6 0,0 0-7 15,-1 0-6-15,0 4-7 0,-2-1-5 0,1 1-6 16,1 2-4-16,0-1 0 0,0 2-12 0,1-1-1 16,2 2 2-16,1-2-6 0,-2 3-8 0,5-4 2 15,-3 4-2-15,7-3-1 0,-3 0-5 0,4 2 0 16,1-1-3-16,3-2-3 0,2 2-1 0,1 0-1 16,3-3-5-16,-1 3-3 0,4-3 2 0,5 1-7 15,-5-3-2-15,5 1 1 0,-7-3 0 0,7 0 0 16,-3-1-2-16,-2-1 1 0,-1 0 2 0,0-2 0 15,-1-1 2-15,0-1 0 0,-1 3 4 0,-1-4 7 16,-1 2 12-16,-4 1 10 0,2-1 5 0,-1 0 0 16,-1-1 4-16,-3 2 3 0,2 3-1 0,-3 1-4 0,1-5-3 15,-1 5-1-15,0 0-4 0,0 0-1 16,0 0-1-16,0 0 7 0,0 0 5 0,-7 9 1 16,5-2 4-16,-3 0 0 0,1 3 7 0,-1 0-4 0,-2 2-3 15,1 2 3-15,1-2 1 0,0 5-5 0,-2 0-4 16,0-2-5-16,-2 2-3 0,1-2 2 0,1-1-10 15,2-2 3-15,-3 2-3 0,3-4-5 0,0 2 1 16,-1-2-7-16,0 2-1 0,5-7-7 0,-4 4-13 16,4-4-14-16,-2 0-15 0,1 0-22 0,-1-1-26 15,0-1-27-15,2 0-30 0,1-3-40 0,-1 5-43 16,1-5-40-16,0 0-229 0,0 0-534 0,13-3 237 16</inkml:trace>
  <inkml:trace contextRef="#ctx0" brushRef="#br0" timeOffset="201282.5338">28096 12994 198 0,'0'0'227'16,"0"0"-10"-16,0 0-1 0,0 0-10 0,-12 6-9 0,8-2-15 16,0 1-13-16,0 2-16 0,0 3-11 15,-2-3-16-15,2 4-13 0,2-1-10 0,-2 1-11 16,4-1-10-16,-2-3-6 0,4 3-9 0,0 2-6 15,0-3-8-15,0-4-7 0,2 4-5 0,4-3-3 16,-1 0-5-16,1 0-3 0,-2-3-5 0,2 1 2 16,2-2-5-16,-1-1-4 0,-1-2-6 0,-1 1 1 15,2-2 1-15,-1-2-6 0,2 4 0 0,-1-3 0 0,0 0 1 16,0 0-3-16,-1 1 6 0,-3 0 7 0,-1-3 7 16,0 5 15-16,-4 0-5 0,6-4 6 15,-1 3-1-15,-5 1-2 0,0 0-5 0,4-3-4 16,-4 3 4-16,0 0 6 0,0 0 5 0,-3 11-8 0,3-4 0 15,-7 0 1-15,3 3-2 0,-1-2 2 16,-2 3-2-16,2 6-2 0,-4-5 0 0,3 5-3 0,0-2-2 16,-1-1-5-16,-1 1 5 0,-2 2-10 0,3-3 7 15,0 1-9-15,3-4-6 0,-1-1-8 0,3 1-16 16,-1-2-3-16,1-2-9 0,4 0-20 0,-2-2-27 16,0 0-22-16,0 0-28 0,0-3-30 0,0-2-39 15,3 3-33-15,-3-3-48 0,0 0-183 0,0 0-494 16,9-12 219-16</inkml:trace>
  <inkml:trace contextRef="#ctx0" brushRef="#br0" timeOffset="201770.3101">27965 12622 170 0,'-31'-6'191'16,"-1"0"-6"-16,0 4-3 0,-1-1 0 0,1 6-6 16,-1 1-3-16,-2 6 1 0,3-2-11 0,-2 4-9 0,3 5 2 15,-1 2-7-15,5 3-11 0,-8 10-4 16,13-5-6-16,0 3-12 0,1-1-5 0,4 3-9 16,0 12-9-16,6 1-9 0,4 1-3 0,6 2-6 0,4-2-7 15,3 2-5-15,6-1-8 0,0-1-2 16,6-3-11-16,5 3-2 0,1-5-4 0,3 0-1 0,7-2-7 15,-1-2-4-15,1-1 2 0,2-5-11 0,-4-9 1 16,15 5-5-16,-12-6-3 0,8 1-5 0,-6-8 0 16,0-3-16-16,0-1-3 0,3-5-3 0,12 1-1 15,-13-3 5-15,0-3 3 0,1-5 4 0,0-3-2 16,9-5-2-16,-11 2 4 0,9-10-2 0,-4-1 5 16,-8 3 4-16,8-11 2 0,-2 0 1 0,-3-7 0 15,3-3 10-15,-8 1-5 0,3-4 2 0,-10-3 3 16,-2-4 5-16,-1 5 2 0,-4-2-2 0,-5 0 6 15,-4 1 3-15,-4 1 1 0,-6 14-2 0,-6-3 2 16,-5 1 6-16,-3 1-7 0,-5 2 1 0,-3 4-3 16,-6 2-5-16,-13-8 2 0,5 13-7 0,-8-5-3 15,-5 8-5-15,12 5-1 0,1-1-18 0,-1 5-14 16,9 4 2-16,-2 1-21 0,9 2-19 0,-1 0-32 0,1 2-34 16,4 1-40-16,3 1-32 0,4 1-45 15,-2 2-232-15,2-1-520 0,1 0 230 0</inkml:trace>
  <inkml:trace contextRef="#ctx0" brushRef="#br0" timeOffset="203490.9753">29436 10377 53 0,'0'0'220'0,"0"0"-9"16,-2-3-11-16,2 3-12 0,0 0-9 0,0 0-12 15,2-5-14-15,-2 5-12 0,0 0-12 0,0 0-11 16,9-2-3-16,-9 2-15 0,11 2 1 0,-1 1-3 16,-1-3-7-16,4 2-3 0,5 1-8 0,0 1-4 15,2 0-10-15,2 0-5 0,9 2-1 0,-1 0-10 16,7 3-4-16,13 3-5 0,-11-4-4 0,15 4-3 15,1 0-1-15,0 2-5 0,3-2-3 0,-2 2-4 16,0-3-2-16,-1-1-2 0,-1 1-2 0,-3-1-4 16,-13-2 3-16,-1-3-2 0,-2 2-2 0,-2-3-4 15,-1-1 2-15,-4 1 1 0,-6-1-1 0,7 2-2 16,-11-3-1-16,1-1-2 0,-7 0 4 0,-1-1-1 16,-3 1-2-16,1-1 4 0,-3 0-4 0,-6 0 5 15,12 0-5-15,-12 0-3 0,6-1 1 0,-6 1 3 16,0 0-7-16,4-1 2 0,-4 1-3 0,0 0 0 15,0 0 2-15,0 0-5 0,0 0-11 0,0 0-11 16,0 0-12-16,0 0-14 0,0 0-16 0,-17-4-23 16,17 4-26-16,0 0-16 0,0 0-26 0,0 0-19 0,0 0-27 15,0 0-141-15,0 0-376 0,0 0 167 16</inkml:trace>
  <inkml:trace contextRef="#ctx0" brushRef="#br0" timeOffset="203932.5961">30816 10476 56 0,'-3'-5'199'0,"-1"1"-10"0,4-1-16 0,-1 0-19 0,1 2-12 16,0 3-16-16,1-7-10 0,3 7-11 0,-4 0-14 15,9-1-10-15,-9 1-4 0,10 1-7 0,-3 1-12 16,-1 3-3-16,-1-3-3 0,0 3-4 0,3 2-10 16,-3 3-1-16,-1-2 9 0,-2 1-14 0,-2 1-4 15,2 1-3-15,-4 1-1 0,0 0-4 0,-2-2-1 16,-4 4-1-16,2 0 0 0,-4-2-7 0,-2-5 7 16,-2 5-5-16,5-4 2 0,-6-1-6 0,-2-2 1 15,3 0-3-15,-4 0 3 0,-1-4 0 16,0 2-4-16,1-2 3 0,0 0-2 0,7-1-2 0,0-1 6 15,0 0-7-15,5 1 4 0,-2-3 1 0,3 1 1 16,1-1-1-16,-1-1-3 0,1 2 10 0,4 2-5 16,-4-3-4-16,4 3 3 0,0 0-5 0,0 0 4 15,11-4-3-15,-11 4 11 0,11 2-1 0,-11-2 1 16,12 4 6-16,-5-1 8 0,1 2 1 0,1-1 3 0,1 3-4 16,0 1-2-16,-2-3 4 0,0 4-14 15,2 0 1-15,-1-1 1 0,-2 2-2 0,2 1-5 16,0-4-8-16,-2 4-15 0,2-3-20 0,2 2-26 0,-1-2-32 15,-1 0-34-15,5 0-43 0,2-3-33 0,-5-1-145 16,2-4-370-16,0 0 164 0</inkml:trace>
  <inkml:trace contextRef="#ctx0" brushRef="#br0" timeOffset="204373.4">31075 10579 64 0,'0'0'204'0,"6"-1"-12"0,1 0-9 16,-7 1-13-16,10 1-12 0,-2 0-15 0,-1-1-14 16,0 3-16-16,-1 2-8 0,3 0-8 0,1 0-14 15,-6 3-7-15,1-2-7 0,-1 1-3 0,2 1-10 16,-2-3-6-16,-4 3-6 0,2-4 0 0,-2 3-8 16,-2-4-4-16,0 4-1 0,-2-3-5 0,0 0-2 15,0 0-2-15,-3-2-2 0,0-2-4 0,3 2 1 16,-3-1-4-16,2 1 1 0,0 1-4 0,1 0 8 15,4-3-9-15,-7 1-2 0,7-1 2 0,0 0 1 16,-5 0-5-16,5 0 1 0,0 0 0 0,0 0 4 16,0 0-9-16,0 0 4 0,0 0-2 0,18 3-2 0,-11 0 1 15,-1-3 1-15,0 3 1 0,2 0-3 16,2 0 3-16,-4 2 3 0,2-3 7 0,-3 2 9 16,4 1 3-16,-5 1-1 0,2 0-3 0,-2-2 1 15,0 4-6-15,0-3 1 0,-3 0 2 0,-1 1 6 0,0 1-1 16,0-2 4-16,-1 0 6 0,-2-1-3 0,0 2 1 15,-3-2-3-15,-2-2 0 0,1 4-1 0,-2-1-7 16,-1-1-4-16,-3 1 1 0,4-4-1 16,1 3-5-16,-3 0-14 0,5-1-11 0,-1-3-23 0,2 2-20 15,-1 0-27-15,6-2-24 0,-9 1-25 0,9-1-39 16,0 0-47-16,-4-5-143 0,4 5-389 0,0 0 172 16</inkml:trace>
  <inkml:trace contextRef="#ctx0" brushRef="#br0" timeOffset="204844.1081">30984 10277 100 0,'-28'-6'193'0,"1"6"-12"15,4 4 5-15,3 0-8 0,-4 7-14 0,-3 1-4 16,1 5-10-16,2 4-6 0,1-1-12 0,1 3-3 15,2 4-7-15,-3 1-6 0,6 2-13 0,-2 3-2 16,0 10-8-16,10-8-8 0,0 10-6 0,1-9-4 16,7 11-11-16,2 0-8 0,7-12-7 0,2 0 1 15,12 8-7-15,1 1-3 0,5-4-3 0,-6-12-4 16,17 8-6-16,1-1 0 0,-2-6-13 0,10-3-2 16,0-3-4-16,3-5 0 0,0-3 0 0,-2-2-4 15,-10-7 2-15,1-3-1 0,-1 0-3 0,0-6-2 0,3 0-5 16,-7-3-5-16,3-7 6 0,-3-1-4 15,0-3-6-15,-8-6 4 0,13-8-1 0,-13 5 3 16,6-13 0-16,-14 9 5 0,7-13-1 0,-9-1-3 0,-1-2-2 16,-13 10 4-16,-1-9 1 0,-4 8 4 0,-4 3-1 15,-1-1-2-15,-6 0 4 0,-4 3 1 0,-2 0 6 16,-1 2-1-16,-5 3 2 0,-1 2-7 16,-4 4 6-16,6 0-1 0,-2 4-2 0,1 0-1 0,-3 7 1 15,7 5-2-15,-2-1-2 0,-4 2 3 0,9 6 1 16,-1 2-8-16,0 4-11 0,5 3-8 0,2 3-23 15,2 3-30-15,4 0-40 0,-2 7-23 0,6 0-38 16,0 3-217-16,4-8-424 0,0 10 187 0</inkml:trace>
  <inkml:trace contextRef="#ctx0" brushRef="#br0" timeOffset="205219.9482">31078 11384 128 0,'-3'1'222'0,"2"7"-10"0,-1-4-3 16,-2 4-6-16,1 1-6 0,-2 3-12 0,0 6-12 0,2-1-16 15,-1 9-13-15,-1-1-12 0,-4-2-5 0,4-3-17 16,-4 5-9-16,0-1-12 0,-1 1-9 0,4-7-5 16,0 2-15-16,-3-3-16 0,1-1-20 0,1-1-20 15,3 1-34-15,-1-4-39 0,1-1-45 0,-1-2-43 16,3-3-46-16,-1 1-148 0,-1-1-379 0,1-2 167 16</inkml:trace>
  <inkml:trace contextRef="#ctx0" brushRef="#br0" timeOffset="205558.7394">30986 11773 95 0,'-7'0'229'0,"7"0"-20"0,-14-1-19 0,10 3-20 15,-1 0-14-15,1 2 4 0,-1-1-22 0,3 0-15 16,1 4-10-16,-1-2-11 0,2 1-11 0,0 4-5 0,3-2-8 15,-1 3-9-15,3-3-12 0,-3 3-1 16,3 1-2-16,1-1 2 0,-1 0-4 0,4 0-3 16,0 2-2-16,-4-2 2 0,3-2 0 0,-3 2 0 15,1 0 2-15,-2-1 5 0,0 1 3 0,1 0-7 16,-1-4-2-16,-3 2-2 0,1-1 6 0,-2 2-3 16,0-1-4-16,-3 0-2 0,2 1-2 0,-2-3-6 15,-1-1-4-15,2 0 9 0,-5 1-11 0,1 1-8 16,-3-3-2-16,1 1-1 0,-1 0-6 0,-2-2-12 0,-1-1-22 15,0 1-28-15,3-3-20 0,-2 0-36 16,0 1-41-16,3-5-40 0,2 1-41 0,-3-2-193 16,1-2-453-16,2-4 200 0</inkml:trace>
  <inkml:trace contextRef="#ctx0" brushRef="#br0" timeOffset="205712.6419">30997 11775 67 0,'5'-1'174'0,"5"1"-18"16,-1 2-13-16,3 0-17 0,-1 0-19 0,0 1-28 15,0 0-43-15,3 1-45 0,-1-2-45 0,0 3-84 16,0-1-149-16,0-1 67 0</inkml:trace>
  <inkml:trace contextRef="#ctx0" brushRef="#br0" timeOffset="206084.4133">31294 11834 174 0,'0'0'200'0,"7"0"-12"16,-7 0-16-16,3 3-11 0,-3-3-11 0,0 0-7 15,0 0 2-15,-5 10-3 0,2-3-5 0,-1-3-7 16,0 6-16-16,2 1-11 0,-4-1-4 0,2-1-9 16,0 4-7-16,0-1-11 0,0 0-8 0,0-3-3 15,4 2-8-15,-2-1-6 0,2 0-1 0,-2 1-6 16,4-6-5-16,-4 2-5 0,4 0 0 0,-1-4-5 15,0 3-6-15,3-2 1 0,0-1 1 0,1-2-5 16,2-1-1-16,-1 0 0 0,-6 0-6 0,13 0-1 16,-4 0 2-16,-2-3-2 0,1 2 1 0,-2 0-5 15,0-3 3-15,-1 1 1 0,1 1 6 0,-6 2 0 16,6 0 0-16,-6 0 2 0,9 0 2 0,-9 0-2 16,0 0 6-16,0 4-4 0,0-4 2 0,0 9 6 15,-4-8-4-15,3 7 0 0,-4 1-1 0,1 0 3 16,-2 1-3-16,1 0-2 0,0 2-6 0,-1-1 4 0,0 3-1 15,3-3-3-15,0 2 1 0,-5 1-5 0,4-2-4 16,2 0-17-16,-2-4-16 0,3 4-14 16,-2-3-32-16,2-1-28 0,-3-3-45 0,4 1-32 15,-1-3-28-15,-1 0-211 0,2-3-452 0,0 0 199 0</inkml:trace>
  <inkml:trace contextRef="#ctx0" brushRef="#br0" timeOffset="206591.5364">31154 11621 175 0,'-19'-3'185'0,"0"3"-12"15,-1 0-14-15,-1 1-12 0,1 5-4 0,-7 4-6 16,1-3-12-16,-2 8-5 0,1-1-1 0,2 4-9 15,-3 3-5-15,1 1 0 0,1 2-6 0,2 2 0 16,1 0-10-16,1 2 0 0,6 4-7 0,3-2-5 16,-2 0-8-16,7 2-4 0,1 1-5 0,7-1-6 15,2-2-4-15,0 2-1 0,7 1-9 0,5-2-2 16,-1 0-3-16,4 0-2 0,3-1 0 0,-1-6-10 16,4 2 1-16,3 1-4 0,-2-6-3 0,4-3 1 15,2 1 1-15,0-2-9 0,2-5 2 0,0-2-1 16,4-2-3-16,-2-2-5 0,1 0 5 0,-2-5 0 15,-1-2-3-15,1-4-1 0,-1 3 2 0,0-6 5 16,-1 0-8-16,-2-3 0 0,-1-4 0 0,1 0-1 16,1 0-4-16,-2-6 0 0,0-1 5 0,-1-4 4 15,-4 1 0-15,0-6-2 0,-2 1 4 0,2-13 4 16,-11 12 4-16,2-4 1 0,-6 2 0 0,-7-1 0 16,-1 0 8-16,-2 0 0 0,-5 5-5 0,-3-3 0 15,-4 3-4-15,-4 3 1 0,-5 2-1 0,5 2-2 16,-8 5 0-16,-1-2-3 0,1 6-1 0,1 1 0 0,0 1-3 15,2 4-2-15,4 1-12 0,1-1-15 16,-2 4-9-16,1-2-16 0,8 4-27 0,1 1-28 16,-1 0-26-16,1 0-36 0,3 0-41 0,1 0-47 15,6 0-149-15,-10 2-432 0,6 1 191 0</inkml:trace>
  <inkml:trace contextRef="#ctx0" brushRef="#br0" timeOffset="207266.263">31930 11081 17 0,'11'0'213'0,"5"0"-21"0,0 2-1 15,2-1-7-15,3 0-9 0,-3 0-13 0,3 1-7 16,-3 0-14-16,1 1-10 0,11 0-10 0,-11-1-9 0,0 2-6 15,8-1-7-15,-5-1-9 0,-3 1 0 0,1-3-10 16,-1 2-3-16,-2 1-9 0,-2-1-6 0,3-1-8 16,-4 0 2-16,-1-1-10 0,0-1-1 0,-3 1-8 15,4 1-4-15,-4 2-4 0,-3-6-3 0,-1 6-2 16,0-3-5-16,-6 0-1 0,8 0-2 0,-8 0-2 16,8 0-10-16,-8 0-3 0,4 1-13 0,-4-1-16 15,0 0-19-15,0 0-33 0,0 0-34 0,-12 4-40 16,12-4-40-16,-10 3-183 0,6-3-408 0,4 0 181 15</inkml:trace>
  <inkml:trace contextRef="#ctx0" brushRef="#br0" timeOffset="207733.9484">32601 10969 90 0,'0'0'155'16,"0"0"-17"-16,0 0-22 0,-3-2-4 0,3 2-5 16,0 0-17-16,0 0-7 0,-10 5-3 0,10-5-4 15,-8 7 2-15,5-2-4 0,-4-3-7 0,2 4 2 16,-4-2-10-16,0 3-7 0,1-3-3 0,3 1-5 15,-5 1-2-15,5-2-2 0,0 2-5 0,-2-4-2 16,2 3-11-16,1 2 6 0,3-2-6 0,-4 0-4 16,3 1 4-16,4-2-5 0,-2 1-4 0,5-1 0 15,-1 0-2-15,1-1-1 0,3 0-6 0,-2 2 3 16,8-1 5-16,-2 2-9 0,2-2 6 0,-3-1 1 16,7 1-6-16,-6 1 0 0,-1 0 2 0,1 0 4 15,-2 0 12-15,-2 0 4 0,-1-1-1 0,-2 3 15 16,-2-3 7-16,1 2 1 0,-2-2-6 0,2 1-7 15,-4 2 4-15,2-1-3 0,-1-2-2 0,-1 2 0 16,0 1-5-16,-1-2-2 0,1-2-1 0,1 3 1 0,-4-3-7 16,3 2 3-16,0-5-3 0,-4 4-6 0,1 0 6 15,-1 0-5-15,0-4-5 0,-2 3-11 0,-1-3-19 16,-2 1-24-16,0-2-46 0,-2-2-55 16,2 2-58-16,-3-6-146 0,1 3-377 0,3-2 167 15</inkml:trace>
  <inkml:trace contextRef="#ctx0" brushRef="#br0" timeOffset="207886.9929">32736 10908 10 0,'45'0'66'0,"-45"0"-45"16,41 1-38-16,-41-1-17 0,44 0 8 0</inkml:trace>
  <inkml:trace contextRef="#ctx0" brushRef="#br0" timeOffset="208280.9497">33056 10880 67 0,'0'0'159'0,"0"0"-6"0,0 0-11 0,0 0-16 15,-50 5-10-15,50-5-3 0,-17 11-6 0,17-11-15 16,-14 13-5-16,14-13-1 0,-6 12-25 16,6-12 2-16,-7 14-3 0,7-14-9 0,0 0 8 15,0 20-16-15,0-20-8 0,0 0-1 0,9 19-5 0,-9-19-1 16,0 0 2-16,17 12-8 0,-17-12-3 0,0 0-2 16,0 0 0-16,28 0 2 0,-28 0-7 0,0 0 2 15,0 0-4-15,42-14 1 0,-42 14-5 16,17-12-1-16,-17 12 3 0,14-13 2 0,-14 13 13 0,12-9 22 15,-12 9 14-15,0 0 3 0,11-12 0 0,-11 12-6 16,0 0-7-16,0 0-2 0,0 0-2 0,0 0-3 16,0 0-5-16,0 0 4 0,0 0 4 0,0 0 0 15,0 0 4-15,0 0 1 0,-30 52-2 0,24-34 1 16,-1-1-7-16,-1 0 1 0,3 3-5 0,0-3-6 16,-2 2-4-16,2-2 0 0,4-1-6 0,-4 1 1 15,1-2-7-15,4-15-10 0,-8 22-11 0,8-22-16 16,-5 19-26-16,5-19-33 0,-5 10-36 0,5-10-42 15,0 0-34-15,0 0-212 0,-4 15-438 0,4-15 193 16</inkml:trace>
  <inkml:trace contextRef="#ctx0" brushRef="#br0" timeOffset="208809.2338">32741 10669 81 0,'-32'0'178'0,"-1"5"-2"0,1 2 0 0,3 1-4 0,-2 4-9 16,7 5 3-16,-2 3-11 0,3 1-1 0,2 0-6 16,1 4-17-16,1-1-3 0,4 5-9 0,1-4-14 15,5 6-3-15,-2 1-15 0,2-2-8 0,5 0-3 16,0-1-9-16,0 3-8 0,4-3-5 0,2 0-1 15,2-1-10-15,-1-2-4 0,7-3-3 16,0 4-6-16,1-5 0 0,6 0-5 0,0 2 2 0,5-2-3 16,3-1-4-16,3-1 0 0,4-1-1 0,15 5-5 15,-12-9-3-15,16 1-2 0,-15-7 1 0,5-1-1 16,10-3-2-16,-15 0 1 0,16-4-4 0,-15-1 3 16,0-2-2-16,-2-3-5 0,-1-2 1 0,2-2 5 15,-1-3-1-15,-2-1 2 0,-1-4-6 0,1-1 0 16,-3-4 4-16,-1 0-7 0,-6-6-19 0,2 1 2 15,2-14 1-15,-10 10 3 0,-1-16 2 0,-5 13-1 16,-4-12 1-16,-4 12 3 0,-2-1 0 0,-2-1-2 16,-7 6 3-16,2-2 2 0,-6 0 1 0,-5 6 3 15,0-3-4-15,0 7-1 0,-6 0 5 0,1 0-2 16,-2 3 0-16,-4 4 2 0,1-1-3 0,2 4 2 16,-6 5 3-16,2-3-2 0,-1 6 3 0,-2 0-1 15,2 4-2-15,0 2 0 0,1 4 4 0,0-2 1 16,9 3-4-16,-1 0 3 0,-4 4 1 0,5-4-4 15,-3 7-3-15,8 1-19 0,-2-2-19 0,2-2-25 16,2 2-35-16,-1 1-37 0,2 0-27 0,5 0-43 16,-5 3-135-16,4-4-374 0,-2 3 165 0</inkml:trace>
  <inkml:trace contextRef="#ctx0" brushRef="#br0" timeOffset="209230.2789">32706 11593 107 0,'0'0'219'0,"-3"11"-13"0,1-6-8 0,0 1 4 16,2 4-14-16,-4 2-14 0,4 4-12 0,-7 1-13 15,5 1-11-15,-5 7-9 0,0-1-5 0,2 2-10 16,-1-4-9-16,-1 3-8 0,2-5-12 0,-1-2-6 16,-2 6-7-16,2-5-10 0,-2-1-1 0,1-1-8 15,0 0-7-15,1-1-9 0,-1 0-15 0,3-4-23 16,-2-1-40-16,1-1-41 0,0 3-47 0,2-9-63 16,1 8-206-16,-1-6-430 0,-1-1 190 0</inkml:trace>
  <inkml:trace contextRef="#ctx0" brushRef="#br0" timeOffset="209612.2231">32537 12130 67 0,'-7'4'259'0,"0"-2"-11"0,-1 5-12 15,-1 1-12-15,0-4-20 0,0 6-19 0,0 5-15 16,4-4-18-16,-4 3-15 0,4 2-13 0,-4-1-11 16,5 1-10-16,-3 1-11 0,-1 0-9 0,3-2-9 15,-1-1-9-15,4-3-1 0,0 2-11 0,2-1-4 16,0 0 1-16,1-4-9 0,2 3-7 0,-1-1-6 16,3-5-4-16,-1 0 0 0,2 1 1 0,0-2-8 15,1-2 3-15,-2 0-4 0,1-1 1 0,2 1 0 16,1-4 0-16,0 1 0 0,-5 0 1 0,2-3 8 15,-2 0 1-15,4 1 17 0,-4 0 16 0,-2-1-2 16,2-1-3-16,-1 0 1 0,-2 3-7 0,3-3-6 16,-4 5-6-16,1-4-4 0,-6-1-4 0,5 5 0 15,0 0-6-15,-9-3-13 0,4 3-18 0,-3-2-29 16,3 0-31-16,-4 2-36 0,9 0-42 0,-9 1-44 16,9-1-43-16,-7 0-52 0,7 0-145 0,0 0-464 0,0 0 205 15</inkml:trace>
  <inkml:trace contextRef="#ctx0" brushRef="#br0" timeOffset="210066.2307">32836 12280 242 0,'0'0'239'0,"0"0"-23"0,0 0-24 0,0 0-15 0,0 0-22 15,0 0-16-15,0 0-12 0,0 0-11 0,0 0-13 16,0 0-9-16,0 0-13 0,34 16-3 16,-34-16-10-16,0 0-9 0,0 0-3 0,-11 14-6 15,6-11-7-15,0 2-3 0,1-1-4 0,-3-1-4 16,2 1-3-16,-2-1-5 0,2 0 5 0,1 1-9 0,-1-4-4 16,5 0 5-16,-7 3-7 0,3-3-3 15,4 0 4-15,-6 5-2 0,6-5-1 0,0 0-3 16,0 0-3-16,0 0 2 0,0 0 1 0,0 0-6 15,0 0 4-15,0 0-2 0,0 0-4 0,0 0 0 16,0 0 4-16,0 0-5 0,0 0 4 0,47 9-3 0,-47-9 1 16,0 0 3-16,16 10-5 0,-16-10 5 0,0 0 6 15,12 11 6-15,-12-11 14 0,0 0 6 0,0 16-1 16,0-16 1-16,0 0-3 0,-5 21 12 16,1-15 6-16,4-6-5 0,-7 13-6 0,2-5-1 0,1-1-4 15,-4 0-6-15,3-2 3 0,-3 5-4 0,3-8-4 16,-1 1-3-16,-3 1-2 0,-2 1 1 0,-1-2-4 15,-1-3-3-15,3 0-5 0,-2 2-18 0,1-4-16 16,-1 2-21-16,2 0-40 0,0-2-36 16,-2-3-34-16,7 1-40 0,-1 0-39 0,2 4-170 0,-2-8-439 15,5 2 194-15</inkml:trace>
  <inkml:trace contextRef="#ctx0" brushRef="#br0" timeOffset="210517.2321">32703 11869 137 0,'-17'-11'229'0,"-4"4"-15"16,-5-3-7-16,8 6-22 0,-5 3-7 16,-6 1-7-16,-2 3-9 0,-1 5-7 0,3 3-12 0,1 3-11 15,-6 3-7-15,8 3-9 0,-4 1-4 0,-7 8-2 16,9-4-10-16,-1-1-7 0,-5 12-2 0,5 5-6 15,-2-4-6-15,11-5-7 0,-2 12-5 16,4 1-6-16,7-12-5 0,3 16-5 0,-2-3-6 16,7-9 0-16,7 10-8 0,-4-10 2 0,13 8-5 0,-3-11-9 15,2 0 5-15,4-5-6 0,4 0-7 0,0 0 1 16,3-6-3-16,1 0-4 0,3-3 3 0,5-3-3 16,1-1 1-16,4-7 1 0,12 4-6 15,-10-5 2-15,-3-2-2 0,1-5-1 0,4-1 3 16,-1-3-2-16,-2-4-4 0,1-5 0 0,-2 0 3 0,12-7 0 15,-4-6 5-15,-5-3-19 0,-1-4 5 0,1-4 0 16,-7-10 6-16,-6 2 9 0,-1-5-4 0,-3-3 9 16,0 0-3-16,-13-5 11 0,-1 4 1 15,-12-1-1-15,-3 3 2 0,-6 1 3 0,-7 2-3 16,-4 5 1-16,-5 2 0 0,-8 3-2 0,-3 6-6 0,-7 2-1 16,-2 2-2-16,1 9-17 0,-7-2-20 0,3 6-15 15,14 7-31-15,-15 3-42 0,17 3-43 0,-1 4-64 16,2 0-75-16,-17 7-218 0,16-2-551 0,3 0 244 15</inkml:trace>
  <inkml:trace contextRef="#ctx0" brushRef="#br0" timeOffset="215452.9385">28330 8274 228 0,'0'0'245'0,"2"-6"-12"0,-2 6-9 16,2-4-7-16,-2 4-12 0,0 0-12 0,-2-4-15 15,2 4-16-15,0 0-18 0,0 0-8 0,0 0-5 16,0 0-4-16,-9 16-2 0,2-6 0 0,-4 5 4 16,-3 7 0-16,-3 0-5 0,0 2-1 0,4 4-16 15,-4-1-8-15,-2 0-3 0,-1 4-11 0,1 2-7 16,0-3-10-16,1 0-6 0,0 1-6 0,3-1 9 15,0-1-23-15,1 1-3 0,2-5-17 0,4-7-21 16,2 0-24-16,0-2-26 0,-2-3-32 0,7-4-53 16,-4-1-44-16,3-1-61 0,4-2-75 0,-2-5-183 0,0 0-539 15,0 0 239-15</inkml:trace>
  <inkml:trace contextRef="#ctx0" brushRef="#br0" timeOffset="216416.7047">28195 8149 13 0,'6'-8'240'0,"3"2"-8"0,9-1-5 16,1 1-5-16,7 3-12 0,6 2-15 0,5 1-16 16,14 2-11-16,4 3-10 0,1 2-14 0,4 1-13 15,5 3-17-15,2-1-8 0,26 7-14 0,-27-8-9 16,24 3-7-16,-26-3-9 0,29 7-7 0,0-2-7 15,-1-2-14-15,-25-4-14 0,26 3-11 0,-28-4-10 16,30 3-9-16,-6 1-4 0,-26-5-5 0,1 2 1 16,25 3 3-16,-24-5 0 0,2 1 1 0,-5 3-1 15,2-8 2-15,0 7 2 0,-4-4 0 0,-4 2 2 16,2-2-1-16,-8-4 4 0,-11 1 1 0,2 0 4 16,13 2 3-16,-19-3 13 0,-1 1 2 0,-3 0 2 15,-1 1 0-15,-2 2 1 0,-6-4-2 0,-4 1 2 0,4 4-3 16,-2 0-4-16,0-2-2 0,-3 4-3 0,0-1 3 15,1 0 1-15,0 1-5 0,-2 1-3 16,-4-3 4-16,3 0-5 0,-4 1 1 0,1-1 2 0,-3 1-4 16,1 0 0-16,2-2-1 0,-3 2 2 0,0 0-1 15,0-3 1-15,-2 2 4 0,-3 1 3 0,4 0-12 16,-1-4-5-16,-3 2 5 0,1-2 3 0,-2 1-4 16,1 1 0-16,-2-3 0 0,0 2-2 0,-2-4 1 15,2 4 3-15,-2-4-3 0,0 6 8 0,-1-2-1 16,-2 1 1-16,1 5-2 0,-5-2 16 0,1 4 1 15,-1 2-2-15,-1 4-5 0,-4 6 0 0,1 2-2 16,-1 1 2-16,6 0-6 0,-6 2 2 0,6-1-3 16,-3 2 1-16,-1-1 0 0,-2 0-3 0,3-1-2 15,-5 2-1-15,3-1 1 0,-1 3-1 0,-2-6 2 16,3 2-3-16,-5 0 3 0,2-2-1 0,0 0 1 16,3-3-7-16,-2-2 4 0,0-5 9 0,4 0-13 15,4-4 0-15,-5 0 0 0,5-3 2 0,1-1-1 16,-2-1 4-16,0-2-6 0,3 0 2 0,-4-1 0 0,4-3-1 15,-1 1-3-15,4-2 5 0,-13-4-1 0,6-1 1 16,-3-2 1-16,-1 3-6 0,-7-7 11 0,1 4-10 16,-2-1 2-16,-5-1 0 0,-4-3 2 15,1 2-6-15,1-1 3 0,-6 2-1 0,-1-3 1 0,1 2 1 16,-2-6-1-16,-14-2 1 0,10 4-1 0,-14-3 0 16,-5-2 1-16,4 2 2 0,-5 1-3 0,-3-3 0 15,1-4 4-15,-26-6 0 0,0 0-1 0,23 8-2 16,-28-10-5-16,3 3 7 0,2 2-9 0,22 4-5 15,-21-2-4-15,23 3-6 0,2 1 4 0,0 0-6 16,5 5-12-16,0-3 0 0,-1 0 9 0,5 4-2 16,1-3 1-16,2 2 3 0,9 4 4 0,2 1 2 15,1 1 2-15,1 1 3 0,-2-1 9 0,2-1 2 16,3 5 1-16,0-3 5 0,3 1 4 0,7 2-1 16,2 2-1-16,-1-1 1 0,1 0 0 0,3 3-3 15,2-1 4-15,3-1-3 0,-1 1 3 0,2 2-3 16,0 0-4-16,-1 0 0 0,4-1 5 0,-1 2-3 15,2-1 7-15,-5-2-5 0,3 3-3 0,2 0 7 16,-2-1-8-16,1-2-1 0,-2 2 8 0,-3 0 0 16,4-1 4-16,-1 1 1 0,2 0 2 0,1-2-8 15,7 2 5-15,-9-2 0 0,9 2-4 0,-7 0 2 16,7 0-6-16,0 0 3 0,0 0 0 0,-6 2-11 16,6-2-15-16,0 0-12 0,0 0-25 0,0 0-29 15,0 0-52-15,0 0-40 0,26 0-33 0,-15-2-222 0,-1 2-469 16,3-3 209-16</inkml:trace>
  <inkml:trace contextRef="#ctx0" brushRef="#br0" timeOffset="216747.7606">29597 8339 213 0,'2'-4'262'15,"1"1"-22"-15,-3 3-23 0,0 0-13 0,2-1-3 16,-2 1-15-16,0 0-17 0,3 13-9 0,-2-4-8 16,-2 1-15-16,2 5-15 0,-3 2-7 0,-1 1-7 15,-2 5-7-15,1 4 1 0,-4 0-4 0,0-2-2 16,-3 3-11-16,-2 1-10 0,1 2-1 0,-1 1-7 15,-4-2-11-15,3 2-2 0,0 1 12 0,0-4-12 16,-4 2-3-16,7-1-8 0,-1 0-4 0,3-4-5 0,0-6 2 16,3-1-10-16,-2-3-3 0,5 0-9 15,-1-6-10-15,1-2-17 0,-2 2-18 0,2-3-19 16,-1-4-24-16,1-1-47 0,-2-2-56 0,5 0-51 0,-13-5-271 16,6-2-540-16,0-3 240 0</inkml:trace>
  <inkml:trace contextRef="#ctx0" brushRef="#br0" timeOffset="217027.7516">29101 8181 11 0,'-3'-3'254'0,"3"3"-17"0,0 0-13 0,0 0-6 16,-1 13-11-16,-3-7-15 0,3 5-13 0,0 5-9 15,-1 0-8-15,1 2-15 0,0 3-15 0,-2-2-12 16,-3 8-12-16,-1 2-6 0,0-1-13 0,-5 0-12 16,3 1-8-16,-3-3-5 0,1 1-2 0,-3-3-8 15,2 5-9-15,0-6-10 0,-2 2-16 0,2 0-30 16,6-8-39-16,1 1-52 0,0 2-58 0,2-6-53 15,2-3-195-15,2-1-440 0,7 1 196 0</inkml:trace>
  <inkml:trace contextRef="#ctx0" brushRef="#br0" timeOffset="217319.8337">30269 8485 168 0,'0'5'222'16,"-2"2"-5"-16,2 4-3 0,-3 1-7 0,0 5 3 15,-2 3-4-15,0 7-14 0,-4 0-3 0,0 6-12 16,-1-1-13-16,-6 12-12 0,5-13-11 0,-6 3-18 15,2-4-9-15,-2 4-14 0,3-2-10 0,-4-3-5 16,6-3-10-16,-4 3-12 0,7-4-21 0,-6-3-48 16,7-4-47-16,-2-1-83 0,1-6-80 0,2-1-241 15,-1 0-495-15,0-3 219 0</inkml:trace>
  <inkml:trace contextRef="#ctx0" brushRef="#br0" timeOffset="218266.7301">28877 7943 11 0,'3'-7'287'15,"-2"4"-20"-15,4-2-15 0,-5 0-18 0,1 0-14 16,-1 1-10-16,-2-2-17 0,2 2-13 0,-4 0-16 16,3 1-19-16,1 3-11 0,-5-5-12 0,1 3-15 15,4 2-9-15,-12-3-10 0,5 3-8 0,7 0-1 16,-16 4 6-16,7-1-3 0,-2 0-2 0,-1 4-8 15,-3 2-1-15,4-3-7 0,-2 7-9 0,3-3-6 0,1-1 7 16,-3 3-12-16,4-1-4 0,-1 4-5 0,6-5-2 16,-1 1-2-16,2 2-5 0,2-1-4 15,2-2-5-15,3-1 2 0,1 2 2 0,2-2-5 0,0-1 1 16,1-4-4-16,1 3-3 0,2-4-6 0,-1-2 0 16,-1-1 5-16,0 0-9 0,0-2 4 0,3-1-7 15,-4-3 7-15,0-1-2 0,-4-1-1 16,4-2 0-16,-4 1-4 0,0-2 2 0,-3-1-3 0,-1 3 1 15,0-3-4-15,-1 0 0 0,0 2-3 0,-2 1-7 16,-2 0-9-16,1 2-7 0,-1 2-10 0,3 0-19 16,-4 1-26-16,4 2-25 0,-2-1-26 0,3 3-29 15,0 0-27-15,0 0-30 0,0 0-228 0,0 0-489 16,0 0 218-16</inkml:trace>
  <inkml:trace contextRef="#ctx0" brushRef="#br0" timeOffset="218468.6052">29409 7986 146 0,'4'-1'343'0,"-4"1"-11"16,7-2-15-16,-7 2-18 0,7 0-24 0,-7 0-28 16,0 0-23-16,0 0-20 0,5 7-20 0,-8-3-16 15,1 1-10-15,0 4-15 0,-1 1-21 0,-1 0-7 16,1-1-8-16,1 3-9 0,-2 0-13 0,1 1-9 15,-1 1-17-15,-1 1-32 0,3 1-34 0,-2 0-40 16,1-3-34-16,1-1-58 0,-1 0-63 0,4-2-75 0,-1 0-219 16,2-1-538-16,3 1 238 0</inkml:trace>
  <inkml:trace contextRef="#ctx0" brushRef="#br0" timeOffset="218796.405">29935 8079 25 0,'7'-1'270'0,"-7"1"-13"16,10 1-12-16,-1 3-11 0,0 1-20 0,2 2-12 16,2 1-26-16,2 3-14 0,-2 1-19 0,-1 1-14 15,-4-4-10-15,2 4-12 0,-4-2-9 0,-1-2-14 16,1 1-7-16,-6 0-9 0,0-3-8 0,-6-1-5 15,2 0-4-15,-3-1-7 0,-4-2-4 0,-1 0-3 16,-3-2-4-16,1-1-4 0,2 0-2 0,-1 0-1 16,4 0-3-16,1-1-3 0,3-1-3 0,0 1 0 15,5 1 2-15,-9 0-8 0,9 0 1 0,-4-2-3 16,4 2-2-16,0 0 2 0,0 0 1 0,19 3-6 16,-11-1 0-16,1 0 3 0,4 2-1 0,-3-1-1 15,2-3-2-15,0 5 0 0,-1-3 0 0,1 1 0 16,-1 0-5-16,-1 1-7 0,1 0-18 0,-1-1-22 0,2 1-34 15,1 2-34-15,-2-4-47 0,8 3-38 0,-2-1-224 16,-3 0-460-16,5-4 203 0</inkml:trace>
  <inkml:trace contextRef="#ctx0" brushRef="#br0" timeOffset="219277.1057">30781 8165 146 0,'0'0'237'0,"13"3"-6"0,-7-3-8 16,-1 0 0-16,-1 2-14 0,4 1-21 0,-3-3-14 15,1 1-9-15,1 0-20 0,-1 2-13 0,-2-3-11 16,1 1-12-16,-1 2-12 0,1-3-9 0,-1 4-9 15,-2-1-6-15,-2-3-11 0,0 0-6 0,0 5-4 16,0-5-8-16,0 0 4 0,-12 2-11 0,3-3-2 16,-3 1-6-16,-2-1-2 0,5-1-2 0,-1 2-5 15,1 0-2-15,0 2-1 0,0-1-6 0,4 0-1 16,5-1-5-16,-9 3-8 0,9-1 4 0,0-2-1 16,0 0-8-16,5 7-1 0,0-4 2 0,4 1 0 15,0 2-2-15,0-1 1 0,1 1-1 0,1 0 2 0,-2 1-1 16,-2-2 1-16,1 2 5 0,0-2 1 15,-3 1 0-15,1 0-1 0,-2 0 3 0,1 0 8 16,-1 0 1-16,-2 0 3 0,1-1 7 0,0 2 3 16,-2-2 2-16,0 0-2 0,-1 2 2 0,0-3 3 0,-2 2 5 15,-1-1 14-15,-1 0 6 0,-1 1-5 0,-4-1-3 16,-2 1-3-16,-5 0-8 0,-3-2 1 16,-4 0-2-16,3 0-9 0,-10 0-30 0,-2-3-38 15,-2-2-80-15,-3 1-98 0,-3-1-316 0,3-5-582 0,-15-5 258 16</inkml:trace>
  <inkml:trace contextRef="#ctx0" brushRef="#br0" timeOffset="221615.0018">29139 8289 24 0,'-1'-4'147'0,"-2"-1"-4"15,-1 0-19-15,2-1-8 0,-4 2-10 0,3 0-10 16,-1-3-5-16,0 3-12 0,-1-1 2 0,4 0-7 15,-3 0 1-15,0 1 2 0,-2-1-7 0,2 2-5 16,0-2-3-16,2 1 3 0,-1 1 1 0,-1 0-2 16,-1-1-1-16,-4 3-2 0,4 0-3 0,-3 1 2 0,8 0-4 15,-17 1 0-15,10 0-3 0,-8 3 0 0,3-1-3 16,-1-1 0-16,-4 3-1 0,4-2-2 16,0 1-2-16,-2 2-1 0,-2-3-3 0,-2-2 0 15,-3 4 6-15,6-2-1 0,-5 1 1 0,-2 0-1 0,-4-1-4 16,-1 0-2-16,-4 1-6 0,3-1 1 0,0 3-4 15,-2-2-3-15,0-1-1 0,-1 1-5 0,2-3-2 16,8 3-2-16,1 2 0 0,1-1-4 0,-2-1 0 16,2 2 0-16,-1-3-2 0,1 1-3 0,-1 0-3 15,2-2 1-15,0 1-4 0,6-2-4 0,-6 2-10 16,6-2-20-16,-1 1-33 0,3 0-23 0,1 1-46 16,1-3-53-16,4 0-235 0,-3 0-454 0,8 0 201 15</inkml:trace>
  <inkml:trace contextRef="#ctx0" brushRef="#br0" timeOffset="225828.3914">28763 8412 56 0,'0'-7'152'0,"0"7"-11"0,0-8 2 15,0 6-10-15,0 2 4 0,0 0-8 0,-3-5-6 16,3 5-8-16,0 0-2 0,-2-4-7 0,2 4-5 0,-3-3-2 16,3 3-3-16,0 0-4 0,0 0-5 0,-15 5-1 15,10-1-1-15,-4 1-5 0,3 2-6 0,-2 2-4 16,1 0-2-16,-2 0-3 0,4 3-9 0,-2 4 1 15,-1-5-6-15,2 1-5 0,-1 5-1 0,4-1-1 16,-2 4-1-16,1 3 0 0,-1 3-2 0,1-2-2 16,0 0-3-16,3 5-5 0,1-2 0 0,1 2 0 15,-1-2-4-15,4 1-1 0,-3 1-1 0,3 1-2 16,1-4-3-16,2 6-5 0,2-3 3 0,1 2-3 16,1 1-3-16,3-6 2 0,0 5-2 0,2-5-1 15,2 2 1-15,-1-2-4 0,0 1 3 0,2 0-1 16,4 0-3-16,-1-1 3 0,6-2-3 0,-1 0-3 15,0-2 2-15,1-1-3 0,-3-1 2 0,7-2-1 16,-5 0-2-16,4 0 1 0,-7-2 0 0,3 1 0 0,-4-3-1 16,0 2 8-16,1-3-1 0,-1-2-1 15,0 3-1-15,3-1-1 0,2 0-1 0,-2-2 0 16,3 3-2-16,-1-5 3 0,5 1-2 0,-5 2-1 0,3-2 1 16,1 0-3-16,-1 0 1 0,-2-3 2 0,2 2-2 15,-2 0 1-15,4-1-3 0,-6-1 0 0,1-1-1 16,3-2 4-16,-4 1-2 0,1 2-2 0,-9-4 0 15,8 5 1-15,-5-4 0 0,7 1 1 0,-3 2-4 16,-1-2 3-16,5-1-3 0,2 2 0 0,1-2-7 16,0 1-2-16,-2 1 2 0,-1-4-5 0,2 2-2 15,0 3 0-15,1-5-2 0,-3 1 1 0,-2 0 1 16,-9 1 4-16,9-3-1 0,-9 1 3 0,0 0 0 16,-3 0 4-16,-2-1-2 0,-3 1 2 0,2-2 1 15,0 0 0-15,0 3 1 0,-1-3 0 0,1 2-1 16,-1 3 3-16,-1-3 0 0,2 1 2 0,2-1-3 15,-2 1 0-15,6 4 4 0,-1-2-1 0,3-2 0 16,-2 4 0-16,-4-3-1 0,2 2 6 0,-4 0-7 16,4 0 5-16,-6 0-5 0,0 0 1 0,-1 1 1 15,-1 0 4-15,-2-2-3 0,-3 3-1 0,1-3 4 16,0 4-2-16,-3 0 1 0,2 1-2 0,-3 1 6 16,-1-1-6-16,3 3 3 0,-2-1 1 0,-1 2-1 0,2 1-2 15,0-1 2-15,-2 1 0 0,0-3-3 16,0 0 1-16,2 0 1 0,0-1 2 0,-2 2-6 15,1-1 5-15,-2-2-2 0,2 2 4 0,-2-2-4 16,1 4 2-16,-2-4 1 0,0 0-1 0,2-1 5 0,0 2-3 16,0-5-4-16,0 1 2 0,0 1 1 0,-2-3 0 15,0 3-5-15,2-4 3 0,-4 1-2 0,3-1 0 16,1 1-2-16,-2-2 0 0,2-3 3 0,-2 5-2 16,-2-3 3-16,4-2-7 0,-5 2-10 0,5-2-9 15,0 0-16-15,-10-2-12 0,10 2-26 0,-7-2-30 16,7 2-28-16,-6-5-47 0,6-2-48 0,-4 2-151 15,4-3-413-15,0 2 183 0</inkml:trace>
  <inkml:trace contextRef="#ctx0" brushRef="#br0" timeOffset="226187.4421">30589 9839 32 0,'0'0'234'0,"0"0"-10"0,-10 3-7 0,10-3-5 15,-5 5-5-15,1-2-5 0,4 2-8 0,-4 1-23 16,3 5-6-16,-4 5-13 0,1-5-12 0,2 2-15 16,-1 7-8-16,3-2-4 0,-4 2-14 0,4 4-7 15,-1 0-14-15,-1-3-3 0,4-3-5 0,-2 1-5 16,1-1-9-16,2-1-6 0,-2 1-2 0,4-3-1 15,0-2-6-15,3-2-4 0,-3-1-2 0,0 0 0 16,4-3-7-16,-1 3-1 0,7-3-3 0,-3 3-3 16,-1-8-2-16,8 5 0 0,-1-3-7 0,3 0 1 15,-2-3-1-15,1 0 4 0,2-1-4 0,6-1-3 16,-6 0-1-16,0-3-2 0,-1 0-1 0,6 0 4 16,-6-1-12-16,-3 2-8 0,-1-2-15 0,-4 1-30 0,-1 1-37 15,-1-2-51-15,-6 1-58 0,7 0-57 16,-8 0-205-16,-1 2-502 0,-3-1 223 0</inkml:trace>
  <inkml:trace contextRef="#ctx0" brushRef="#br0" timeOffset="230358.6519">29291 8606 132 0,'0'-5'164'0,"0"0"-15"15,3 0-4-15,-3 0-12 0,0-1-10 0,1 2-12 16,0-1-7-16,-1 1-2 0,0-1-4 0,3 1-3 15,-3 4-1-15,0-4-3 0,0 4 1 0,-3-6 0 16,3 6-10-16,0 0-5 0,3-3-9 0,-3 3-4 16,0 0-8-16,0 0-5 0,0 0-6 0,0 0 0 15,0 0-6-15,-12 0 1 0,12 0 1 0,-10 3 0 16,5 1-2-16,0-1-5 0,-1-1 0 0,0 1-1 16,1 0 3-16,-4 1 6 0,4 1-3 0,-2-1 4 15,0 4-1-15,-2 0 4 0,0 1 0 0,-2 4-2 16,1 1-5-16,-1 0 1 0,2 1-5 0,1-1 2 15,-4 0-5-15,2 4 0 0,0-1-2 0,-1-3-3 0,2 3 2 16,-1 0-9-16,4 0-1 0,-2 0 0 16,-1 1-1-16,3-2 1 0,-2 3-4 0,4-2 1 15,-1 2 1-15,-3-2-5 0,7 0 3 0,-6 1-3 16,5 0 0-16,-3 2 1 0,1-4-1 0,3 0 0 0,-2 1-1 16,0 1-5-16,1-1 3 0,0 0-4 15,-1 0 2-15,-2 0 0 0,5 2 2 0,-2-7-3 0,0 3-1 16,2 0 1-16,0 1 2 0,0-3-3 0,4 3 1 15,-4-3 0-15,2 1-3 0,-2-2 3 0,4-2 3 16,0 4-4-16,0-1 3 0,1-3-3 0,-3 3 1 16,4 2 2-16,-3-3-3 0,5 4 6 0,-4-3-6 15,0 3 0-15,5 0 2 0,-4 1 0 0,5-3-4 16,-1 3 2-16,3-2 1 0,-1 4 0 0,5 1-1 16,-4-4 1-16,1 0 2 0,1-2-3 0,-1-1-3 15,1 2 3-15,3-1-4 0,-1-3 3 0,2 1-1 16,0 2 2-16,-1-6-4 0,7 7 7 0,-9-6-8 15,5 1 4-15,-3-1-2 0,0-2-2 0,2 0-9 16,-1 1-10-16,-3-3-18 0,3 0-22 0,-5-2-25 0,1 1-42 16,-4-2-52-16,3-2-54 0,-3 0-253 15,-1 0-524-15,-2-2 232 0</inkml:trace>
  <inkml:trace contextRef="#ctx0" brushRef="#br0" timeOffset="231544.2119">28668 8741 59 0,'-8'-1'191'0,"-1"0"-21"0,-4 0-4 16,4 2-9-16,-4-1-5 0,2 1-16 0,-2-1-15 15,-1 2-9-15,1 2-15 0,4-1-11 0,-1-1-7 16,3 3-3-16,1-1-11 0,3 0-6 0,-1 0-7 16,4 1-3-16,0 0-2 0,4 2-8 0,5-1-8 15,3 0-6-15,0-2-6 0,6 3-3 0,1-1-2 16,1-4 2-16,-2 2-6 0,4 0-5 0,-2-3 1 15,-8-1 2-15,2 0-2 0,-1-1-5 0,-2-3-2 16,1 0-6-16,-3 2 0 0,-3-4 1 0,0 0 2 16,-3 1 5-16,-1-2 2 0,-2 2 0 0,-1-2 9 0,-3 1 5 15,-3 2 8-15,-2 0 3 0,-4 0 3 16,-1 3-3-16,-4 2 8 0,-1 2-4 0,-8 2 0 16,0 2-3-16,4 0 3 0,5 1-7 0,1 3-2 15,2 2 4-15,1-1-6 0,5 2-2 0,3-2-5 0,1 3 3 16,5 2-3-16,2 0-7 0,4-3-11 15,4 1-9-15,1-1-15 0,3-2-9 0,4 1-9 0,5 1-8 16,4-4 1-16,1-1-9 0,-1-4-8 0,0-2 5 16,-7-3-3-16,0 0 5 0,1 0 5 0,-2-3-1 15,-1-1 18-15,-4-1 4 0,-2 0 8 16,-2-2 9-16,3 2 15 0,-7-1-1 0,2-1 23 0,-5 3 8 16,-2-2 9-16,-4 2 1 0,3 4 8 0,-15-3 3 15,1 3 4-15,-3 3-4 0,-11 4 2 0,-3 0-6 16,2 3-7-16,-2 4-3 0,5-3-2 0,-1 2-3 15,1 0-2-15,8-3-2 0,4 0-2 0,5 0-4 16,4 2-5-16,-1-1 2 0,3-1-7 0,8-1-14 16,-1 1-4-16,1-2-7 0,4 4-12 0,1-8-6 15,-1 4 5-15,3-4-2 0,-1-2 3 0,2-1 0 16,-4-2 4-16,0-1 4 0,-3-1-6 0,2-5 11 16,0 3-11-16,-1-7-3 0,-2 2 0 0,-1-2 10 0,0 0 5 15,-3 0 16-15,1 3 13 0,-2-2 6 16,-3 1 4-16,-1 5 2 0,0-2 3 0,-2 1 2 15,0 3-5-15,-2 0 6 0,-2 3-5 0,1-2 1 0,1 2-6 16,2 0 0-16,6 0-1 0,-12 4-3 0,7-1-2 16,0-1-2-16,1 2 2 0,3 0-6 0,-2 0-1 15,3-4-9-15,0 3-3 0,0-3-2 16,3 6-3-16,-2-2 3 0,3-2-3 0,0-1-10 0,2-1 3 16,-6 0 1-16,13-1-5 0,-6-1-1 0,0-2 4 15,2-2 0-15,0 1 6 0,0-5-1 0,0 1 0 16,-4-1 2-16,-1-2 5 0,1-2-5 0,-2-3 1 15,-1 0 4-15,-3-3-1 0,-2-1 2 0,1 4 0 16,-2 0-2-16,-3-2 0 0,2 2-5 0,-5 2 6 16,0 0 1-16,-3 3-3 0,4 3 3 0,-4-3-6 15,1 4 7-15,0 2-2 0,2 0-12 0,-1 4 8 16,0-2 3-16,2 0 0 0,4 2 0 0,-2 0-7 16,3-1-1-16,4 3 3 0,-7 0-8 0,7 0 1 0,0 0 6 15,0 0-2-15,-9 4-1 0,9-4 0 16,0 0 6-16,0 0 1 0,-3 3-1 0,3-3 3 15,0 0-2-15,0 0-1 0,-2 4 7 0,2-4-7 16,0 0 12-16,0 0-2 0,0 0-5 0,0 0 2 0,0 0 4 16,0 0 2-16,17-8 4 0,-15 5 7 0,2 1 5 15,0-1 5-15,-3-1-7 0,-1 4 2 0,4-3 14 16,-4 3-6-16,0-3-5 0,0 3-3 0,0 0 2 16,0 0-10-16,0 0 4 0,0 0-6 0,-18 4-18 15,14 3-16-15,-4 1-29 0,4 0-32 0,0 2-40 16,1 0-160-16,3 3-309 0,3 0 137 0</inkml:trace>
  <inkml:trace contextRef="#ctx0" brushRef="#br0" timeOffset="233268.6507">29255 8690 67 0,'0'-5'110'0,"3"2"3"0,-3 3-4 16,0-6-2-16,0 3-7 0,0 3-6 0,1-8-1 0,-1 7-5 0,0 1 10 16,0-10-4-16,0 7-5 0,0-1 2 15,0-1-4-15,0 0-3 0,0 5 6 0,0-6-4 0,0 6 3 16,0-7-2-16,0 3-7 0,0 2-1 0,0 2-2 16,0-5-4-16,0 5 5 0,0-5-6 0,0 5-6 15,0 0-2-15,0 0-4 0,-1-5-8 0,1 5-3 16,0 0-5-16,0 0 1 0,0 0 0 0,0 0 1 15,-17 7-4-15,14-3 0 0,-3 0-3 0,3 0-2 16,-3 2 5-16,1 1-1 0,-2 3-3 0,2-3 0 16,-3 2 11-16,3 3-8 0,-3-3 0 0,1 1 3 15,-4 3-6-15,5-3-1 0,-7 2 2 0,5 0-3 16,-1 0 1-16,-2 1-2 0,1 1-3 0,-2-2-1 16,5-3-6-16,0 3 0 0,-3-2-2 0,-3 4-3 15,8-4-4-15,-6 3 4 0,5-2 0 0,-2-1-2 16,1 1-2-16,3 0 0 0,-1 1-3 0,1-3 0 15,-1 4 0-15,0-1-3 0,1-2 4 0,-1-1-3 16,-1 3-2-16,2-3-3 0,-1 2 0 0,0-1 2 0,2 1-3 16,-3 0 1-16,1-2 0 0,-2 1 0 15,1 0 4-15,-2 0-4 0,3 1-8 0,-1-1 6 16,1-1 3-16,-3 7-3 0,4-3 1 0,2-5 1 0,-4 5 2 16,4-2-3-16,-1 0 3 0,1-1-3 0,-1 1-4 15,2 0 7-15,0-1 1 0,1-1-4 0,0 1-2 16,-2 1-2-16,2-2 2 0,0 3 2 0,0-5-5 15,0 4 5-15,-1-3-5 0,2 1 2 0,-2 0 2 16,0 2 1-16,-3-5-3 0,8 5 2 0,-8-3-2 16,8 1 2-16,-8 1-5 0,4-2 2 0,5 2 2 15,-4-1-1-15,1 0-2 0,-1 1 6 0,0-1-8 16,3 1 1-16,0-2-1 0,1 3 3 0,-1-4 6 16,3 5-2-16,0-4-2 0,1 4-3 0,-1-4 8 15,2 1-4-15,1-2-3 0,-4 1 0 0,3 0 3 16,2-2-3-16,-1 2-1 0,5 1 2 0,-2-2 0 15,1-2-2-15,-1 2 0 0,5-2 3 0,0 0-3 16,0 2 2-16,0-2 1 0,-2-1-4 0,0 4 2 16,-2-6 2-16,4 1-6 0,-1 5 0 0,3-4 3 15,-4-1 1-15,3 0-2 0,-2 3 3 0,2-4-1 16,0 2-5-16,-1 0 5 0,0-2-3 0,0 1-4 0,1 0 3 16,0 1-5-16,-1-3 5 0,-1 1-5 0,2 1 2 15,-5-2 3-15,3 4-2 0,-1-3-1 16,-3-1 3-16,1 1 0 0,-1-2 2 0,0 2-4 15,0-1 3-15,4 2-4 0,-4-2 3 0,5 2 3 0,-5-2-3 16,3 0-1-16,2-1 3 0,0 1 0 0,-8-1-1 16,4 2 0-16,-1 0 0 0,5-2 1 0,0 1-1 15,-4-1-4-15,-1 1 2 0,1 3 3 0,1-3-2 16,-2-1 6-16,0 3-5 0,-4-1 0 0,3-2 1 16,-1 2-2-16,0 1 1 0,-1-2 0 0,2-1-1 15,-2 1-1-15,3-1 4 0,-3 3-3 0,-1-2 1 16,1 0-2-16,-1-1 5 0,2 0-7 0,0 3-1 15,-1-3 2-15,1 0-2 0,1 0-2 0,-1 0-2 16,1 0-1-16,0 1 2 0,1-1 1 0,-1 1-2 16,-1-1-1-16,3 2 4 0,-2-1-1 0,2 1 1 15,-2-1 2-15,-2-1-1 0,4 1-3 0,-2 2 4 16,2-1 4-16,-3 1-4 0,1-2 1 0,2 2 1 16,-1-3 6-16,-2 2-5 0,1 0-4 0,-1-1 5 0,1 2 0 15,-1-2-2-15,-1 2-5 0,1 0 4 0,-2 1 0 16,2-3 4-16,-5 4 1 0,2-4-2 15,-3 4-7-15,4-2 3 0,-4 0 5 0,0-1 0 0,-1 2 1 16,1 1 2-16,2-2-5 0,-2-2-5 0,0 3 6 16,-1-4 4-16,1 5 0 0,-1-1-1 0,1-3-3 15,-1 2 2-15,1 1-3 0,1-1 5 0,0 1-2 16,2 1-2-16,0 1 1 0,-2 0-2 0,1-3 1 16,-1 5-1-16,-1-4 3 0,3 3-2 0,-1-1 4 15,1-2-2-15,-1 4 0 0,2-2 0 0,-1 1-1 16,0-3 2-16,-3 2-1 0,3 3 0 0,2-3-1 15,-1 1 0-15,0-2 1 0,2 2 2 0,5 1 1 16,-5-2 0-16,1 1-4 0,-1-1 4 0,1 1-3 16,-1-2-2-16,0 0-1 0,0 2 0 0,-2-2 6 15,-4-1-5-15,3 1 1 0,-3 1-1 0,-1 0 2 16,0-2 0-16,1 0 2 0,-3 3-7 0,1-2 4 16,-1 0-1-16,0 0 4 0,3-1-5 0,-3 1-1 15,3 5 6-15,-5-5-4 0,2 0 8 0,0 2-3 0,-1-2 1 16,2 2-8-16,-2-2 2 0,-1 2 3 0,0 0-2 15,0 0-1-15,0 1 2 0,0 0-3 16,2-1 3-16,-2-1-1 0,0 2 4 0,2-1-3 0,-4 0-3 16,0 0 1-16,1-1 1 0,-2 1 0 0,3 0-2 15,-1-1-11-15,1 2-14 0,-2-3-13 0,4 2-24 16,-4 1-16-16,2-6-20 0,-2 5-23 0,0-2-19 16,0 0-18-16,2 0-20 0,0 0-25 0,0 0-203 15,-1 0-443-15,-3 1 197 0</inkml:trace>
  <inkml:trace contextRef="#ctx0" brushRef="#br0" timeOffset="238522.817">29813 8756 95 0,'0'0'161'16,"2"-7"-7"-16,-1 4-12 0,2 0-10 0,0 1 0 0,-3 2-8 15,8-3-3-15,-6 0-1 0,-2 3-1 16,4-3-5-16,-4 3-4 0,3-2-7 0,-3 2-5 16,0 0-5-16,2-4-9 0,-2 4-7 0,0 0-9 0,0 0-10 15,0 0-7-15,0 0-2 0,0 0-3 0,7 6-5 16,-3-3 3-16,1 2-1 0,-2-2-6 0,-1 1-4 15,2 0-2-15,-4 1 0 0,0 0-4 0,1 2-5 16,-1-2 5-16,0 2 5 0,2-1 3 0,-2 5-2 16,-2-6 0-16,1 4-3 0,-3-1 3 0,-1 4 1 15,0-3-3-15,-1 1-1 0,-1 0 0 0,-2 1-2 16,2-1 4-16,-2 3-5 0,-3 1-4 0,5-4 2 16,-4 0-5-16,0 2 0 0,-3 0-1 0,1 1 0 15,-2 0-1-15,-1-4 1 0,1 4-2 0,1-3-1 16,-9 2 2-16,-1 2-1 0,5-4 1 0,-7 0-10 15,4-5 7-15,-3 6 1 0,-3-2-5 0,3 2 3 16,-3-4-3-16,-1 3-3 0,3-4 1 0,-2 2 1 16,7 0-1-16,2-3-2 0,-7 3-2 0,0 1 1 0,-1-4-1 15,7 1 3-15,-9-1-7 0,3 3 2 16,4-2-1-16,-7 0-1 0,-2-2 1 0,2 0 3 16,-4 2-3-16,3-3 4 0,-2 1-10 0,0-1 10 15,-2-1-3-15,2 1-2 0,1 0 1 0,-4-1 2 0,1-2-3 16,0-2 0-16,0 2 5 0,-3-1-2 0,3-1-5 15,-1-1 2-15,-3 2 0 0,2-3 2 0,-1 0-2 16,3 1 0-16,2-3 0 0,-3 1 2 0,2-1-5 16,3 1 5-16,0-2 0 0,2 0-1 0,0 0 0 15,6 2-1-15,0 2 2 0,-6-4 2 0,1 4 0 16,8-2 0-16,-4 3-3 0,3-2 1 0,2 1-1 16,-3-1-1-16,6 1 3 0,1 2 0 0,1-1-3 15,-1-1 1-15,4 3-1 0,-4-1 1 0,1 1 1 16,2-4-1-16,-1 4 1 0,1 0-5 0,-1-1 7 15,3 2-2-15,0 0-2 0,1-1 2 0,-2 3-2 16,4-3 0-16,0 1 2 0,-1-1-4 0,-2 3 1 16,3-1-3-16,-2 1 4 0,-1 2 0 0,-1 0 3 0,2-1-2 15,2 1 2-15,-2 0 0 0,1 0-2 0,-2 0 2 16,-2 0 1-16,4 2-2 0,-2-4 5 16,-3 2-6-16,2 2 4 0,1-2-1 0,0 0 1 15,-3 2-1-15,1 0 1 0,0 0-3 0,2 1-3 0,-3 1 7 16,5-2-3-16,-5 1-1 0,3-2 0 0,-1 2-1 15,-1 1 1-15,0-1 3 0,2 0-6 0,-2 0 2 16,-1 1 3-16,3-2-5 0,-2 2 5 0,2-3-4 16,0 3-3-16,-2-2 6 0,2 0-1 0,-2 1 0 15,-1 1-1-15,4 1 0 0,-1-3-4 0,0 4 1 16,1-2 0-16,-3 4 3 0,1-2-1 0,3-1 1 16,-2 4 0-16,3-6 7 0,-3 3-15 0,3 1 6 15,0-4 0-15,1 3-2 0,0-3-4 0,3-2 2 16,-1 0-1-16,-1-1-2 0,2 0 3 0,-1 0-1 15,2-1 0-15,-2 0 1 0,2 0 2 0,-3 0-3 16,3-1-2-16,-2 0 3 0,3-3-1 0,-2 4 2 16,-1-1-4-16,3-3-2 0,-4 5-4 0,4-2-8 15,0-3-2-15,0 0-5 0,0 0-4 0,-3 4-1 0,3-4-8 16,0 0-6-16,0 0-11 0,0 0-16 0,0 0-24 16,0 0-18-16,0 0-21 0,0 0-17 15,0 0-33-15,0 0-54 0,-11-12-135 0,11 7-407 0,0-2 180 16</inkml:trace>
  <inkml:trace contextRef="#ctx0" brushRef="#br0" timeOffset="239031.9691">27363 9078 135 0,'0'0'222'0,"0"0"-11"0,0 0-17 0,0 0-19 16,-4-3-19-16,4 3-13 0,0 0-17 0,0 0-14 15,0 0-10-15,0 0-9 0,0 10-5 0,0-2-5 16,-2 0-10-16,-1 5-6 0,-2 1 2 0,1 2-4 16,-4 0-4-16,2 1-11 0,2 3-3 0,-5 5-2 15,4-5-5-15,-4-2 0 0,4 3-5 0,-4-4-5 16,0 1 0-16,0 0-6 0,2-4-2 0,0 3-4 15,-1 0-2-15,-2 0 2 0,3-2-2 0,0-3-1 16,2-1-4-16,1 1 0 0,2-4 1 0,-3 4 1 16,3-2-3-16,1 0 1 0,0-1-2 0,1-4 2 0,0 2 2 15,0-2 0-15,1 1 3 0,3 0 1 16,5-1-4-16,-2 2 2 0,4 1 1 0,0-4 2 16,5 4 1-16,-2-3-2 0,4 1-3 0,8 2 3 0,0 0-6 15,-4-4-1-15,4 1 0 0,-5 0 2 0,6 0-9 16,-8 1-16-16,1 0-28 0,0-1-41 0,-3-3-44 15,1 2-61-15,-1 1-229 0,-4-2-451 0,5-2 200 16</inkml:trace>
  <inkml:trace contextRef="#ctx0" brushRef="#br0" timeOffset="242862.977">24619 13513 153 0,'-5'-1'173'0,"5"1"-7"0,-4-4-8 0,4 4-7 0,-8 0-12 16,8 0-7-16,0 0-11 0,-5-1-2 0,5 1-11 16,0 0-6-16,-6-2-3 0,6 2-10 0,0 0-5 15,-3-4-7-15,3 4-8 0,0 0-5 0,0 0-5 16,0 0-3-16,0 0 7 0,0 0 4 0,6 12 2 15,-3-8 0-15,0 0-5 0,5 0 5 0,0 1 1 16,2 2-1-16,6 1 0 0,2 1-1 0,2 0-9 16,6 0 10-16,1 2 0 0,3 1-9 0,-1-1-5 15,3-1-1-15,1 0 0 0,2 4-6 0,4-4-4 16,10 7-7-16,-2 3-4 0,6-6 1 0,-2 1-3 16,-3 2-3-16,3 0-7 0,2-1-1 0,-2-1-2 15,-3 3 0-15,7-1 0 0,-5 0-3 0,3 0-2 16,-1-1-2-16,0-2-2 0,2-1 1 0,-2 1-4 15,-2 2-1-15,1-1 1 0,-1-2 4 0,1 1-9 0,2-1 5 16,-15-4-4-16,-1 3-6 0,1-3 5 16,12 4 2-16,0 0-3 0,-17-4 3 0,6 0-3 15,-2 1 0-15,-1-3-3 0,0 1-1 0,0 1 1 0,-1-2-20 16,1 1 7-16,-3-1 3 0,3-2 0 0,-1 4 0 16,1-3-1-16,-3-2 3 0,1 1-6 0,0-2 4 15,-2 1 1-15,1-2 3 0,-3 1-4 16,0-1 7-16,2-2-1 0,0 3-1 0,-2-1 5 0,-1 1-2 15,0 0-3-15,3-1 2 0,-1 0-2 16,-3 2 5-16,4-1-4 0,-1 0 4 0,-1 4 10 0,2-3-13 16,0 1-2-16,-1-2 3 0,2 2-1 0,-2-1 0 15,1 1 1-15,0 3-1 0,3-2 2 0,1 2-1 16,1-1 3-16,4-1-10 0,-3 1 2 0,11 0-1 16,-11 0-8-16,2-2 0 0,-3 3-6 0,3-2-11 15,-2-3-1-15,-3 1 0 0,2 0 8 0,1-2 4 16,0 1-1-16,-2-1 2 0,0 0 7 0,0 1 0 15,-2-1-5-15,-1 1 7 0,4-2 1 0,-3 2 2 16,-1-1 0-16,3 4-3 0,1-4 4 0,0 2-7 16,-3 0-11-16,2-1-11 0,1 0 0 0,0-1 1 15,0-2 5-15,4 1 6 0,9-1-6 0,-11 0 0 16,1 2-1-16,1-2 2 0,10 2-3 0,-12-2 8 16,0 0-2-16,-1 3-2 0,-4-3 7 0,4 1 7 15,-2 2-4-15,2 1 2 0,-1-3 7 0,-2 2 0 0,0 3-6 16,3-5 5-16,-3 1 4 0,1 0 2 15,0 1-3-15,-2 4 1 0,2-4 1 0,2 0 1 16,-3-2-1-16,-2 2 1 0,-1 1 1 0,0-1 10 16,-3-2-9-16,3-1 2 0,0 2 0 0,3-1-2 0,-3-1 2 15,1-1-1-15,-1 1 1 0,1 0-4 16,-1-2 0-16,6 3-1 0,-3-2 6 0,1 0-11 0,1 2 6 16,2-1-6-16,-2 2-2 0,-2-1 2 15,-3 2-3-15,2-3 3 0,1 0-10 0,0-2 7 0,1 2-3 16,-1 0-1-16,2 0 1 0,3 0-3 0,-4-2 0 15,2 2 3-15,-4-2-3 0,-1 1 4 16,6-1 8-16,-6 0-4 0,3-4 0 0,3 4 8 16,-2 0-4-16,2 0-2 0,0 0-8 0,-2 2 17 0,16-3-5 15,-15-2 3-15,-1 3 2 0,3-1-6 0,-2 1 7 16,1 2-1-16,0-1-6 0,-2-1 9 0,18 4-2 16,-1-1-5-16,-21 0 0 0,4-1 7 0,0 0-6 15,-4 0 8-15,-1 1-8 0,0 2-2 0,-1-2 11 16,0-1-15-16,-1-1 13 0,2 1 13 0,5 4 8 15,-5-4-15-15,4 3 6 0,2 0 0 0,17 0-1 16,-4 0-4-16,-12-3-2 0,-5 3 3 0,0-1-4 16,0-2-4-16,0-2 11 0,1 7-2 0,1-8-14 15,0 6-5-15,-1-6-4 0,4 1 4 0,-4 1-6 16,1-1-1-16,1 4 3 0,18-2 1 0,-15 0-27 16,-1 0 1-16,11 0 6 0,-14 1 4 0,-4-1-3 15,-4 0 1-15,-1 0 1 0,1 0 4 0,0 0 13 16,-7 0-7-16,-21 0 0 0,43 5 6 0,-13-8-3 15,-30 3 4-15,42 4 0 0,-42-4 4 0,31 0 2 16,-31 0-4-16,31 1 8 0,-31-1 8 0,23 3 1 16,-23-3-2-16,0 0-2 0,33 0 7 0,-33 0-2 15,0 0 1-15,0 0-2 0,36-3-1 0,-36 3-3 16,0 0 6-16,0 0-4 0,0 0-16 0,0 0-12 16,27-5-22-16,-27 5-41 0,0 0-109 0,0 0-211 15,0 0 93-15</inkml:trace>
  <inkml:trace contextRef="#ctx0" brushRef="#br0" timeOffset="243600.8883">29236 14064 128 0,'0'0'281'0,"0"-5"-9"16,0 5-14-16,2-4-15 0,-2 4-22 0,0 0-18 16,0 0-21-16,0 0-20 0,0 0-14 0,0 0-12 15,0 0-11-15,0 13-4 0,0-7 0 0,0 6-11 16,0 2-4-16,-2-1-9 0,0 6 3 0,-3-1-4 16,1 0-1-16,-1 7-7 0,-2-1-5 0,-2 0-11 15,4-4-6-15,-1-2-8 0,-2 2-4 0,4-1-6 16,-1-2 0-16,1 2-6 0,-1-1-4 0,0-1-7 15,-1-2-1-15,3-1 0 0,-1-4-5 0,-1 1-2 16,0-1 0-16,4-5-6 0,-2 2-2 0,1-2-5 16,2 2-9-16,-2-2-2 0,0-3-7 0,2-2-9 15,-1 5-13-15,1-5-30 0,-3 5-42 0,3-5-34 16,0 0-43-16,0 0-49 0,0 0-39 0,6-17-230 16,-2 10-538-16,3-1 238 0</inkml:trace>
  <inkml:trace contextRef="#ctx0" brushRef="#br0" timeOffset="243902.8189">29553 14083 254 0,'0'0'258'15,"5"-2"-15"-15,-5 2-12 0,1-2-10 0,-1 2-3 16,0 0-2-16,0 0-12 0,3 9-8 0,-6-4-25 0,1 3-4 15,-1 1-7-15,-2 1-10 0,0 6-12 0,-4-1 5 16,3 2-8-16,-7 6-8 0,4 2-10 0,0-2-3 16,-5 1-13-16,4 2-7 0,-2-2-10 15,-3 0-12-15,7 1-5 0,-4-1-10 0,3-2-2 0,2-3-1 16,-2 0-3-16,2-3 6 0,2 2-23 0,-1 2-3 16,1-6-2-16,0-3-9 0,1-3-4 0,-1 0-10 15,4 3 3-15,-3-5-41 0,2 1-24 16,-1-2-34-16,1 0-33 0,-1 2-50 0,2-3-52 0,1-4-65 15,-4 3-263-15,4-3-597 0,0 0 265 0</inkml:trace>
  <inkml:trace contextRef="#ctx0" brushRef="#br0" timeOffset="244248.6288">28901 14295 199 0,'0'0'220'0,"0"0"-4"0,-10 4 0 15,8 1-6-15,0 0-10 0,0 6-9 0,2 2-5 16,-4 1-20-16,4 7-6 0,4 2-15 0,-3 5-12 16,0-2-12-16,1-1-11 0,3 7-11 0,0-1-8 15,1-6-9-15,1 6-6 0,3-2-12 0,0 0-4 16,0-2-7-16,6-4 3 0,-6 2-13 0,6-2-1 15,-5-6-5-15,3 0-1 0,-1-4-5 0,4 0-3 16,-4-2 0-16,6-2-8 0,-1-2 1 0,3-2 1 16,-1-1 0-16,-1-2 3 0,10-4-2 0,-1 2 5 15,-2-5 0-15,1 2-1 0,1-1-6 0,-1-7-1 16,-5 5-3-16,6-3-6 0,-1 1-14 0,-7 3-10 0,-4-2-22 16,0 4-40-16,-5-1-47 0,-3-1-55 15,1-2-63-15,-1 4-247 0,-4-1-527 0,-3 1 233 16</inkml:trace>
  <inkml:trace contextRef="#ctx0" brushRef="#br0" timeOffset="251976.1689">30420 12698 63 0,'0'0'220'0,"-7"-1"-8"16,7 1-12-16,0 0-6 0,-6-3-9 0,6 3-21 15,0 0-13-15,0 0-5 0,0 0-12 16,0 0-7-16,0 0-9 0,0 0 1 0,0 0-1 16,9 8-5-16,-4-6 2 0,3 1-7 0,5 4-8 0,0-4 7 15,0 1-13-15,0 1-7 0,7 1-9 0,-4 1-3 16,9 3-6-16,3-1-2 0,4 0-7 0,0 1-2 15,2 2-7-15,14 3-1 0,-10-4-9 16,11 4-5-16,-3 2-3 0,5 0-8 0,-4-3-5 0,1 2 3 16,-9-5-9-16,12 0 3 0,-15-2-1 0,-3 0-1 15,1 0-6-15,0-1 1 0,-8 0 4 0,2-3-3 16,-7 2 1-16,-3-5-2 0,-1 3 7 0,-4-3-1 16,-1 0 5-16,-5 1 3 0,-1 0 2 0,1-3 7 15,-2 0 1-15,-1 2 0 0,1 0-2 0,-5-2-3 16,6 2-3-16,-6-2 2 0,0 0-5 0,0 0 3 15,0 0-2-15,0 0-5 0,0 0-4 0,0 0-9 16,0 0-9-16,0 0-28 0,-17 0-31 0,17 0-25 16,-12 1-27-16,5 2-41 0,2 1-56 0,0-1-47 15,0-1-276-15,0 3-578 0,1-3 256 0</inkml:trace>
  <inkml:trace contextRef="#ctx0" brushRef="#br0" timeOffset="252852.242">31930 13228 5 0,'0'0'230'16,"-5"-1"0"-16,5 1-6 0,-4-2-5 0,4 2-16 16,0 0-5-16,0 0-10 0,0 0-8 0,0 0-14 15,-6-3-5-15,6 3-6 0,0 0-7 0,0 0-2 0,0 0-7 16,24 7-11-16,-15-3-10 0,5-3-4 0,13 8-5 15,-8-2-7-15,10 2-8 0,3-2-9 16,4 5-11-16,0-1 2 0,-2-2-14 0,17 5-5 16,-14 0-8-16,11 0-6 0,-11 0 37 0,10 4-14 0,-12-6 7 15,0 3-6-15,16 2-24 0,-12-3 1 16,11 3 1-16,2-3-13 0,-18-2-1 0,16 4-3 16,-18-6-5-16,0 2 0 0,3-2 1 0,-5-1-7 15,-3-2-3-15,-1 3 6 0,-6-3-9 0,-2 1 1 0,-18-8-7 16,24 6-12-16,-24-6 18 0,22 5-1 0,-22-5 1 15,0 0-5-15,18 7-1 0,-18-7 3 16,0 0-1-16,0 0-7 0,0 0 11 0,18 9-9 0,-18-9 4 16,0 0-6-16,0 0-15 0,0 0-7 15,0 0-30-15,0 0-22 0,0 0-16 0,0 0-17 0,0 0-35 16,0 0-40-16,0 0-62 0,0 0-58 0,0 0-232 16,0 0-578-16,0 0 256 0</inkml:trace>
  <inkml:trace contextRef="#ctx0" brushRef="#br0" timeOffset="254174.3938">30840 13179 287 0,'1'-3'308'0,"2"0"-9"0,-2-1-16 15,2 0-18-15,1 1-24 0,-2 0-16 0,2 0-19 16,-4 3-21-16,4-4-9 0,-4 4-27 0,0 0-11 0,5-2-15 15,-5 2-9-15,0 0-8 0,2 9-1 0,-3-4 2 16,1 0 6-16,-1 2-14 0,1 4-6 16,-4 0-9-16,1-1-4 0,-2 2-9 0,3 0-16 15,1 1-7-15,-5 2 4 0,3 0-1 0,-4 0-10 0,3-5-26 16,2 2-7-16,-6-1-9 0,4-1-9 0,2 0-5 16,-5-2-12-16,7-1 0 0,-4 0-25 0,2 0-25 15,-1-2-19-15,2 1-27 0,-3-2-26 0,4 0-31 16,0 0-31-16,0-4-20 0,0 5-26 0,0-5-189 15,0 0-482-15,0 0 214 0</inkml:trace>
  <inkml:trace contextRef="#ctx0" brushRef="#br0" timeOffset="254413.2458">30947 13116 198 0,'0'-5'280'0,"0"3"-8"0,0 2-12 16,-1-8-15-16,1 8-23 0,1-2-23 0,-1 2-14 15,0 0-22-15,0 0-16 0,0 0-12 0,0 0-13 0,0 0-11 16,0 0-9-16,-11 12-4 0,8-7-13 16,-1 1-11-16,0 0-7 0,-2 1-3 0,-1 2-10 15,0-3-12-15,-1 3-13 0,1-3-19 0,-2 2-21 16,0 0-17-16,-1-2-31 0,0 1-31 0,1 2-20 15,1-2-30-15,-5 0-41 0,4 1-16 0,1-1-195 16,-2 0-423-16,1-1 187 0</inkml:trace>
  <inkml:trace contextRef="#ctx0" brushRef="#br0" timeOffset="254608.1256">30547 13404 82 0,'0'0'264'0,"0"0"-6"0,-5 2-18 0,5-2-17 16,0 0-21-16,0 0-22 0,0 0-20 16,9 6-14-16,1-2-15 0,3-2-14 0,5 2-18 15,0 2-16-15,10 1-30 0,-1 5-33 0,-5-8-34 16,4 4-47-16,1 0-50 0,1-2-52 0,4 2-156 0,-2 1-344 16,-2 0 152-16</inkml:trace>
  <inkml:trace contextRef="#ctx0" brushRef="#br0" timeOffset="255087.8481">32177 13723 163 0,'2'-2'269'0,"1"-1"-13"0,-3 3-16 0,1-2-20 16,-1 2-24-16,4-3-20 0,-4 3-16 16,0 0-18-16,0 0-9 0,0 0-17 0,2 9-11 15,-2-1-4-15,-2-1-3 0,-1 6-13 0,1-4-1 0,-2 1 2 16,-1 4-11-16,1-4-5 0,-1 2-5 0,-4 4-4 15,1-3-7-15,3-1 20 0,1-1-11 0,-3 0-5 16,-1 1 1-16,3-4-13 0,-2 4-16 0,2-6-18 16,-1 4-17-16,1-4-24 0,1 1-31 15,1-2-37-15,0-1-41 0,1-1-30 0,2-3-47 0,0 3-217 16,0-3-466-16,0 0 207 0</inkml:trace>
  <inkml:trace contextRef="#ctx0" brushRef="#br0" timeOffset="255286.8378">32210 13700 244 0,'-4'-4'276'0,"-1"0"-10"0,2-1-13 16,-1 2-16-16,-3-1-19 0,3 1-23 16,-4 3-15-16,2 0-17 0,-3 1-18 0,0 3-11 0,1-3-13 15,-1 5-14-15,-1 0-8 0,5 0-18 0,0 2-26 16,-3-1-28-16,-3 2-29 0,4 0-44 0,-6 4-54 15,2-1-53-15,6-4-50 0,-3 4-181 0,3-2-414 16,-4 0 184-16</inkml:trace>
  <inkml:trace contextRef="#ctx0" brushRef="#br0" timeOffset="255454.1744">31839 13987 36 0,'0'0'284'0,"-4"4"-8"0,4-4-20 0,4 5-27 0,0-2-20 16,2-1-19-16,8 3-23 0,3 0-17 0,11 2-24 16,0 1-31-16,0 0-45 0,2 1-62 0,-1-1-62 15,1 0-64-15,-9 0-170 0,0-3-332 0,-1 0 147 16</inkml:trace>
  <inkml:trace contextRef="#ctx0" brushRef="#br0" timeOffset="268634.7212">24817 14809 91 0,'-3'-2'176'0,"0"-1"-20"16,3 3-11-16,-4-4-7 0,3 1-16 0,1 3-11 0,-1-5 0 15,1 5-10-15,-2-5-8 0,1 1-8 0,1 4-11 16,1-5-2-16,-1 5-10 0,3-7 3 0,-2 6-1 16,-1 1-3-16,0 0-5 0,0 0-6 15,2-4-3-15,-2 4-7 0,6-2-6 0,-6 2-3 0,8 0-1 16,-8 0-5-16,10 2-2 0,-10-2-3 0,9 3-4 16,-2-1-3-16,-3 2 1 0,1 0-1 0,1 0 3 15,-3-1-5-15,1 3-3 0,0 2 0 0,-4 1 4 16,1-2-5-16,2 2 3 0,-3-2 2 0,-4 2-3 15,4-2 3-15,-4 2-1 0,-1 1-8 16,1-4 8-16,-3 1-3 0,1 0 1 0,-2 0 3 0,-1 0-2 16,-2-1 0-16,0-1 3 0,-1-1-2 0,-2-1 0 15,2-1 1-15,0 1-6 0,-2-2 4 0,4-1-1 16,-3 0 8-16,5-1 0 0,3 0-4 0,-3-2 1 16,3 1 4-16,-1-1-3 0,2 0 0 0,-1-2 6 15,3 2 4-15,0-1 0 0,2 0-5 0,-4 0 1 16,4-1-3-16,0 5 1 0,0-7-1 0,2 2 1 15,0 3 0-15,-2 2-5 0,0 0-4 0,4-3-2 16,-4 3 4-16,0 0-4 0,0 0 6 0,9 10-3 16,-8-4 4-16,4-1-7 0,-2 2-1 0,2-1-2 0,-4 5 6 15,4-2-3-15,-1 0-3 0,0 1 3 16,-1 0-5-16,-1-1-5 0,3-1-2 0,-5-2-9 16,4 2-10-16,-4-1-16 0,3 0-19 0,-2-1-16 0,0-1-22 15,3 0-45-15,1-3-19 0,-1 2-50 16,6-2-129-16,-1-1-366 0,2-1 161 0</inkml:trace>
  <inkml:trace contextRef="#ctx0" brushRef="#br0" timeOffset="269126.2167">25110 14833 100 0,'0'-4'203'0,"4"1"-17"16,-4 3-13-16,6-5-18 0,-1 3-12 16,3 1-12-16,1 0-12 0,0 0-12 0,1 2-12 0,-1 0-6 15,0-1-11-15,1 3-6 0,-3 0-8 0,-2-2-6 16,0 0-5-16,1 2-7 0,-3 1 5 0,-1-1 8 16,0 2-6-16,-2-1 1 0,0 1-7 0,-2 0-4 15,-3-1-2-15,-1 0-7 0,0 2 3 0,-2-2-2 16,-5-2-2-16,4 6-8 0,3-4-2 0,-6-1-2 15,3-1 0-15,3 2 2 0,-2 0-5 0,3 0-2 16,-4-4-3-16,5 3 0 0,-1-3-3 0,5 0 2 16,-5 2-1-16,5-2 0 0,-4 2-3 0,4-2-1 15,0 0 0-15,0 0-4 0,0 0-1 0,0 0-1 16,2 5 1-16,-2-5 0 0,11 3-2 0,-6-2 3 16,8 2-7-16,-4 0 11 0,0 0-6 0,1 1 0 15,-1-1 0-15,0-1 0 0,0 3-1 0,-3-3 3 16,-2 0 1-16,3 3 1 0,-3 0 3 0,-2 0 2 15,1-1 5-15,-2 1 9 0,-1 0 4 0,-1-1-4 16,-2 1 3-16,-1 1 5 0,0 0 0 0,-5 1-2 0,-1-2 0 16,0 1-3-16,-2 1-1 0,-3-3-4 15,1 1-2-15,-4 1-2 0,5-2-3 0,-6-1-3 16,6 2-10-16,-1-2-10 0,3-3-18 0,-3 2-16 16,4-2-23-16,3 3-22 0,-1-3-23 0,8 0-27 0,-11-5-43 15,9 3-39-15,-4-1-141 0,6-2-390 0,0 5 173 16</inkml:trace>
  <inkml:trace contextRef="#ctx0" brushRef="#br0" timeOffset="269774.7103">25046 14533 112 0,'-19'-11'135'0,"2"3"-6"0,-3-1 5 15,2-1 3-15,-5 3-16 0,5 2 9 0,0 1-1 16,-3 0 8-16,2 0-9 0,1 2-9 0,-2 2-4 16,0 1-8-16,1-1-2 0,0 3-8 0,-1 2-4 15,0-3-11-15,-3 3-4 0,-5 5-7 0,7-4 0 16,-4 7-1-16,4-4-4 0,-3 4 6 0,1 5-1 15,0-2-7-15,4 1 6 0,-3 3 1 0,8 2-3 16,0 1-3-16,0 4-4 0,5-1-3 0,0 1-8 16,0 0-3-16,3 1-2 0,3 1-3 0,1 1-7 15,2-3 2-15,2 7-6 0,0-5-7 0,5-3-1 16,-2 0 0-16,8 0-1 0,3 2 6 0,0-1-14 16,1-3 0-16,2-1 2 0,1-2-4 0,2 0 1 15,-1-4-1-15,5 1-1 0,0-2-3 0,1 0-4 16,3-3-1-16,2-1 0 0,3-3-8 0,-1-1-1 15,1-1 3-15,1-5-6 0,3 4-1 0,-3-4 3 16,1-2 3-16,-2-1-11 0,-1-3 2 0,-3 1 6 0,2 1-3 16,0-5 2-16,-2-3 2 0,-3 1-1 0,-1-2 10 15,-3 0-8-15,0-3 1 0,-1 0-1 16,0-2 16-16,-1-2-13 0,-3-1 3 0,-2 0 0 16,-2-2 1-16,-3 6-3 0,0-9 0 0,0-1 12 0,-2 0-7 15,0 0-2-15,-3-4 4 0,-2 0-3 0,0 0 1 16,-2 2 0-16,-2 0 7 0,-4 3-5 0,0 5 5 15,-3-8 1-15,-1 9 2 0,-2 1 4 16,-5-6-3-16,-2 2 5 0,4 5-1 0,-9-3-7 0,2 0 1 16,-3 2 0-16,3 7-2 0,-3-3-1 0,-1 0 1 15,3 3-2-15,2 4 2 0,-2 0-7 0,3 1 2 16,4 1 2-16,-1-1-6 0,4 5 2 0,-3-1 1 16,-1 2-3-16,1-1-2 0,-2 3-12 0,3-1-9 15,2 2-20-15,-2-1-17 0,1 2-26 0,3 1-29 16,-2 3-45-16,3 1-39 0,2-2-42 0,-3 7-217 15,0-5-493-15,6 2 219 0</inkml:trace>
  <inkml:trace contextRef="#ctx0" brushRef="#br0" timeOffset="270238.2732">24639 15279 175 0,'0'0'288'0,"-2"-5"-12"0,1 2-19 0,1 3-20 0,-4-4-24 15,4 4-21-15,0 0-18 0,0 0-10 0,-13 5-16 16,8-1-11-16,0 2-14 0,-5 0-9 15,-3 6-8-15,-2-1-7 0,2 3-5 0,-10 2-6 0,5 2-20 16,-5-2-3-16,-1 4-8 0,-3 0-8 0,0 1 0 16,-2-2-6-16,-2-1-7 0,2 1-7 0,3-2 3 15,-2 0-7-15,1 0-21 0,8-5-2 0,4 0-20 16,0 0-25-16,3-3-33 0,1 0-40 0,2-1-37 16,3-2-47-16,3-2-42 0,-3 3-174 0,5-4-451 15,-1 2 199-15</inkml:trace>
  <inkml:trace contextRef="#ctx0" brushRef="#br0" timeOffset="270856.6501">24210 15632 167 0,'4'-2'227'15,"0"-2"-8"-15,1 0-16 0,0 2-21 0,3-3-4 16,-2 2-7-16,2 0-13 0,-1-1-13 0,0 2-8 16,-1 0-13-16,1-1-11 0,-3 2-8 0,1 0-10 15,-5 1-9-15,5-1-3 0,-5 1 1 0,8 2 4 16,-8-2 2-16,7 7-10 0,-7-3-4 0,4 0-10 16,-4 2 0-16,4 1-3 0,-4 2-9 0,0 0 24 15,0 0-10-15,-1 2-5 0,-2 0-5 0,-1-2-4 16,-1 3-10-16,-2 1-6 0,-4-1 0 0,1 0-13 0,-4-1-4 15,-1 0-4-15,-2-3-11 0,0 0-2 16,0 0-8-16,-1-2-2 0,5 0-2 0,1-2 2 16,-2 0-4-16,2 0-2 0,0-4 5 0,3 2-2 15,-2-2-6-15,3-2 0 0,3 0 0 0,0 0 0 0,1-2 1 16,0 1-1-16,3-1 1 0,-2-1-5 0,3 0 5 16,0 5 7-16,0-7-5 0,0 2 8 15,3 2-1-15,-2-1 1 0,3 0 0 0,-3 0 2 16,3 1 6-16,-1 1-2 0,-1 0 7 0,-2 2-3 0,0 0 6 15,12 1 2-15,-10 2 2 0,1 0 1 0,1 2 8 16,-2-1 2-16,2 1-4 0,1 4-3 16,-2-1 4-16,-2-1-9 0,4 3 3 0,-1 1-4 0,-2-4-6 15,1 3-12-15,1-3-14 0,0 3-17 16,0-3-20-16,0 1-30 0,2 0-45 0,0 0-68 0,3-5-52 16,0 3-220-16,0-3-509 0,3-1 226 0</inkml:trace>
  <inkml:trace contextRef="#ctx0" brushRef="#br0" timeOffset="271288.6564">24480 15731 106 0,'-1'-5'279'0,"-3"1"-16"0,2 1-16 0,-1-1-19 15,-1 1-23-15,0 0-18 0,4 3-15 0,-7-1-18 16,7 1-11-16,-11 1-13 0,8 2-20 0,-3 0-4 15,1 1-12-15,0 1-11 0,0-3-5 0,3 3-11 16,-2-2-8-16,-1 1-6 0,3 2-9 16,0-1-14-16,0 1-13 0,0-2-11 0,3 1-7 0,0 1-8 15,1-3 1-15,2 0-3 0,0-1 2 0,1 1-3 16,1-3 4-16,0 2-3 0,3-2 0 0,-2 0 4 16,4-2 2-16,-2-1 1 0,-4 1 0 0,4-1 5 15,0 0 3-15,-4-3 1 0,-1 3 14 0,1 0 15 16,-1 0 12-16,-3-2 7 0,4 2 5 0,-5 0 10 15,0 0 5-15,0 3-1 0,0 0 0 0,3-5-13 16,-3 5-5-16,0 0 0 0,0 0-7 0,0 0 7 16,-18 11-7-16,14-5-5 0,-4 2-2 0,2-1 5 15,-3 2 4-15,2 5-2 0,0-1-8 0,-4 2 1 16,4-3-5-16,-2 5 0 0,2-3-4 0,-1-4-14 16,0 5 5-16,1-4 1 0,0-1-12 0,2 2-8 15,0-2-14-15,1 0-12 0,-1-2-18 0,3-1-25 16,0 0-27-16,-2-3-24 0,2 2-28 0,0 0-27 15,0-3-36-15,2-3-24 0,0 0-24 0,0 0-194 16,0 0-487-16,0 0 216 0</inkml:trace>
  <inkml:trace contextRef="#ctx0" brushRef="#br0" timeOffset="271864.6926">24494 15405 129 0,'-9'-13'157'15,"-5"1"-7"-15,5 5-6 0,-5-1 3 0,0 2-10 16,-4-3 4-16,2 6-4 0,2 0-5 0,-3 2 0 16,-2 1 1-16,1 1-7 0,-4-1-6 0,2 4-4 15,-2 0-3-15,-5 3-9 0,0-1-8 0,0 3-8 16,2 3-9-16,-2-3-2 0,2 4-4 0,-1-2-2 15,-2-1-4-15,4 7-2 0,1 0-3 0,0 0-3 16,0 0-2-16,5 2-2 0,-1 5 2 0,2-2-4 16,-1 3-6-16,8-1-2 0,-3 2 1 0,4 0 2 15,5 2-9-15,4 0 2 0,-1-1 0 0,-3 2-4 16,8-2 0-16,0 2-2 0,2-1-1 0,2-1 1 16,1 0 0-16,4 0 1 0,2-1-2 0,0 1 0 0,3-1 0 15,0-1-3-15,0 1 2 0,2-4 14 0,-3 1-25 16,3-2 1-16,1-5 6 0,3 4-2 0,2-5-1 15,2-2-6-15,0-2 0 0,-1-2-3 16,2-6 2-16,-1 1-3 0,0-1 0 0,-1-5 4 16,3 1 1-16,-5-1-7 0,3-5 0 0,-2-2-2 0,-1-1 5 15,4-2-5-15,-7-6-8 0,5 2 3 0,-5-4 2 16,4-1 0-16,-5-1 0 0,-3-2-2 16,-1-4 8-16,-3 2-6 0,1-3-6 0,-11 0-3 15,5 0 5-15,-8-1-7 0,4 0 3 0,-8-4 1 0,-2 3 7 16,-2 3 2-16,-3-3-9 0,-3 5 1 0,-2-1 11 15,-3 0-24-15,0 2 13 0,-2 3 4 0,-2 3-7 16,1 1 14-16,6 6-13 0,-8-3-2 16,5 6 7-16,-4 0-4 0,3 4-4 0,0-1 1 0,0 4-13 15,1-1-6-15,-1 3-11 0,0-4-18 0,2 8-18 16,3-4-21-16,4 3-26 0,-1 1-43 0,4 1-36 16,-1-3-43-16,4 4-45 0,3-1-233 0,-1-1-555 15,4 3 246-15</inkml:trace>
  <inkml:trace contextRef="#ctx0" brushRef="#br0" timeOffset="272352.7226">25141 15455 261 0,'0'0'262'0,"1"-6"-8"16,-1 6-26-16,0 0-26 0,0 0-17 0,1-2-9 0,-1 2-6 15,0 0-9-15,4 11-12 0,0-7-13 0,-3 2-6 16,3 1-4-16,1 2-4 0,-1 6-8 0,4 1 7 16,-7 2-18-16,4 1-9 0,3 5-8 15,-3 0-10-15,-1 3 1 0,1-2-6 0,0 3 25 0,-1 0-9 16,1-3-7-16,0 0-1 0,-1-7-15 0,0 8-10 15,-3-8-3-15,2 0-6 0,-2-1-6 0,1 0 1 16,-3-2-9-16,2-3-4 0,1 0-3 0,-2-1-3 16,0-2 8-16,1 1-18 0,-1-3-16 0,-1-1-15 15,-1 1-20-15,4-3-27 0,-4 2-29 0,0 1-36 16,1-4-50-16,-1-1-52 0,2-2-54 0,-4 10-215 16,2-9-546-16,2-1 242 0</inkml:trace>
  <inkml:trace contextRef="#ctx0" brushRef="#br0" timeOffset="272854.683">25078 16045 260 0,'0'0'264'0,"4"-4"-20"0,1 1-17 0,3 3-19 16,2-2-18-16,-1-1-15 0,6 3-17 0,-3-1-10 16,-1 1-12-16,2 1-12 0,-4 0-12 0,4 1-8 15,0 0-13-15,-7-2-10 0,2 3-7 0,-3 0-7 16,0-1-6-16,0 1-4 0,-5 1-6 0,0-4-5 16,-3 5-4-16,2 0-3 0,0-1-7 0,-4-1-9 15,-2 2 0-15,0-2-5 0,2 2-10 0,-2-1-2 16,-2 1-4-16,-1 0-7 0,1 0 1 0,1-2-4 15,2-1 6-15,-3 0-6 0,4 1 2 0,-1-2 0 16,-1-1 3-16,3 2-1 0,-1-1-2 0,5-1 0 16,0 0 3-16,-5 4 1 0,5-4-7 0,0 0 3 15,0 0-3-15,0 0 4 0,0 0 0 0,12 3 5 16,-5-2 2-16,-3 2 6 0,4-2 1 0,-2 0 3 16,-1 1 8-16,3 0 4 0,-3 1-2 0,0-3 3 15,-1 8 1-15,1-4 5 0,-5 1 3 0,5 0 3 16,-5 2-6-16,0-3 4 0,0 4 1 0,0-3-1 15,-5 4 3-15,0-2-2 0,1-1-5 0,-1-1-2 16,-3 3 3-16,3-2-9 0,-5 1-2 0,1 0 0 16,1-3-11-16,-2 0-9 0,1 2-10 0,2-3-12 0,0-1-14 15,-3 1-18-15,4-3-17 0,-2 2-35 16,1-1-44-16,-1-2-28 0,8 1-32 0,-8-4-41 16,4 3-172-16,4 1-455 0,-1-5 202 0</inkml:trace>
  <inkml:trace contextRef="#ctx0" brushRef="#br0" timeOffset="273234.6794">25358 16093 117 0,'6'-2'294'0,"-2"-2"-9"0,4 2-10 0,-3 2-16 15,-5 0-23-15,13 0-17 0,-7 2-10 16,-3 1-3-16,3-1-10 0,-2 0-17 0,1 2-19 0,-2 2-16 15,2-1-14-15,-3 1-7 0,2 2 3 0,-3 0-24 16,-1 0-13-16,2 3-4 0,-1-3-5 16,-4-1-8-16,2 0-10 0,-4 2-5 0,-1-1-17 0,1 1-1 15,1-3-8-15,-3 1 0 0,2-1-13 16,1-3-13-16,-3 2 4 0,0-2-13 0,5 2-1 0,-2-1-1 16,0-3 6-16,0 2-8 0,4-3 6 0,-4 2 0 15,4-2-5-15,0 0 5 0,-1 4 9 0,1-4-13 16,0 0 3-16,0 0 5 0,5 3 2 0,-5-3 3 15,8 1-5-15,-3 0 12 0,-1 1 4 0,1 0 0 16,1 1 8-16,1-1-14 0,-1 1-3 0,2-2 1 16,-1 3 1-16,0-1-5 0,1-1-11 0,-3 1-9 15,-1 1-10-15,2-4-13 0,0 2-17 0,-2 1-20 16,1-3-27-16,-5 0-44 0,11 0-41 0,-4-3-37 16,3 1-36-16,-1 0-218 0,3-3-515 0,-1 1 228 15</inkml:trace>
  <inkml:trace contextRef="#ctx0" brushRef="#br0" timeOffset="273778.6635">25497 15820 12 0,'-17'-8'214'0,"-7"-2"-8"16,4 2-5-16,0 2-12 0,-10 1-10 0,2-1-6 15,0 4-4-15,-1 2-6 0,0-2-1 0,1 6-9 16,-2 0-3-16,-1-1-19 0,0 6-11 0,-1-2-6 16,2 3-15-16,-2-1-9 0,6 3-8 0,1 2-8 15,0 2-7-15,1-1-9 0,5 2-5 0,-3 2-2 16,3 0-7-16,2 4-6 0,1 0-1 0,0 0 0 16,-3 2-6-16,6 0 3 0,2 0-3 0,1 2 1 15,-3 0-3-15,11-2 0 0,-2 5-4 0,1-2-1 16,6 1 0-16,-1 1-4 0,6-1 1 0,-6 0 3 15,6 0 5-15,1-2-2 0,4-5 6 0,-2 4 3 16,6-3-10-16,0 0 10 0,4-3-26 0,2-3 2 16,0-1 3-16,4 1-3 0,-1-5 3 0,-1-1-1 15,3 0 2-15,0-4-1 0,0-3 5 0,3 1 3 16,-3-5 1-16,4-1-5 0,-4 1-1 0,4-7-1 16,-1 0 5-16,2-1-3 0,-1-2-3 0,0-4-3 15,4 0 0-15,11-8 1 0,-14 5 1 0,1-1-3 16,7-14-1-16,-11 9 2 0,1 1 9 0,5-12-10 15,-3-2 4-15,-10 8-6 0,-3-1 2 0,3-14-1 16,-5 14 1-16,-4-1 3 0,-5 0 9 0,-1 0 0 16,-4 0 3-16,-4 3 5 0,-3-2-7 0,-1 2-2 15,-2 8-3-15,-7-2 2 0,4 3-3 0,0 4 1 16,-10-5-5-16,4 7-1 0,-2 1 0 0,2 0-8 0,-4 4-3 16,0-1-3-16,-1 1-24 0,-1 2-8 0,-9 3-19 15,2-2-11-15,6 3-19 0,3 1-17 16,-3-2-25-16,2 5-31 0,2-2-39 0,2 2-33 15,1-1-43-15,-2 1-238 0,5 1-549 0,2 1 243 0</inkml:trace>
  <inkml:trace contextRef="#ctx0" brushRef="#br0" timeOffset="275578.6719">24180 16523 180 0,'0'-5'208'0,"1"0"-2"0,-1 0-7 15,0 1 3-15,0 0-4 0,0 4-2 0,1-6 1 16,-1 6-7-16,0-7-7 0,0 7-5 0,2-3-12 15,-2 3-9-15,0 0-16 0,-2-5-7 0,2 5-19 16,0 0-3-16,0 0-7 0,0 0-16 0,0 0 10 16,0 0-19-16,0 0-2 0,-14 9-3 0,11-2-7 15,-1-1-8-15,-3 1-2 0,0 3-4 0,-1 0 0 16,-1 5 0-16,1 2-5 0,-3 0-1 0,-2 5-8 16,-1 1-6-16,0 0 7 0,0 5-12 0,1-6-5 15,-5 2 0-15,4 0-4 0,-2 2 5 0,0-1-6 16,1-3-3-16,5-4-2 0,-4 3-2 0,-2 1-11 15,5-8 1-15,-3 1-7 0,2-2 0 0,1 0-19 16,-2-4-12-16,4 3-11 0,-4-4-19 0,4 1-29 16,-1-4-23-16,0-1-29 0,2 4-30 0,1-5-56 15,0 1-38-15,3-2-231 0,4-2-543 0,-10 3 239 16</inkml:trace>
  <inkml:trace contextRef="#ctx0" brushRef="#br0" timeOffset="276088.5609">23688 17227 13 0,'-5'4'216'15,"0"2"-11"-15,1 2-16 0,-5 3-13 0,-1-4-21 16,2 4-11-16,-4 2-11 0,0-1-16 0,1 5-3 16,0-4-15-16,2-1-14 0,1-1-1 0,3 2-11 15,-1-4-4-15,0 2-6 0,4-1-9 0,-2 1-5 16,3-1-6-16,2-2-7 0,3 3-9 0,0-2-6 15,1-1-13-15,4 2 0 0,-2-3-12 0,4-2-3 16,-1-1-1-16,2-1-3 0,-2 0-2 0,0 1 0 16,3-3-5-16,0-1 7 0,0-3-2 0,-3 0 8 15,2 0 2-15,-1-3 1 0,1 1 8 0,-5 0 2 16,2-1 5-16,-3 0 4 0,3-2 5 0,-5 4 9 16,0-2 5-16,0 0 4 0,-2 1-3 0,0-2-4 15,-4 2 8-15,-2 0-8 0,-1 2 2 0,-2-2-1 16,-1 1 1-16,0 1-5 0,-2 3-1 0,-1-1 2 15,0 0-7-15,0 1-3 0,-2 0-1 0,3 0-1 16,1 2-1-16,-4 1-5 0,7-2-3 0,-1 2-11 16,2 2-10-16,-1-2-17 0,1-1-20 0,5-2-34 15,-4 7-24-15,0-3-33 0,4-4-32 0,1 4-40 16,-1-4-108-16,0 0-345 0,17 2 152 0</inkml:trace>
  <inkml:trace contextRef="#ctx0" brushRef="#br0" timeOffset="276586.6622">24015 17236 165 0,'0'0'317'0,"0"-7"-11"0,0 7-16 16,0 0-28-16,0-7-24 0,0 7-23 0,0 0-15 15,0 0-14-15,0 0-20 0,0 0-8 0,0 0-8 16,-8 18-9-16,4-10-15 0,1 0-15 0,-2 3-12 15,1-3-6-15,-1 4-3 0,1 0-14 0,-1-2-6 16,0 0-10-16,-3 1-6 0,4-2-6 0,-2 2-8 16,2-1-3-16,1 3-5 0,-1-4-14 0,2 0-7 15,1 4-9-15,-1-6-8 0,2 2-5 0,0-4-8 16,3 3-2-16,-1-4-12 0,4 0-2 0,-3 0-3 16,1-3-9-16,1 2 7 0,3-1-9 0,-8-2 4 15,12 1 3-15,-5-4 0 0,-2 3 9 0,2-4 1 16,0 1 5-16,-3 1 4 0,1-3 4 0,1 0 6 15,-3 2 3-15,4 0 1 0,-5-1 9 0,2 3 11 16,-3-3 3-16,1 0 12 0,-2 4 0 0,2-5 5 16,-2 5 5-16,0 0-6 0,5 0 2 0,-5 0-5 15,0 0-1-15,0 0 0 0,0 0-5 0,0 0 8 16,-7 10-6-16,5-3-1 0,-2-5 4 0,3 3-8 16,-1 2 10-16,-1 2 8 0,-2 1-3 0,-1 0-10 15,0 0 5-15,3 2 2 0,-3-2-3 0,3 4 6 16,-4-2-11-16,2 5-10 0,1-5 4 0,1-2 3 15,0 1-12-15,-1 2 6 0,2-4-9 0,-1-1 2 16,-2 1-11-16,4-3-13 0,-1 3-11 0,1-6-16 16,0 2-13-16,1 2-27 0,0-7-24 0,0 0-18 15,0 0-38-15,0 0-47 0,0 0-31 0,0 0-229 16,0 0-512-16,0 0 227 0</inkml:trace>
  <inkml:trace contextRef="#ctx0" brushRef="#br0" timeOffset="277406.7506">24202 17016 107 0,'-7'-11'168'0,"-1"2"-3"0,-2 0-19 0,-1-3 8 16,1 5-5-16,-7-5-2 0,2 7-8 0,2 0 1 16,-5-2-7-16,0 5-6 0,1-6-7 0,-2 3-2 15,0 0-4-15,-1 4-6 0,-7-5-9 0,6 4-5 16,-8-2-4-16,1 0-13 0,6 3-1 0,-10-5-6 16,4 6-4-16,-4 0-10 0,3-1-4 0,1 0-6 15,-1 3-5-15,0-2 1 0,2 5-4 0,-1 0-3 16,0 0 4-16,6 2 0 0,-4-2 1 15,5 2-6-15,2-2-2 0,-3 2-2 0,3 0 3 0,-5 3-12 16,3-3 6-16,3 2-4 0,-6 4 2 0,6-3 3 16,-2 9-2-16,3-9 3 0,-1 9 2 0,4-6-9 15,0 3 3-15,3 0-2 0,-1 0-2 0,-2 8-2 16,5-7 0-16,0 7 3 0,3-5-2 16,2 6 9-16,0 0-4 0,-1-4-1 0,5 8 4 0,0-3-4 15,0 1 5-15,5-1-4 0,-1 3 6 0,6 0-2 16,-1-4-6-16,3 4 9 0,-1-4-13 0,6 0 0 15,1 0-3-15,-2-4 2 0,6-1-3 0,-2 2 5 16,2 0-3-16,5-1-9 0,0-2 8 0,0 1-5 16,-2-3-7-16,3-3 5 0,-2 0-3 0,-1 2 2 15,1-7 1-15,4 1-1 0,-9-5 2 0,7 0-10 16,-1 1 6-16,-7-3-3 0,11-2 6 0,0-1-2 16,-5-3-2-16,-3 2 2 0,3-4-2 0,1 1 5 15,1-3-7-15,0 0 7 0,-2-1-10 0,2-1 5 16,-4-2 5-16,3-2-5 0,0 3 5 0,0-9-3 15,-2 5-5-15,1-2 2 0,-1 0-6 0,-1 3 10 16,-1-1 2-16,-1-5-4 0,1 3 7 0,-1-1-1 16,-4 6 7-16,4-6 2 0,-7 3-4 0,6-5 8 15,-7 3 1-15,-2 2-5 0,0-3 10 0,-2 0-5 16,3-8-2-16,-4 2-2 0,1 1-5 0,0-5 2 16,-1 1-6-16,0-1 2 0,1 1 3 0,-2 1-7 15,-1-6-1-15,-4 2 9 0,1 0-12 0,1 0 2 16,0 2-5-16,-5-2 7 0,3 3-6 0,-6 2-2 15,-2-1-3-15,0 6 1 0,0 0 8 0,-6-8-8 16,0 11-5-16,1 0 13 0,-3 3-13 0,-1-3 2 16,-1 4 7-16,0 0-1 0,-2 0-3 0,-5-2-1 15,6 6-5-15,-5 0 0 0,1 0-1 0,-2 3-8 16,2-3-6-16,-1 7 3 0,-7-3-20 0,9 4 1 16,-2-2-9-16,2 2-4 0,-1 3-11 0,7-1 3 15,-4 0-19-15,2 1-7 0,5 2-17 0,-3-3-20 16,2 3-18-16,0 0-25 0,1-1-32 0,-3 1-28 15,4 0-41-15,2-3-222 0,-2 1-526 0,2 1 233 16</inkml:trace>
  <inkml:trace contextRef="#ctx0" brushRef="#br0" timeOffset="278178.5861">23831 17256 37 0,'5'0'117'0,"-5"0"7"0,0 0-8 0,0 0 10 15,5-2-5-15,-5 2 3 0,0 0-2 0,0 0-1 0,0 0 5 16,0 0-8-16,0 0-1 0,0 0 0 0,3-5-5 16,-3 5-2-16,0 0-6 0,0 0 4 0,0 0-8 15,0 0-5-15,0 0 2 0,0 0-11 16,0 0-1-16,0 0-10 0,0 0-2 0,0 0-7 15,0 0-8-15,-8-5-3 0,8 5-7 0,-4-3 1 16,4 3-1-16,0 0-3 0,-5-2-4 0,5 2 3 0,-9 1-8 16,0-2-4-16,9 1-3 0,-10-2-6 0,2 4 5 15,0-4-9-15,1 5-1 0,-1-2-2 16,2 2 0-16,0-1-6 0,-6 0 3 0,2 6 6 16,1-6-8-16,-1 1 0 0,2 3-11 0,-1-3 7 15,-1 2 0-15,2-3-13 0,1 3-6 0,-5-2-7 0,3 2-9 16,0-3-9-16,0 0-15 0,-1 0-4 0,2 3-14 15,-1-4-19-15,-1 2-5 0,3 0-25 16,0 1-17-16,1-2-20 0,-1 0-32 0,4-2-182 16,-3 3-400-16,3-3 176 0</inkml:trace>
  <inkml:trace contextRef="#ctx0" brushRef="#br0" timeOffset="287506.5834">25264 14792 53 0,'0'0'60'0,"0"0"-7"0,0 0-2 16,0 0-8-16,0 0-4 0,0 0-1 0,0 0-4 15,0 0 6-15,6-1-4 0,-6 1 3 0,0 0 3 16,0 0 9-16,0 0-8 0,0 0-4 0,0 0 2 15,0 0-14-15,0 0 13 0,0 0-2 0,0 0 8 16,0 0 1-16,0 0-7 0,0 0 7 0,0 0-12 16,0 0-3-16,0 0-7 0,0 0 6 0,0 0 5 15,0 0-6-15,0 0-3 0,0 0 3 0,0 0-5 16,0 0 7-16,0 0 3 0,0 0-3 0,2-3-1 16,-2 3 9-16,0 0-4 0,0 0 2 0,0 0 3 15,0 0-3-15,0 0 0 0,0 0-5 0,0 0 2 16,0 0-4-16,0 0-3 0,0 0-3 0,0 0-1 0,0 0 2 15,0 0-3-15,0 0 0 0,0 0-6 16,0 0-1-16,0 0 4 0,0 0-6 0,0 0-2 16,0 0 7-16,0 0 1 0,0 0-3 0,0 0 6 15,0 0-2-15,0 0 3 0,0 0 2 0,0 0-1 0,0 0 2 16,0 0-5-16,0 0 1 0,0 0-4 16,0 0 0-16,0 0-5 0,0 0 0 0,0 0 1 15,0 0 0-15,0 0-6 0,0 0 1 0,0 0 4 16,0 0-4-16,0 0 1 0,0 0-2 0,0 0-2 0,0 0-7 15,0 0 9-15,0 0-4 0,0 0 4 0,0 0-1 16,0 0-2-16,0 0 6 0,0 0 1 0,0 0-1 16,0 0-1-16,0 0-3 0,2-2 3 0,-2 2-2 15,0 0 2-15,0 0-4 0,0 0 0 0,0 0-4 16,0 0 1-16,0 0 2 0,0 0-2 0,0 0-4 16,0 0 4-16,0 0-1 0,0 0-4 0,0 0 2 15,0 0 3-15,0 0 1 0,0 0-5 0,0 0 3 16,0 0 2-16,0 0 0 0,0 0-2 0,0 0-3 15,0 0 7-15,0 0-7 0,0 0-1 0,0 0 0 16,0 0 3-16,0 0 2 0,0 0-2 0,0 0-2 16,0 0 0-16,0 0 3 0,0 0-2 0,0 0 0 15,0 0 4-15,0 0-5 0,0 0-6 0,0 0 8 16,0 0 2-16,0 0-2 0,0 0 1 0,0 0-1 16,2-6 1-16,-2 6 1 0,0 0 3 0,0 0-8 0,0 0 2 15,0 0 1-15,0 0-1 0,0 0 0 16,0 0 1-16,0 0 0 0,0 0-2 0,0 0-2 15,0 0 3-15,0 0 3 0,0 0-4 0,0 0-1 16,0 0 5-16,0 0-3 0,0 0-5 0,0 0 4 0,0 0 3 16,0 0-5-16,0 0 3 0,0 0 0 0,0 0-1 15,0 0 0-15,0 0 0 0,-6 12-1 16,6-12-1-16,0 0 1 0,-1 5 8 0,1-5 1 16,-2 6 4-16,1-2-1 0,0-2 1 0,-2 1-1 0,2 2-2 15,-2 0 0-15,2 2 1 0,1-2-2 0,-2 2-3 16,-1 2 1-16,0 0 3 0,-1 1-7 0,1-2 4 15,-4 2-1-15,4-1 1 0,-3-1-3 16,1 1 1-16,0-1-2 0,-2 1-2 0,2 1 3 0,1-3-1 16,-3 4 5-16,3-4-4 0,-1-1-1 0,-1 2 2 15,2-2-3-15,0-3-1 0,3 3 6 0,-3-3-5 16,0 1-1-16,0-1 2 0,4-3 7 0,-1 4-7 16,1-4-5-16,-1 4 5 0,1-4 5 0,0 0-8 15,-3 3 1-15,3-3 0 0,0 0 0 0,-1 4-3 16,1-4 1-16,0 0 0 0,0 0 4 0,0 0-2 15,-4 3 1-15,4-3-2 0,0 0 1 0,0 0 0 16,0 0-3-16,0 0 4 0,0 0-3 0,0 0 4 16,0 0 0-16,0 4-4 0,0-4-1 0,0 0 2 15,0 0 4-15,0 0-3 0,4 4 2 0,-4-4-1 16,1 4 1-16,-1-4-4 0,3 3 2 0,-3-3 1 16,2 4 4-16,-2-4-2 0,4 1-3 0,0 3 4 15,0-3-2-15,0 2-3 0,0-1 1 0,2 0 0 16,-1-2 1-16,0 3 0 0,0-3-1 0,-5 0 1 15,11 1-2-15,-5-1 2 0,0 1-3 0,2 1-1 16,-2-2 1-16,2 0 3 0,0 0-1 0,-2 1-3 16,2-2-2-16,1 1 4 0,-2 1 1 0,0-1-6 15,-1 0 2-15,-6 0 0 0,12-1-2 0,-12 1 3 16,9 0 2-16,-6 1-2 0,-3-1 1 0,8-1 1 16,-8 1-1-16,5-3 1 0,-5 3 4 0,5-1-3 15,-5 1 0-15,5 0 0 0,-5 0 0 0,0 0 3 16,6-3-4-16,-6 3 0 0,3-3-1 0,-3 3 3 0,0 0 4 15,0 0-4-15,0 0 1 0,0 0-1 0,0 0-4 16,0 0 0-16,0 0 5 0,0 0-2 0,0 0-1 16,0 8 5-16,0-8 2 0,-5 10 0 0,5-6-1 15,-4 2-2-15,3 1 2 0,-3-2 0 0,-1 4-1 16,1-2-1-16,-1-1 3 0,1 6-2 0,1-4 0 16,-3 2 0-16,3-1 3 0,-2 1-1 0,0 0-1 15,1-1 3-15,2 2 1 0,-4-4-3 0,3 1 3 16,-1-3-4-16,2 2-1 0,1-2-4 0,-1 0 3 15,0-1 4-15,1 0-2 0,-1-1-1 0,2-3 0 16,-2 3 0-16,2-3 1 0,0 4-3 0,0-4 2 16,0 0 11-16,0 0-11 0,-1 5 0 0,1-5-1 15,0 0 2-15,0 0-1 0,0 0-2 0,-2 3 4 16,2-3-5-16,0 0-5 0,0 0-6 0,0 0-5 16,0 0-15-16,0 0-11 0,0 0-13 0,0 0-27 15,0 0-34-15,0 0-35 0,0 0-38 0,0 0-192 16,0 0-411-16,0 0 183 0</inkml:trace>
  <inkml:trace contextRef="#ctx0" brushRef="#br0" timeOffset="293158.1022">25277 14793 39 0,'0'0'115'0,"0"0"-10"0,-2-3-7 0,2 3-13 16,0 0-2-16,-1-4-5 0,1 4-2 0,0 0-3 16,0 0-9-16,0 0 4 0,0 0-15 0,0 0 10 0,0 0 2 15,0 0-1-15,0 0 5 0,0 0-3 16,0 0 0-16,0 0-8 0,0 0 10 0,0 0-2 16,0 0 0-16,-4-3-1 0,4 3-10 0,0 0-3 0,0 0-3 15,0 0-3-15,0 0-4 0,0 0-5 0,0 0-8 16,0 0-4-16,0 0 3 0,0 0-7 0,0 0 1 15,0 0-3-15,0 0 3 0,0 0-9 16,0 0 2-16,0 0-4 0,0 0 1 0,-3-5-1 0,3 5 5 16,0 0 0-16,0 0-3 0,0 0 1 0,0 0 9 15,0 0-5-15,0 0-4 0,0 0 2 0,-2-3 3 16,2 3-5-16,0 0-4 0,0 0 0 16,0 0-5-16,0 0 6 0,0 0-7 0,0 0 1 0,0 0 3 15,0 0-7-15,0 0-1 0,0 0 3 0,0 0-1 16,-8 8-2-16,6-5 0 0,-1-1-1 0,-1 2 3 15,0-1 4-15,-2 3-2 0,2 0-3 0,-1-4 4 16,-3 6 1-16,2 1-3 0,-3-2 0 0,4 1-3 16,-3-1 2-16,3 0 1 0,-4 0 0 0,0 1 0 15,3-1-4-15,-1 2 2 0,-3-3 5 0,1 2-1 16,0 0-8-16,2 0 3 0,-1-1 1 0,0 0 0 16,-1 3 0-16,4-3 1 0,-4 1-1 0,4-1-1 15,1-2 0-15,-2 3-3 0,3 0 6 0,-4 0-2 16,3-2-3-16,0 1 0 0,0-2 5 0,-1 1-1 15,1-1-1-15,0 1-1 0,1 0 0 0,-2-1 0 16,2-1-1-16,0 1 0 0,1-1 0 0,-1 0 0 16,2 0 0-16,-2-1-1 0,3-3-5 0,-3 4-1 15,1-3 3-15,2-1 0 0,0 0 5 0,-1 4-2 16,1-4 2-16,0 0 3 0,-4 3-3 0,4-3 4 0,0 0-4 16,0 0 4-16,0 0-1 0,0 0-5 15,0 0 1-15,0 0 4 0,0 0-4 0,0 0 2 16,0 0-7-16,0 0 9 0,12 0-4 0,-12 0 2 15,9 0 2-15,-9 0-6 0,12-3 2 0,-3 3 2 0,-1-1-3 16,3 1-1-16,1 0 3 0,0 0 1 0,2-3-1 16,-2 3 0-16,1 0 4 0,1 3-5 15,-1-3-1-15,-3 0 0 0,3 0 1 0,0 0-1 0,-3 0 3 16,-1 1 0-16,2-1-8 0,-3 1 5 0,-1 1 1 16,0-2-5-16,-1 2-4 0,1-2 3 0,-2 1 1 15,-5-1 2-15,8 2 3 0,-8-2-2 0,7 0-1 16,-7 0 1-16,0 0-2 0,0 0 3 0,0 0-5 15,0 0 5-15,0 0-3 0,0 0 1 0,0 0 3 16,0 0 6-16,0 0-4 0,0 0 2 0,0 0-4 16,0 0-1-16,0 0 5 0,0 0-5 0,0 0 2 15,0 0-1-15,0 0-3 0,0 0 4 0,0 0-3 16,0 0-4-16,0 0 10 0,0 0 2 0,0 4-3 16,0-4 1-16,0 0-2 0,0 0 7 0,0 0-9 15,-6 6 7-15,6-6 1 0,-6 4 5 0,3-1 5 16,-2 2-2-16,1-2-2 0,0 1 1 0,-1-2 1 15,3 4-3-15,-2 0 0 0,0-1 1 0,-1 4 4 16,-2 0 2-16,2-1 4 0,-1 2-7 0,0-2-2 16,-1 1 0-16,5-1 0 0,-5-1-3 0,2 3-3 15,3-2-1-15,-2-1 1 0,0-1-2 0,0 1 3 16,3-3-4-16,-2-2 2 0,-1 2-4 0,3-1-9 16,0 2 0-16,1-5-1 0,-3 3-2 0,3-3 1 15,-5 4-3-15,5-4-7 0,0 2-3 0,0-2-10 16,0 0-16-16,-5 3-22 0,5-3-46 0,0 0-35 15,0 0-17-15,-4-10-24 0,4 6-110 0,0 4-327 16,0-7 145-16</inkml:trace>
  <inkml:trace contextRef="#ctx0" brushRef="#br0" timeOffset="293894.3199">25467 14955 154 0,'0'0'181'0,"0"0"-15"0,6-3 0 0,-1 1-3 15,-5 2-6-15,14 2-9 0,-6-1-12 0,-2 0-11 16,4 3-12-16,1-3-8 0,0 2-6 0,3-2-10 15,0 6-6-15,0-3 0 0,7-2-9 0,1 4-4 16,7 0-6-16,-1 1-7 0,5-1-6 0,3 1-5 16,0 0-3-16,2 1-2 0,13 3-6 0,-1-1-6 15,-11 0 0-15,-4-5-4 0,2 2-1 0,-1-2-2 16,-3 0-4-16,-3 2-1 0,-7-4-1 0,-3 1-1 16,-1-1-1-16,0 1 0 0,-6-4-5 0,0 3-1 15,-3 1 1-15,-1-3-2 0,-1 1 2 0,1-1-1 16,-3 0-2-16,-2-1 0 0,-1 3 0 0,-3-3 2 0,7 1-5 15,-7-1 3-15,8 0 1 0,-8 0-1 16,0 0-1-16,5 2-3 0,-5-2 2 0,0 0 1 16,3 2-4-16,-3-2-1 0,0 0 3 0,0 0 0 15,5 4-3-15,-5-4 3 0,0 0 0 0,0 0-1 0,4 3 1 16,-4-3-2-16,0 0 1 0,0 0 6 16,0 0-9-16,0 0-1 0,0 0 10 0,0 2-8 15,0-2-2-15,0 0 4 0,0 0-1 0,0 0-1 16,0 0 3-16,0 0-1 0,0 0 3 0,0 0-7 0,0 0 11 15,0 0-6-15,0 0 3 0,0 0 3 0,0 0-1 16,0 0 4-16,0 0-2 0,0 0 4 0,0 0-1 16,0 0-2-16,0 0-1 0,0 0 2 0,0 0-9 15,0 0 3-15,0 0-4 0,0 0 0 0,0 0-2 16,0 0-3-16,0 0-8 0,0 0-4 0,0 0-2 16,0 0-8-16,0 0-14 0,0 0-9 0,0 0-14 15,0 0-14-15,0 0-21 0,0 0-19 0,0 0-34 16,0 0-16-16,5 0-10 0,-5 0-151 0,0 0-354 15,0 0 158-15</inkml:trace>
  <inkml:trace contextRef="#ctx0" brushRef="#br0" timeOffset="294216.4971">26596 14996 17 0,'0'-5'265'0,"0"2"-20"0,2-1-12 15,-2 4-14-15,1-5-17 0,-1 5-15 0,0-4-16 0,0 4-18 16,0 0-21-16,0 0-10 0,0 0-8 16,0 0-12-16,0 0-6 0,1 11 1 0,-2-4-4 15,0 3-4-15,-1 0-4 0,-3 6 0 0,1-5-8 16,0 1-6-16,-1-2-6 0,0 2-5 0,0 4-2 0,3-4-10 15,-4-2-3-15,4 3-5 0,-2-3-4 16,1 2-5-16,1-1-6 0,-2-1 3 0,3-3-28 16,-2 1-11-16,3 2-12 0,0-5-16 0,-1 1-20 15,1-1-26-15,1-1-30 0,2 2-36 0,3-4-37 0,2 1-34 16,2-2-178-16,3-1-433 0,4-4 192 0</inkml:trace>
  <inkml:trace contextRef="#ctx0" brushRef="#br0" timeOffset="294638.2896">26865 15082 107 0,'0'0'246'0,"2"-6"-8"0,-2 6-11 16,0 0-16-16,0-5-18 0,0 5-20 0,0 0-19 0,0 0-18 16,0 0-2-16,0 0-19 0,0 0-13 0,0 0-8 15,-4 12-8-15,0-7-8 0,3 0-8 0,-1-1-5 16,0 3-3-16,2-2-11 0,-5-1-4 0,4 4-4 15,1 0-3-15,0-3-11 0,-2 2 0 0,2-1 1 16,2-1-4-16,-2 2-8 0,1-1 1 0,4-1-5 16,-3 1-7-16,1-2-3 0,1-1 6 0,0 1-7 15,1 1-2-15,-1-4-1 0,1 0 0 0,0 2-6 16,0-3 4-16,2 0-1 0,-7 0 0 0,10-2 9 16,-4 0-9-16,1 1-2 0,-2-1 0 0,-5 2 7 15,5-3-1-15,0-1 8 0,-2 2 1 0,-3 2 4 16,0 0 0-16,6-2-2 0,-6 2-2 0,0 0-4 15,4-3-1-15,-4 3-1 0,0 0 6 0,0 0 7 16,0 0-5-16,-10 14 4 0,7-9 6 0,-2 2 0 16,0-1-1-16,1 5 1 0,-1-4-4 0,0 3-1 15,1-5-2-15,0 4 0 0,-1 3-1 0,1-4-4 16,0 1-6-16,3-1 5 0,-3-2-5 0,3 1-8 16,-2-2-16-16,-1 1-10 0,2-1-13 0,2 4-18 15,0-8-20-15,0 3-25 0,0 0-36 0,0-4-38 16,0 0-42-16,0 0-160 0,0 0-412 0,0 0 182 0</inkml:trace>
  <inkml:trace contextRef="#ctx0" brushRef="#br0" timeOffset="295186.1567">26695 14769 9 0,'-26'-7'153'0,"-3"3"-3"0,8 0 0 16,0 2-4-16,-10 4-1 0,2-2-6 0,0 4-3 15,1 2-4-15,-1 3-6 0,-2 1-2 16,3 2-8-16,-2 2-7 0,0-1-1 0,6 6-2 0,-2 1-4 16,6 2-9-16,-3 2-2 0,6 2-5 0,-1 0-12 15,7 3-6-15,0-1-5 0,3 5-7 0,4-3-3 16,1 0-4-16,3 2-4 0,5-1-4 0,1 4-8 15,6-1 2-15,1-3-6 0,6 12-5 0,-1-11 0 16,9 8 0-16,2-1-3 0,-3-11-3 0,-1-3 1 16,16 6-5-16,5-1 0 0,-5-4-2 0,8-4 21 15,1-1-4-15,-1-3-7 0,1-2-2 0,3-5-4 16,-14-3-7-16,-2-4 1 0,0 1 0 16,5-2-5-16,-6-6 4 0,1-2-1 0,-2 0-3 0,1-4-1 15,-2 0 0-15,-2-2-2 0,1-5 3 0,-6-2-1 16,6-1 3-16,-3-1 4 0,0-2-2 0,-3-3 5 15,-4-3-3-15,0-1-4 0,3-11 3 0,-11 11 2 16,2-3 2-16,-4-2 0 0,-2 2 10 0,-5 1 0 16,-2-2-5-16,-5 2 2 0,-2-1-3 0,-4 1-1 15,-6 1 3-15,-5 1 0 0,-4 0-3 0,-1 3 2 16,-5 3 0-16,-2 1 0 0,-2 3-3 0,0 0-1 16,-4 4-1-16,0 1-1 0,4 4-4 0,-5 0-1 15,5 1 3-15,-1 4-5 0,1 4 3 0,3 0-4 16,-2 1-5-16,0 0-1 0,12 2-7 0,-10 1-9 15,8-1-13-15,2 6-10 0,0-1-21 0,0 1-15 16,3 1-32-16,1 3-37 0,2-1-32 0,6 1-37 16,0 1-54-16,1 3-139 0,2 1-440 0,4 0 195 15</inkml:trace>
  <inkml:trace contextRef="#ctx0" brushRef="#br0" timeOffset="295652.259">26881 15756 273 0,'0'0'284'0,"1"-3"-15"0,-1 3-24 15,0 0-23-15,0 0-26 0,0 0-23 0,0 0-10 16,0 0-9-16,0 0-14 0,-11 11-11 0,5 0-13 16,-1-2-11-16,2 7-9 0,-6 0-10 0,2 1-9 15,-7 7-1-15,4-2-12 0,1-3-2 0,-3 3-7 16,4 1-3-16,-5 0-7 0,2 1-5 0,3-2-1 16,0-5-5-16,-1 7-6 0,-3-2-12 0,8-5-14 15,-2-2-12-15,0 0-18 0,6-6-23 0,-6 5-21 16,5-4-28-16,1 0-43 0,-2 0-37 0,4-3-48 15,-4-2-178-15,3 1-438 0,-3-1 194 0</inkml:trace>
  <inkml:trace contextRef="#ctx0" brushRef="#br0" timeOffset="296251.9677">26417 16337 160 0,'-1'-6'270'0,"1"6"-29"15,-4-4-24-15,4 4-21 0,5-7-19 0,-1 6-17 16,5-1-14-16,1 4-17 0,-1-2-10 0,4 0-9 16,-3 2-18-16,4 2-6 0,-1-2-6 0,0 4-11 15,-2 0-4-15,0-1-6 0,-4 2-11 0,2 0 5 16,-2-3-8-16,-2 2-11 0,-4 1-5 0,3-3-3 16,-3 2 2-16,-1-1-6 0,-1 2 0 0,-3 2-4 15,-1-1-3-15,1-3-3 0,-2 3 2 0,-1-4-6 16,0 3 1-16,-2-2-4 0,-1 0-4 0,1-1-1 15,2 1-3-15,2 0 6 0,1-2 1 0,-2-1-8 16,1 0-2-16,1-2 5 0,-1 2-4 0,2 1 2 16,3-3 1-16,-8 3-1 0,8-3 1 0,-1 4 1 15,1-4 1-15,0 0 2 0,0 0-1 0,5 5 0 16,-1-4 3-16,4 0-1 0,-2 2 0 0,-1 0 4 16,3-1 0-16,-3 2-20 0,3-1 9 0,2 2 7 15,-5-2 5-15,0 2 3 0,0-1-3 0,-1 1 6 16,0 0-4-16,-1-1 0 0,-2 2 5 0,0-2 7 15,-2 1 4-15,-2 0-3 0,1-2-2 0,-3 1-3 0,0 1 5 16,-1 1 1-16,-2-2-3 0,1-1 1 16,1 4-3-16,-6-4-2 0,2 1 1 0,-3-2-7 15,4 1 2-15,-1-1 0 0,1 0 3 0,0-1-13 16,-4 1-13-16,8-2-14 0,0 0-10 0,5 0-16 16,-14-3-8-16,8 3-25 0,6 0-37 0,-7-7-39 15,7 7-24-15,4-6-40 0,1 3-144 0,-1-4-397 16,6 0 176-16</inkml:trace>
  <inkml:trace contextRef="#ctx0" brushRef="#br0" timeOffset="296740.4814">26723 16332 51 0,'1'-5'251'15,"-1"5"-16"-15,1-2-17 0,-1 2-16 0,0 0-24 16,4-5-18-16,-4 5-13 0,0 0-13 0,0 0-10 16,0 0 1-16,0 13-15 0,-4-9-4 0,2 3-15 15,1-2-7-15,-3 1-5 0,0 0-10 0,0 1 1 16,0 1-13-16,0 1-7 0,-2 0-5 0,5 1-4 16,-3 0-5-16,1-2-3 0,2 1-11 0,-3 0-2 15,4-1-2-15,0-1-11 0,0 0-5 0,5 0-1 16,-5-2-8-16,4 0-5 0,0 2-3 0,2-4-3 15,-2 2 7-15,3-3-8 0,-2 0-2 0,2 0 7 16,2-3-5-16,-2 1 10 0,-7 0 0 0,13-3-4 16,-5 2 7-16,-1 0-1 0,-2-5 12 0,0 5 8 15,0 0 1-15,1-3 9 0,-6 4 0 0,4-3 5 16,0 1 7-16,-4 2 3 0,4-4 4 0,-4 4 0 16,4-4 1-16,-4 4-4 0,0 0-9 0,0 0-1 15,0 0-5-15,0 0 2 0,0 0-1 0,0 0-2 16,-7 14 2-16,2-10 2 0,-2 5-7 0,2 0 10 15,1-1 6-15,-3 1-7 0,1 1-2 0,-3 0 2 16,3 2-4-16,0-4 0 0,0 4-10 0,2-3 4 16,0 1-2-16,-2-1-1 0,2-1-2 0,-1 1 1 15,4-4-15-15,-2 2-5 0,1-2-10 0,-1-3-15 16,3 4-12-16,0-6-19 0,-4 2-22 0,4-2-23 16,0 4-24-16,0-4-34 0,0 0-44 0,0 0-228 0,0 0-472 15,0 0 209-15</inkml:trace>
  <inkml:trace contextRef="#ctx0" brushRef="#br0" timeOffset="297222.47">26636 16093 121 0,'-28'-6'172'0,"-5"0"-12"0,3 1 0 15,-4 4-4-15,-5 1-3 0,11 3 1 0,-2 2-11 16,0 0-1-16,0 5-4 0,1 1-2 0,0 3 4 16,0 8-9-16,2-2-2 0,2 6-7 0,-1-2-6 15,5 3-10-15,1 2-8 0,6 2-5 0,2 4-12 16,3-2-3-16,7 3-11 0,0-1-2 0,8 1-4 16,-1 11-13-16,6-15-1 0,2 1-4 0,3 0-7 15,1-1 3-15,13 6-7 0,-5-12-1 0,3-1-2 16,2-3-5-16,0-1-2 0,2-3-3 0,5-5 0 15,0 2 3-15,0-7-7 0,-2 1-3 0,-2-4 2 16,2-5-1-16,-1-3-3 0,-2-4-4 0,0 0 2 16,1 3-2-16,0-9 2 0,2-1 3 0,7-9-5 15,-12 2 2-15,1 2-4 0,8-13 2 0,-11 8 0 16,10-12-3-16,-6 1 2 0,-9 7 1 0,-4-3-2 16,2 2 0-16,-6 0-5 0,4-1 3 0,-10 1 7 15,-1-4-5-15,-7 6-4 0,-1-3-4 0,-5 1 3 16,-4 3-5-16,-5-3 7 0,0 7-3 0,-9 1 3 15,-2-2 3-15,-3 2-5 0,-4 3 1 0,-3 5-2 16,-1-2-7-16,4 9 4 0,0-6-10 0,0 6-1 16,4 1-8-16,7 3-12 0,1-1-9 0,-1 3-21 15,8 0-19-15,0 3-26 0,5-1-30 0,2 1-35 16,-2 0-27-16,5 0-38 0,1 4-146 0,2-7-418 16,0 11 184-16</inkml:trace>
  <inkml:trace contextRef="#ctx0" brushRef="#br0" timeOffset="297664.0393">27441 15545 224 0,'2'7'215'0,"0"3"-11"0,3 2-15 0,1 5 11 15,6 6-16-15,-1 0-10 0,3 2-12 0,-5 3-14 16,4-1-10-16,5 2-11 0,-4 1-14 0,1 3-7 16,2-6-4-16,2 7-11 0,-2-6-8 0,-1 1-4 15,1-2-5-15,-2 0-9 0,1 0-3 0,-4-2-9 16,-2-7-4-16,-1 1-3 0,3 4-3 0,-5-6-4 16,1 0-3-16,-3-6-4 0,2 1-3 0,-1-1 0 15,2-3-6-15,-3 2 0 0,0-1-9 0,0-3-17 16,-1-1-17-16,4 2-18 0,-6-2-31 0,2 0-38 15,0-1-39-15,-1-1-49 0,0 1-38 0,-3 3-159 16,2-3-422-16,-1 0 186 0</inkml:trace>
  <inkml:trace contextRef="#ctx0" brushRef="#br0" timeOffset="298004.484">27732 16415 287 0,'0'-5'299'16,"0"1"-21"-16,0 4-27 0,4-9-21 0,-3 5-20 15,3-1-22-15,1 2-16 0,0 1-18 0,3-2-16 16,1 2-12-16,1 0-11 0,-3 3-13 0,5-2-13 16,-4 1-11-16,-1 0-2 0,4 1-13 0,-3 2 0 15,-2 1-7-15,0-3-5 0,0 2-2 0,0 0-7 16,-1 1 2-16,-1 2 1 0,-2-2-1 0,0 3 1 15,-1 1-3-15,-2 1-1 0,1 2-1 0,-3-1-2 16,-2 6-5-16,2-4-3 0,-2 5 2 0,-2 0-5 16,2-3 1-16,-1 1-3 0,1 2-7 0,-1-1 5 15,-3 0-7-15,4-2-2 0,0 2 0 0,1-6-8 16,0-2-7-16,0 4-16 0,1-6-18 0,0 1-19 16,-1 1-18-16,3-1-30 0,-2-2-31 0,2 0-39 15,1-2-33-15,-1-1-37 0,1-2-207 0,-3 4-485 16,3-4 215-16</inkml:trace>
  <inkml:trace contextRef="#ctx0" brushRef="#br0" timeOffset="298177.4253">27666 16546 45 0,'-3'-3'273'0,"3"3"-14"0,0-6-24 0,0 6-21 15,3-5-23-15,2 2-20 0,1 2-18 0,3-2-16 16,4 3-13-16,-2 0-15 0,8-1-7 0,-2 2-28 15,2-2-25-15,1 1-37 0,-4 0-43 0,1-1-42 16,5 1-48-16,-3-3-36 0,0 3-138 0,1-2-319 16,-1 0 142-16</inkml:trace>
  <inkml:trace contextRef="#ctx0" brushRef="#br0" timeOffset="298394.8361">28177 16449 152 0,'0'0'280'0,"0"0"-6"16,0 0-16-16,0 0-20 0,0 0-4 0,0 6-23 16,-4 1-6-16,0 0-9 0,3-2-15 0,-3 4-20 15,0 3-19-15,-2-2-12 0,2 5-10 0,0-3-14 16,0 3-5-16,-1 0-14 0,1-1-7 0,3-2-21 16,-3-1-18-16,4 2-24 0,-5-2-27 0,4 0-22 15,0 1-37-15,0-4-37 0,-1 0-37 0,2-3-48 16,0 0-24-16,0-3-34 0,0 2-128 0,0-4-407 15,0 0 180-15</inkml:trace>
  <inkml:trace contextRef="#ctx0" brushRef="#br0" timeOffset="298930.1942">28070 16150 2 0,'-21'-10'181'0,"2"3"-11"0,-3 3-10 0,-2-2 0 0,1 4-4 16,1 2-9-16,0 2-11 0,-4 4-10 15,-1 3-4-15,1 1-6 0,1 0 3 0,-2 1-6 16,0 7-8-16,1-4-4 0,0 5-1 0,0 1 3 0,2 1-5 16,0 4-5-16,3 1-7 0,3 1-6 0,-1 0 2 15,1 4-9-15,3-1 0 0,-1 1-5 0,5-2-10 16,2 4-3-16,1-4-3 0,1 3-6 0,5-3-9 15,-1-2-1-15,6 6-2 0,1-4-4 0,1 3 0 16,1-6-6-16,3 1-5 0,3 1 2 16,2-2 1-16,4 2-5 0,0 0 0 0,4-3-10 0,2-3 15 15,3 2-3-15,0-2-16 0,1-7 3 16,5 2 0-16,0-3-4 0,1-4 5 0,0 2-3 0,-2-5-4 16,3 0 1-16,0-4-1 0,1-2 1 15,-5-2 0-15,2 1-3 0,0-7 0 0,0 3 1 0,-6-7-2 16,3 1 3-16,0-1 1 0,-3-7-2 0,-1-2 3 15,1-1 7-15,3-17-13 0,-7 9 4 0,0-1-1 16,-5-1 1-16,10-10 4 0,-11 9-3 0,-3-1 4 16,-3-1-5-16,1-13 2 0,-7 15 8 0,0-3-5 15,-3 2 7-15,-4 2-4 0,-3 1 4 0,0 3 0 16,-7 0 4-16,2 9-4 0,-5-2 0 0,-2 6 4 16,-1-4-7-16,-7 4-1 0,4-1 0 0,3 6 11 15,-9-1-16-15,8 4 5 0,0 2-8 0,-4 2-4 16,0-2-5-16,-4 0-7 0,7 2-9 0,-2 2-14 15,0 2-16-15,2 1-18 0,1-1-17 0,1 2-30 16,0 1-34-16,0-2-32 0,8 3-38 0,-3 1-198 16,0 0-458-16,3 0 203 0</inkml:trace>
  <inkml:trace contextRef="#ctx0" brushRef="#br0" timeOffset="304490.4462">26337 16901 11 0,'5'-6'176'0,"-5"6"-13"16,0 0-22-16,0 0-5 0,0 0-11 0,2 7 1 15,-2-7-1-15,0 0 6 0,-3 9-14 0,0-5-10 16,0 0-1-16,1 1-2 0,2 0 15 0,-1 3 0 16,-3-1-5-16,0 3-2 0,2 3-13 0,-4-1-7 15,-1 4-2-15,-1 1-30 0,3 1-3 0,-5 4 3 16,1 0 3-16,-4-5-15 0,8 3 0 0,-3-1-8 15,-2-2-1-15,2 0-5 0,3-1-3 0,0 1-3 0,0-2-5 16,-3-4 0-16,5 0-2 0,-3-1-1 16,3 0-3-16,1-3 0 0,-2-1 0 0,1 0-3 15,1-2-1-15,-2 3-7 0,2-4 5 0,2 0-1 16,0 1-17-16,0-4-14 0,-4 5-17 0,4-3-33 16,0-2-36-16,-4 1-44 0,4-1-56 0,0 0-196 0,-7 3-434 15,3-1 192-15</inkml:trace>
  <inkml:trace contextRef="#ctx0" brushRef="#br0" timeOffset="305116.2404">26077 17498 110 0,'0'0'196'0,"0"0"-10"0,4-12-19 0,-2 9-7 16,-2 3-12-16,2-4-9 0,0 1-8 0,-2 3-9 16,0-9-10-16,2 8-4 0,-2-3-3 0,0-1-12 0,0 5-1 15,1-5-7-15,2 2-5 0,-3 3-6 16,-5-7-9-16,0 5 1 0,-1-1-13 0,0 0-6 15,-2 2-4-15,-3-7-7 0,2 8 1 0,-3-2-6 16,2-1 28-16,0 3-5 0,-3 0-11 0,6 0 1 16,-4 0-5-16,2 3-5 0,-1-1-2 0,-1 0-8 0,2 5 2 15,0-4-5-15,2 0 0 0,2 2-3 0,0 1-5 16,-2-1-1-16,3 0 4 0,-1 0-5 16,2 1 2-16,2-2-3 0,-1 1 0 0,4 0 0 15,-1 1-2-15,3-1-2 0,1-4-1 0,1 6 3 16,1-5-7-16,0 1 4 0,6-3-5 0,-1 2 0 0,1 1 3 15,0-3-12-15,0 2 4 0,1-4-8 0,-2 2 0 16,-2-3-3-16,4-2-4 0,-2 4 11 16,-1-4-7-16,-3 2 11 0,-1 0-4 0,0-2 0 15,-1 4 4-15,1-2-2 0,-4 1 4 0,3 1 1 16,-3-1 1-16,-3 2 0 0,0 0 3 0,7-1 3 16,-7 1-4-16,0 0 0 0,0 0 5 0,0 0-3 0,0 0 9 15,2 6 3-15,-2-6 1 0,-3 9 16 16,1-3 1-16,-3 5 7 0,-3-4-3 0,1 6 7 15,-1-4-4-15,-2 8-1 0,2 0-13 0,-3-2 7 16,3-1 4-16,-2-1-8 0,3 0-2 0,-3 0-6 16,4-5 0-16,-1 4 1 0,2-2-10 0,0-2 1 0,0 2-13 15,1-3-13-15,3 1-13 0,-3-2-27 16,4-2-26-16,-4 0-14 0,4 1-27 0,0-5-16 16,0 0-38-16,4 4-35 0,-4-4-27 0,0 0-151 15,0 0-418-15,23-10 186 0</inkml:trace>
  <inkml:trace contextRef="#ctx0" brushRef="#br0" timeOffset="305513.7227">26283 17541 143 0,'0'0'210'16,"0"0"-9"-16,4 0-11 0,-4 0-6 0,0 0-7 15,0 0-18-15,0 0-4 0,-8 11-12 0,6-7-16 16,-1 2-3-16,-2 0-9 0,0 0-7 0,1 2-7 15,0-3-10-15,-1 2-6 0,1-4-16 0,2 8-1 16,-3-6-8-16,2 5-2 0,-1-2-5 0,3-3-8 16,2 2-2-16,-1-2-13 0,3-2 1 0,1 2-10 15,-4-5-5-15,10 6-8 0,-6-6-4 0,1 3-1 16,-5-3-10-16,13 2 6 0,-6-1-3 0,-7-1 2 16,13-1 0-16,-5-1 3 0,1 0 1 0,-3 0-2 15,-6 2 6-15,13-3-6 0,-6 1 11 0,-1-2 5 16,-6 4 7-16,10-2-2 0,-10 2 3 0,6-2-5 15,-6 2-3-15,0 0 8 0,0 0 9 0,0 0 11 16,6 7 5-16,-6-7 1 0,0 0 11 0,-13 15-4 16,9-8 2-16,-3 3-5 0,0 0-2 0,2 1 3 15,-3 4-6-15,2-3-3 0,0 2 0 0,4 0-7 16,-6-2 0-16,6-3-9 0,-3 2-8 0,2-1-10 16,-1 0-17-16,2-3-15 0,0 2-33 0,2 1-26 15,0-5-34-15,2 2-34 0,-2-2-37 0,0-1-53 16,2 2-41-16,-2-6-164 0,4 2-478 0,-4-2 211 15</inkml:trace>
  <inkml:trace contextRef="#ctx0" brushRef="#br0" timeOffset="306088.3974">26012 17211 191 0,'-21'4'184'0,"-5"1"-11"15,7 4-3-15,-7 2-13 0,2 5-6 0,5-6-9 0,0 6 5 16,-2 3-9-16,1-3-10 0,3 3-3 0,-2 1 1 15,10-3-2-15,-4 6-5 0,-1 1-9 0,5 0-4 16,3-6-7-16,-2 9 4 0,3-8-7 0,1 8 1 16,2 1-7-16,-2 0-4 0,8 0-2 0,-2 1-6 15,2-3-4-15,1 6-11 0,1-1-1 0,4 5-5 16,1-4-1-16,0 0-6 0,1 0-15 0,-2 1 3 16,4-2-8-16,3 1 0 0,-2-1-40 0,1-4 4 15,0 2 1-15,0-1 0 0,1-7 3 0,4 2-6 16,-3-3 1-16,4-1 3 0,-1-2 0 0,-7-5-1 15,9 3 4-15,-4-9 4 0,1 4-6 16,0-5-5-16,-20-5 8 0,42 5 0 0,-14-3 3 0,2-2-2 16,-30 0 3-16,60-5 8 0,-40-1-5 0,12-2 8 15,-4 0-2-15,0-2 10 0,4-5 7 0,-4 0 0 16,-1-4-10-16,0-1 11 0,3-4 5 0,-2 0-7 16,9-13 4-16,-9-3-1 0,4 3-1 15,-8-9 0-15,3 3 5 0,-7-3-8 0,1 5-3 16,-10-10-2-16,-2 19 6 0,-2-14 4 0,-5 17-1 0,-6 0 8 15,-6 2-3-15,-3 1-7 0,-1-1 2 0,-9 5-18 16,5 0-1-16,-10 3-15 0,5 2-10 0,-5-2-20 16,3 5-19-16,1 4-24 0,-1-4-26 15,7 8-21-15,0-1-47 0,7 3-45 0,-1-1-60 16,4 5-253-16,8 0-568 0,0 0 251 0</inkml:trace>
  <inkml:trace contextRef="#ctx0" brushRef="#br0" timeOffset="307799.9205">30741 13735 103 0,'0'0'149'0,"0"0"-10"0,0 0-15 0,0 0-10 16,-5 15-3-16,5-11 0 0,0 3 0 0,0 0-5 0,0 4-9 15,0 0-9-15,2-2 2 0,-2 2 0 0,2 1-6 16,-2 0-2-16,0 0-3 0,5 5-9 0,-1 0-7 16,1-1-9-16,-1-1-3 0,6 1-1 0,-1 0-9 15,3-1-1-15,2 0-6 0,-1 1-5 0,3-4 0 16,0 3 4-16,8-1-10 0,-5-4-3 0,5 2-2 16,3 0-1-16,1-4-4 0,4 0-1 0,0-2-4 15,-2-4 1-15,3 0 6 0,1-1-5 0,1-1 0 16,-3-1-1-16,2-3 2 0,5 1-2 0,-6-3-3 15,1-3 5-15,3 3 3 0,-4-4-8 0,2-3 1 16,-3 2 5-16,0-4-2 0,-3 1-3 0,-4-3 6 16,-4-2 2-16,-3 6-1 0,-5-1 14 0,-2 0-2 15,-3-2 7-15,1 7 2 0,0-1-3 0,-5 3 2 16,1-5-3-16,-4 3 0 0,2 1-5 0,-2 3-3 16,-1-1-2-16,1 0-1 0,2 5-2 0,-3 1-3 15,0 0-4-15,0 0 1 0,0 0 5 0,0 0-8 16,0 0-5-16,-12 13-2 0,10-9-9 0,-2 0-12 15,1 3-16-15,-3-2-24 0,2 1-39 0,-1 2-30 16,1 2-24-16,3 0-38 0,-3 1-179 0,0-5-399 16,-1 0 176-16</inkml:trace>
  <inkml:trace contextRef="#ctx0" brushRef="#br0" timeOffset="309502.3607">30854 14132 65 0,'-2'-3'254'0,"2"3"-13"0,-6-4-12 0,3 2-10 16,3 2-20-16,-12 2-15 0,2 1-18 0,2 1-9 0,-1 1-6 15,-1 2-15-15,-3 5-16 0,5-2-11 0,3-1-11 16,-3 1-4-16,2 5-14 0,1-3-10 0,1 5-5 16,2-5 0-16,0 2-13 0,2 0-8 0,2 1 0 15,5 1-3-15,1-2-13 0,2 1-2 0,3-2-1 16,1-3-20-16,4 2-4 0,0-3-4 0,0-3-3 15,1 1-8-15,1-3-13 0,-2-1-5 0,3-3 3 16,-6 3 4-16,4-3 3 0,-1-5 2 0,-8 2 15 16,3 0 2-16,0-3 2 0,-3-1-4 0,-1 1 5 15,-1-2-2-15,-2 0 0 0,-1-1 0 0,-1 2 4 16,0-1 0-16,-1 2 6 0,-2 2 0 0,2 0 4 16,0 0-2-16,-2 0-1 0,-1 4 1 0,0-3 0 15,0 3-1-15,0 0-1 0,0 0 3 0,-15 3-3 16,9 0 3-16,1-1-2 0,-3 2 0 0,3 1 1 15,1 1-5-15,0 0 5 0,-2 2-4 0,2 1-4 16,1 2 6-16,2-2-3 0,1 0 0 0,1 1 1 16,2 1-3-16,1-5-1 0,1 4 3 0,-1-4-5 15,2-2 3-15,-2 2-2 0,4-1-2 0,-6-2 4 16,6-1-1-16,-2 0-4 0,0-2 3 0,1 1-1 16,-7-1 0-16,9-2 4 0,-4-1-3 0,-1-2 1 15,0 1 1-15,2-1-3 0,-3-1 0 0,1-3 1 16,-1 3 0-16,0-5 0 0,2 4 1 0,-2-4-2 15,1 4 1-15,0-3-2 0,-1 4 3 0,1 1-1 16,0-2-1-16,-2 2 0 0,1 2 3 0,1-1-6 16,0 2 4-16,1-1 1 0,-2 0-2 0,-3 3 0 15,0 0 1-15,0 0 1 0,11 3 1 0,-7 1-5 16,-2 0 6-16,1 0-3 0,1 3 2 0,-2-2 0 16,3 1-1-16,-4 2-5 0,3 0 6 0,-2 1-1 15,1 1-4-15,0 0 5 0,-2-3-1 0,-1-2-2 16,2 4 4-16,0-4-5 0,2 1 1 0,-3 0 0 15,4-3 2-15,-5 1-1 0,5-1 2 0,-2-1-5 16,1 1 4-16,-4-3 1 0,6 0-5 0,-6 0 1 16,13-4 0-16,-8 1 3 0,0 0-4 0,3-2 2 15,0 0-1-15,3-1 2 0,-3 1 0 0,2 1 2 16,-4-2-3-16,1 2 3 0,-1 1-3 0,-2-2 0 16,2 0 0-16,2 2 1 0,-6 0-1 0,1 1-2 15,1 1-4-15,-4 1 3 0,0 0-2 0,0 0 1 16,0 0-2-16,8 4 5 0,-6-1-2 0,-2-3 1 15,1 4 4-15,1 1-3 0,0-2 2 0,0 1-1 16,1-2 1-16,-3-2-1 0,5 7 1 0,-1-4-2 16,0-1 1-16,1-2 3 0,0 1-4 0,-5-1 9 0,14 0-2 15,-10 0 4-15,4 0 17 0,-8 0 0 0,11-1 2 16,-2 0 1-16,-2 0-7 0,-1-1 3 16,-1 1-1-16,-5 1 4 0,12-3 6 0,-10 0-3 15,-2 3-1-15,0 0-5 0,9 0-3 0,-9 0 1 16,0 0-1-16,7 5-1 0,-4-1-4 0,-1-1 1 0,-1 0-2 15,4 3-6-15,-2 2 2 0,-1-1-1 16,-2-1-5-16,2 1 3 0,-1-2-4 0,-1-1 9 16,2 3-10-16,1-4-3 0,-3 0 0 0,3 1 5 15,-3-4 4-15,1 4-12 0,-1-4 5 0,1 4 0 0,0-2-2 16,-1-2-2-16,0 0-1 0,0 0 2 0,0 0-4 16,0 0 2-16,0 0-2 0,-10 0-4 15,10 0 4-15,0 0-8 0,0 0-8 0,0 0-6 16,0 0-2-16,0 0-12 0,0 0-6 0,0 0-4 15,0 0-1-15,0 0-10 0,12-6 5 0,-12 6-3 0,7-4-2 16,-4 1-5-16,-1-1-4 0,3 1 4 0,-1 0 8 16,3 1 1-16,0-2 3 0,0 1 8 0,-2 0 7 15,1 2-2-15,-2-4 7 0,2 3 7 0,1-1-1 16,-1 0 8-16,-1 0-1 0,-1 1 1 0,1 0 3 16,0-1-1-16,-5 3 4 0,5-2 3 0,-5 2 3 15,8 0-1-15,-8 0 4 0,8-2 7 0,-8 2-8 16,7 4 1-16,-7-4-1 0,8 3 2 0,-3-1 0 15,-1 0 2-15,4-1-2 0,-2 2 2 0,-1-1 0 16,4 1-6-16,0-1 0 0,0 3 0 0,0-4-2 16,-2 2 1-16,0-2 0 0,3-1-8 0,-1 2-1 15,-2-2-10-15,0 0 9 0,1-1-5 0,0 2-2 16,-1-2-8-16,-7 1-7 0,14 0-5 0,-10-1-4 16,1 0-18-16,-5 1-14 0,9-2-6 0,-9 2-19 15,9-2-16-15,-8-1-22 0,-1 3-97 0,4-2-259 16,-4 2 115-16</inkml:trace>
  <inkml:trace contextRef="#ctx0" brushRef="#br0" timeOffset="310678.3723">27459 15083 199 0,'0'0'258'0,"-5"-4"-11"16,5 4-10-16,0 0-13 0,0 0-17 0,0 0-17 16,0 0-12-16,0 0-5 0,0 0-11 0,18 14-13 15,-4-5-8-15,6-2-14 0,8 6-2 0,4 2-14 16,4-1-10-16,14 7-9 0,1 0-9 0,1-3-4 16,5 4-6-16,-3-2-12 0,5 1-4 0,0 2-7 15,2-1-3-15,1 2 7 0,-1-5-15 0,21 17-3 16,-26-21-8-16,2 5-6 0,0 0 3 0,1 0-6 15,-1-2-2-15,0 1-7 0,0-2 9 0,-8-4-12 16,-15-3 0-16,1 2-5 0,1 0-1 0,-1-6 5 16,-4 2-5-16,-5 0 2 0,0-3 0 0,-8-1 2 15,-8-1-3-15,1 0 1 0,-3-1-4 0,-1-1 7 16,-5-1-8-16,-3 0 4 0,10 1 1 0,-4 0-6 16,-3 1 5-16,-3-2-1 0,6 4-4 0,-6-4 1 15,2 3 1-15,-1-1 1 0,-1-2-8 0,-1 5 3 16,1-5-2-16,1 4 1 0,-1-4-4 0,0 0 0 15,-1 6 5-15,1-6 23 0,-2 5-1 0,2-5-1 16,0 0 0-16,0 5-6 0,0-5 1 0,0 0-2 16,0 0 0-16,-2 4-7 0,2-4 7 0,0 0-1 15,0 5-2-15,0-5-1 0,0 0 1 0,0 0-3 16,0 0 2-16,-1 2-2 0,1-2-2 0,0 0 2 16,0 0-1-16,0 0 0 0,0 0-2 0,0 0 2 15,0 0 0-15,-3 3 3 0,3-3-5 0,0 0 1 16,4 7 3-16,0-6 4 0,-4-1-8 0,9 5-1 0,-4-4-10 15,0 2-24-15,-1 0-28 0,4 2-29 16,-6-2-33-16,2 1-45 0,4-2-58 0,-6 2-288 16,2 0-557-16,-4-4 248 0</inkml:trace>
  <inkml:trace contextRef="#ctx0" brushRef="#br0" timeOffset="314615.437">29617 15352 67 0,'-3'-5'145'15,"3"1"-12"-15,-3 1-4 0,2-3 2 0,-2 3 1 16,2-3-8-16,1 4-13 0,-2-3 1 0,2 5-13 15,0-6-13-15,0 2-14 0,0 4 5 0,6-7-10 16,0 3-4-16,-2 2-2 0,3 0-5 0,2 0-7 16,5-1-4-16,-3 2 0 0,0 0-8 0,8-2-3 15,-4 3 9-15,-6-1-5 0,4 1 5 0,0-2 1 16,-1 5-5-16,-6-2-1 0,5 3-1 0,-3 3-7 16,-2-1 3-16,2 2-1 0,-4 1 2 0,0 2-6 15,-3 2 0-15,0-1-2 0,1-1 2 0,-6 4-4 16,1 0-1-16,-6 2-3 0,2 0 0 0,-2-3-1 15,-1 1-1-15,1-1-1 0,-3-2-3 0,-2-2-2 16,-3 3 1-16,3-7 12 0,-2 2 0 0,0-1-2 16,2-3-3-16,0 0-3 0,1-3 2 0,-2 0-5 15,4 1 1-15,0-2-4 0,0-2 2 0,5 1-3 16,0 0-2-16,1-5 0 0,3 3-2 0,-1-3 1 16,2 0 2-16,-2 3-5 0,2 0 0 0,2-4 3 0,-1 7-4 15,3-8-3-15,-1 5 5 0,0 2 1 16,-2 1-2-16,1-7-1 0,-1 7 1 0,0 0-1 15,0 0 4-15,0 0-3 0,12 10 6 0,-10-5-2 16,1-1 2-16,2 5 0 0,1-1-2 0,-2 1 0 16,0 0 3-16,1 2-4 0,0-2 1 0,-1 0 1 0,3 1-2 15,1 0-4-15,-1-1 5 0,3 0-2 0,-1-1-2 16,-2 0-10-16,1-3-17 0,1 1-30 16,-1 0-44-16,2-1-51 0,0-4-53 0,0 0-208 15,2-2-441-15,-2 0 195 0</inkml:trace>
  <inkml:trace contextRef="#ctx0" brushRef="#br0" timeOffset="315088.1362">30039 15424 112 0,'1'-3'223'0,"3"1"-9"16,-4 2-17-16,6-6-16 0,1 5-16 0,-2-2-11 15,2 3-10-15,0 0-10 0,0 0-13 0,5 3-4 16,-6 0-14-16,3-1-9 0,-4 2-9 0,4 1-9 16,-1-1-4-16,-2 4-3 0,1-2-9 0,-2-1-5 0,-4 1-7 15,3 1 7-15,-4 0-15 0,0 0-2 0,0 0-5 16,-4 0-1-16,0 0 0 0,-1-2-11 16,1 2 3-16,-5-3-3 0,-1 3-5 0,1-1 3 15,4-2-5-15,-4-4 0 0,-2 3-2 0,4 0 3 16,2-2-7-16,1 2 3 0,-2-1-3 0,6-2 1 0,-6 1 0 15,6-1-4-15,0 0 1 0,0 0 4 0,0 0-5 16,0 0 1-16,0 0-1 0,12 7 0 16,-5-5-1-16,-1 0 0 0,1 1-3 0,0-2 4 15,3 3 2-15,-2-1 1 0,-1 1 3 0,1 1 4 0,0 0 0 16,-3 0 3-16,0 2 1 0,-1-2 2 0,0 4 1 16,2-3-20-16,-6-1 1 0,0 4 5 15,0-5 0-15,0 0 0 0,0 3 0 0,-1-3 2 16,-4 1 1-16,0-2 2 0,-3 1-2 0,3-1 0 15,-9 0 0-15,5-3 2 0,-4 0-2 0,-1 0-2 16,1 0-2-16,0 1 8 0,0-2-12 0,1 0 2 0,1-2-14 16,2-1-20-16,1 2-20 0,0-1-29 15,2-1-28-15,2 2-44 0,3-3-40 0,1-1-43 0,-1 1-162 16,4 0-429-16,3-5 190 0</inkml:trace>
  <inkml:trace contextRef="#ctx0" brushRef="#br0" timeOffset="315662.2676">30000 15088 27 0,'-28'-15'184'0,"-2"-1"-12"0,0 1-8 0,-2 4-8 15,-1 0-7-15,1 4-3 0,1 2-8 0,-2 1-8 0,1 3-6 16,-1 1 1-16,-2 5 7 0,0-1-14 15,3 7-1-15,-3 3 4 0,2 1-2 0,1 2-4 16,0 2-5-16,2 5-8 0,2-3-3 0,1 5-5 16,2 2-5-16,0 1-5 0,3 0-4 0,-1 2-8 0,6 1-7 15,0 10-2-15,4-9-9 0,3 1 1 0,3 2-10 16,3-3-3-16,4 0-5 0,0 1 1 16,4-1 1-16,3-3-12 0,5 3 1 0,1-2-1 15,8 1-2-15,0-3-9 0,2 0 2 0,14 5-2 16,0-5-1-16,-5-4 0 0,9 3-6 0,4-5 6 15,2-1-8-15,3-4-4 0,4-1-4 0,3-2-11 0,-7-5-9 16,9-1 0-16,-7 1-5 0,1-8 4 16,-1 2 0-16,-15-3 1 0,13-3 4 0,-17-2-3 15,5-5 7-15,-2 2-1 0,-1-5 0 0,1-5 5 16,-1 3-2-16,7-12 3 0,-10 8 0 0,7-14-3 16,-12 6 2-16,-1 0-3 0,5-14 6 0,-9 11-2 0,-2-2 1 15,1-13 3-15,-6 11 0 0,-5-2-1 16,-2 2 4-16,-7-4-6 0,-2 3 6 0,-2-4 0 15,-7 4-4-15,1 1 5 0,-2 1-5 0,-7 1 4 16,0 0 1-16,-8 4 1 0,-7-7 1 0,5 9 0 16,-13-6-3-16,9 11 1 0,-13-6-3 0,12 9 4 0,-14-3-2 15,10 8 1-15,1 1 2 0,-2-1-3 0,0 4 5 16,0 3-6-16,1 2 3 0,-14 2-1 16,14 2-3-16,1 2 5 0,4 1-2 0,-3 1 0 15,-1 4 2-15,3-1-4 0,3 2 2 0,0 2-2 16,12-1-17-16,-8 7-16 0,8-6-41 0,2 1-37 0,2 1-38 15,5 1-45-15,2 0-62 0,-3 1-148 0,9-3-440 16,0-2 196-16</inkml:trace>
  <inkml:trace contextRef="#ctx0" brushRef="#br0" timeOffset="318094.3832">30073 16098 177 0,'5'-1'203'0,"0"-1"-10"0,3 1-10 0,0-1-15 0,-1 1-14 16,-7 1-2-16,13 1-13 0,-9 1-5 0,5 2 2 16,-3 3-9-16,2 3-10 0,-3 2 5 0,-1-1-5 15,1 5-8-15,-1 5-20 0,-3 4-3 0,2-5-4 16,-1 5-11-16,-2 1-3 0,3 1-8 0,-3-4-8 16,-3 5-1-16,6-4-5 0,-2 4-5 0,-1-9-7 15,3 0 0-15,-1 0-4 0,1 0-1 0,-2 0-4 16,2-7-4-16,2 5-1 0,-3-5-2 0,2-3-1 15,-4 0-2-15,5 2 3 0,-3-4-6 0,0-1-2 16,1 1 0-16,-2-3-2 0,0 1-2 16,1-2-5-16,-1-1-5 0,-1-2-21 0,1 5-17 15,-1-2-20-15,0-3-37 0,0 0-33 0,0 0-35 0,1 4-31 16,-1-4-40-16,0 0-132 0,0 0-400 0,0 0 176 16</inkml:trace>
  <inkml:trace contextRef="#ctx0" brushRef="#br0" timeOffset="318534.2846">30330 16710 183 0,'0'0'173'0,"-4"8"-10"0,2-7-7 15,2-1-4-15,-3 5-5 0,-1-2-7 0,-2 1-17 16,0-1-4-16,2 1-6 0,-3-1-15 0,3 4-3 0,-1-3-2 16,1 4-7-16,-3-3-8 0,0-1-4 0,4 1-6 15,-3 0-4-15,3 2-2 0,0-3-5 0,-1 4-9 16,1-3-5-16,3 5 3 0,2 0-10 16,-2-1-4-16,5-4-4 0,-1 4 0 0,1-1-3 15,3 0 0-15,-2-1 2 0,4 1-9 0,-1 1 6 16,0-1-10-16,3-2-3 0,-1 2 2 0,-2 1-6 15,1-2 2-15,-1 1 2 0,0-1 0 0,-2 0 5 0,0 3-7 16,0-4 8-16,-5 2 7 0,2-3-3 16,3 4 4-16,-5-3 30 0,-2 1-1 0,0 0-4 15,4-4 3-15,-8 4-5 0,3-2 2 0,0 0 1 16,-3 4-20-16,-3-6 20 0,2 2-18 0,1-1 1 0,-6 1-9 16,1-2 5-16,0 1-5 0,-5 0 5 0,3-3-13 15,-2 2 0-15,1 1-3 0,0-3-26 0,0-1-22 16,2 0-34-16,0-1-31 0,2-3-33 15,2 4-50-15,2-3-63 0,0-1-207 0,1-1-488 16,1 0 216-16</inkml:trace>
  <inkml:trace contextRef="#ctx0" brushRef="#br0" timeOffset="318734.7573">30350 16755 57 0,'4'-3'224'0,"-4"3"-13"0,8-2-22 0,-4 2-18 16,7 0-16-16,-4-2-17 0,2-1-12 0,3 6-14 15,0-1-7-15,1-1-14 0,5 1-10 0,-7 2-27 16,2 0-43-16,0-3-30 0,3 4-52 0,-4-5-38 16,-1 3-38-16,-6-1-84 0,1-1-248 0,1 0 110 15</inkml:trace>
  <inkml:trace contextRef="#ctx0" brushRef="#br0" timeOffset="319322.28">30636 16762 111 0,'0'0'153'0,"0"0"13"0,3 0-5 0,-3 0-1 15,0 0-3-15,2-4 0 0,-2 4-2 0,5-3 3 16,-5 3-5-16,0 0 1 0,0 0-14 0,0 0-3 16,0-5-15-16,0 5-9 0,0 0-12 0,0 0-9 15,0 0-9-15,0 0-5 0,0 0-3 16,0 0-9-16,0 0-4 0,-4 16-4 0,1-13 2 0,2 2-4 15,-3 2-5-15,2-1-7 0,-3 2 7 0,-1-2-17 16,1 4 2-16,0 1-2 0,-4-1-5 0,4-2-1 16,0 1-3-16,1 1-8 0,-2-1 2 0,3 0-1 15,-2 0-6-15,5-2 1 0,-4 1-2 0,4-1-5 16,0 2 5-16,3-6-5 0,-3 4-1 0,1-2-1 16,4 4-6-16,0-4-3 0,4 2 2 0,-2-4-7 15,-1-1 4-15,4-2-4 0,-1 4 0 16,-1-3 0-16,-3-1 0 0,6 2 3 0,-4-4-4 0,1 1 4 15,-2-3 1-15,2 2 1 0,-3 0 0 0,1-2-1 16,-1 2-4-16,0-2 2 0,-1 1 9 0,1 2-8 16,0-2 11-16,-1 2-4 0,-4 1 0 0,7-7 6 15,-3 7-3-15,-4 0-6 0,3-2 8 0,-3 2-2 16,0 0 5-16,0 0-1 0,0 0 5 0,0 0-3 16,0 0-1-16,-3 13 6 0,1-9 1 15,-2 3 5-15,1-2-4 0,0 4 4 0,0-1-2 0,-2 1-4 16,-4 1 8-16,6 2-12 0,-1-2 3 0,1 0 2 15,1 2-8-15,-4-4 2 0,4 1-6 0,1-1-8 16,1 1-19-16,-2 0-29 0,4-1-18 0,-2-1-34 16,-2-2-27-16,2 2-35 0,2-5-64 0,0 2-222 15,2 1-490-15,-1-2 216 0</inkml:trace>
  <inkml:trace contextRef="#ctx0" brushRef="#br0" timeOffset="319914.2889">30461 16608 62 0,'-21'-2'184'0,"-8"-4"-21"0,-1 8 9 15,-1-4-4-15,3 7 1 0,-5 0-12 0,1 0-1 16,0-1-8-16,0 4-6 0,0 1-6 0,0 1 1 16,-1 5 0-16,6-2-5 0,2 3-5 0,2 0-10 15,1 4-6-15,4-1-7 0,-1 2-16 0,1 4 13 0,5 1-6 16,7 1-7-16,-4 0-8 0,6 0-5 16,4 2-6-16,-4 2 2 0,9 1-9 0,5-3-14 15,3 3 6-15,5 2-10 0,0-3-1 0,4-1-5 16,7 7-2-16,4 2-7 0,-8-17 3 0,3 4-6 15,2-5-6-15,10 10 2 0,3-6-6 0,-11-7 2 0,3-2-17 16,-1-3 10-16,2-1 7 0,-4-3-9 0,4 0 4 16,-4-5-11-16,-1-2 5 0,-3 2 0 15,1-5-16-15,0 2 15 0,2-10 1 0,0 4 6 16,-4-4-8-16,-1-1-4 0,-1-2 4 0,1-3-4 16,1-1 0-16,-4-6-3 0,3 2 4 0,-2-4-2 15,0 2 8-15,-1-7-4 0,-2 0-5 0,2 3 2 16,-5-5-5-16,-2 1 11 0,0 0-6 0,-3 2 0 15,-2-3 1-15,-1 2-6 0,-5 1 4 0,2-2 5 16,-5 0-2-16,0 4-1 0,-6-3-4 0,1 10 4 16,-1-6-1-16,-1 5-3 0,-4 2 1 0,3 1 7 15,-6 0-6-15,3 2 0 0,-8-7-3 0,1 10 6 16,1-2-8-16,-4 3 10 0,-8-2-8 0,4 0 8 16,-8-1-7-16,-1 3-1 0,0 0-9 0,-6 2 12 15,1 0 5-15,0 1-7 0,0 1 3 0,2 2-15 16,-2 1-18-16,9 3-22 0,-1-4-16 0,10 7-34 15,-2-2-34-15,4 0-52 0,4 2-60 0,-2 0-241 16,3-1-531-16,0 1 236 0</inkml:trace>
  <inkml:trace contextRef="#ctx0" brushRef="#br0" timeOffset="321664.188">29603 16058 44 0,'0'0'255'0,"1"-5"-14"16,1 1-9-16,-2 4-14 0,1-5-14 0,0 2-7 0,-1 3-17 15,0 0-19-15,0 0-20 0,0 0-13 0,0 0-10 16,0 0 1-16,0 0-9 0,0 0-3 0,-14 7-12 16,9-2 8-16,1-2-1 0,-6 6-6 0,-2 3 2 15,1 2-11-15,-3 0-2 0,-2 8-5 0,-3-4-7 16,0 2-4-16,-1 4-4 0,-1 0-13 0,-2-2-4 16,2 2-29-16,-5-2-3 0,2-3 1 0,1 3-4 15,0 0 0-15,1 1-1 0,-1-3-4 0,1-2 4 16,8-4-6-16,-4 0 5 0,5 1-3 0,1-3-3 15,0 2-1-15,0-5 5 0,0 4-4 0,3-4-1 16,-4 3 1-16,6-4-5 0,-2 0 5 0,2-1-3 16,-3 0 1-16,4 0 2 0,-1-1-7 0,2 0 10 15,-4 2-7-15,4-3 0 0,1 0-2 0,-1 0-1 16,0-1-1-16,2-2-4 0,-2 2-1 0,5-1 5 16,0-3-7-16,-3 4 2 0,0-2 1 0,3-2 1 15,0 0 0-15,-4 4 0 0,4-4-7 0,0 0-15 16,0 0-3-16,0 0-23 0,0 0-22 0,0 0-22 15,0 0-40-15,0 0-40 0,0 0-58 0,0 0-228 16,0 0-502-16,0 0 223 0</inkml:trace>
  <inkml:trace contextRef="#ctx0" brushRef="#br0" timeOffset="322163.962">28904 16777 143 0,'-3'-3'235'0,"3"3"-17"0,-3-1-15 0,3 1-18 16,0 0-21-16,-7-1-13 0,7 1-14 0,0 0-15 15,0 0-9-15,0 0-7 0,0 0-8 0,0 0-5 16,-2 7-6-16,2-7-1 0,0 0-3 0,6 8-5 16,-6-8-1-16,3 4-6 0,0-1-8 15,0 1-4-15,1-1-9 0,1 0 1 0,0-1-4 16,-1 3-2-16,0-4 2 0,3 7-4 0,-1-5-7 0,0 1 1 15,-1 1-8-15,3 1 8 0,1 2 0 0,1 0-2 16,-3-2-6-16,4 3-5 0,0-1 6 0,-1 6-4 16,-1-5 0-16,0 3 4 0,0-1-7 15,-5-5 0-15,1 2 0 0,0 3 2 0,-1-3 0 0,0-2 2 16,-4-1-3-16,4 0-1 0,-3 1 5 0,-2-1 0 16,-3-1 0-16,0 1-1 0,-1-1-4 0,-3 1-6 15,3-2-2-15,-4-1-10 0,4 1-10 0,-2 0-18 16,0-2-31-16,-1-1-27 0,0 1-36 15,-3-2-34-15,2-1-28 0,2-2-37 0,2 1-43 16,-2 1-160-16,3-3-453 0,-1-1 200 0</inkml:trace>
  <inkml:trace contextRef="#ctx0" brushRef="#br0" timeOffset="322334.5567">28924 16751 99 0,'4'-6'207'0,"1"4"-22"0,1-2-17 16,6 1-11-16,0 1-15 0,-1 1-15 0,9-3-27 16,-3 3-31-16,3 4-20 0,-3-3-33 0,4 2-39 15,-1-1-38-15,1 1-49 0,-2 1-78 0,-2-2-203 16,2 4 90-16</inkml:trace>
  <inkml:trace contextRef="#ctx0" brushRef="#br0" timeOffset="322772.261">29291 16817 173 0,'0'0'201'0,"-14"0"-1"0,14 0-13 16,-9-1-14-16,2 0-9 0,1-2-14 0,1 2-8 16,-5 1-12-16,10 0-10 0,-13 0-10 0,8 0-5 0,-4 1-12 15,9-1-9-15,-14 1-4 0,6 1-10 16,0-1-4-16,-3 1-10 0,6 0-6 0,0 1-1 15,-2-1-9-15,3 3-2 0,0-1-5 0,1-1-2 16,3 0-9-16,0-3-7 0,5 9-6 0,-1-6-12 16,1 0-3-16,2-1-9 0,0 4-1 0,1-5-2 15,2 3-2-15,-2-3 1 0,-2 2 11 0,5-2-7 0,-3-2 1 16,3 1 3-16,-1-1 7 0,-4 1 6 16,3-2-1-16,-1 1 13 0,-3-1 4 0,4-1 8 15,-3 0 14-15,-2 2 14 0,1-3 5 0,-5 4 10 16,9-1 4-16,-6-1 13 0,-3 2-8 0,6-3-6 15,-6 3-9-15,4-3-6 0,-4 3-7 0,0 0 1 16,0 0 8-16,0 0-2 0,4 8 14 0,-5-3-1 0,-2 2-12 16,-1-1 12-16,0 5-3 0,-2-1-10 15,1 0-6-15,-3 6-4 0,3 1-1 0,-4-4-3 16,4 3-8-16,-3-6-3 0,5 2-6 0,1 0-11 16,-2 0-21-16,0-2-13 0,3 2-21 0,-2-6-21 15,0 0-26-15,0 2 0 0,2-3-33 0,1-1-25 0,0 3-39 16,4-6-67-16,-1 2-49 0,-3-3-161 15,8 0-497-15,-8 0 221 0</inkml:trace>
  <inkml:trace contextRef="#ctx0" brushRef="#br0" timeOffset="323266.0235">29360 16551 23 0,'-24'-14'261'15,"-2"0"-7"-15,1 2-14 0,-2 1-1 0,-4 2-13 16,3 2-11-16,-1 4-7 0,-2 1-12 0,-1 2-11 16,-4 2-14-16,3 0-8 0,-4 2-5 0,4 4-5 15,0 2 3-15,2 5-6 0,-1 2-12 0,4 1-5 16,1 4-2-16,2 3-14 0,1 4-6 0,4 1-4 16,1 1-6-16,5 15-12 0,2-12-5 0,7 12-3 15,4-10-12-15,1-1-5 0,8 13 0 0,-1-2-10 16,2-11-3-16,8 12-8 0,-2-13 1 0,10 7-17 15,-8-12-2-15,5 0-11 0,0 0-18 0,1-8-17 16,2 1 3-16,1-2-7 0,1-6 2 0,2-1-1 16,1-2-5-16,0-3 9 0,2-1-2 0,0-3-4 15,-1-6 5-15,0-2-9 0,3 1 12 0,0-5-2 16,-6-3 4-16,7 0 0 0,-3-7 2 0,-1-2 0 16,-1-1-6-16,0-4 11 0,0 1 3 0,-7-3-2 15,13-8 6-15,-15 5-4 0,-1-1-5 0,-1 4 12 16,-5-4 2-16,0 0 12 0,-5-1-4 0,-2 0 0 15,-6 2-5-15,0 0 16 0,-5 1-10 0,2 0 8 16,-5 2-11-16,-3 1 5 0,-5 6 6 0,5 3-4 16,-9-6 1-16,-2 4-7 0,-1 0-4 0,-1 5 2 15,-1 0-2-15,4 6 4 0,2 1-5 0,-3 2 1 16,1-2 2-16,2 6-15 0,-1 0 11 0,5 2 7 16,0-1-23-16,2 3-6 0,-2 1-31 0,5 2-26 15,2 2-25-15,0 1-39 0,-2 2-29 0,4-1-59 16,1 6-51-16,0 0-272 0,3-1-597 0,-3 1 264 15</inkml:trace>
  <inkml:trace contextRef="#ctx0" brushRef="#br0" timeOffset="323673.0781">29045 17389 220 0,'0'-4'317'0,"0"4"1"0,-2-6-22 0,2 6 8 16,0-5-31-16,0 5-16 0,0 0-27 0,0 0-13 16,0 0 1-16,0 0-18 0,0 0-15 0,-12 13-22 15,5-5-4-15,-1 3-4 0,1-2-7 0,-7 3-16 16,0 5-8-16,-4 1-11 0,5-2-12 0,-1 1-7 0,0 5-11 16,-3-2-7-16,7-1-10 0,0-2-6 15,0 1-10-15,-2 4-1 0,4-6-12 0,-2-2-22 16,5-4-12-16,1 2-26 0,-1-3-29 0,1-3-30 15,3 4-40-15,-3-6-36 0,3 0-36 0,-1 1-31 16,5-2-70-16,-3-1-291 0,0-2-634 0,0 0 281 16</inkml:trace>
  <inkml:trace contextRef="#ctx0" brushRef="#br0" timeOffset="324070.0182">28973 17706 6 0,'-10'0'273'16,"0"5"-6"-16,-7 0-5 0,2 6-24 0,-3-1-11 0,4-1-11 16,0 4-19-16,-3 8-17 0,-1-1-8 0,0 0-24 15,5-3-41-15,-1 4-13 0,0 3-9 0,1 1-8 16,3-1-8-16,3-7-21 0,2 3-2 0,-1-3-20 15,5 1-12-15,-1-1-13 0,-1-4-9 0,4-1-4 16,2 2-4-16,1-7-7 0,0 3-2 16,3-3-3-16,3 2 5 0,-3-6-2 0,4 0 10 15,0 1-4-15,0-1 9 0,-1-3 4 0,3-3 4 16,-3 2 9-16,-2-3 6 0,0 0 12 0,2-3 7 16,-4 1 10-16,2 0 3 0,-3-3-2 0,-1 6 10 15,-3-3 4-15,2-3-1 0,-3 6 0 0,0-6-11 0,-3 3 2 16,-2-3-10-16,3 4-1 0,-6-4-3 15,3 5-7-15,-2-1-8 0,-3-2-16 0,1 2-13 16,0 1-29-16,-1 0-9 0,-2 3-19 0,6-2-33 16,-2 2-31-16,8 1-39 0,-14-2-31 0,14 2-205 15,-9 0-441-15,9 0 196 0</inkml:trace>
  <inkml:trace contextRef="#ctx0" brushRef="#br0" timeOffset="324548.1113">29166 17837 71 0,'12'-1'189'0,"-5"1"-12"15,-7 0-4-15,14 4-18 0,-5-3-10 16,-4 2-16-16,2 0-12 0,-2-1-5 0,1 2-15 15,-3 1-1-15,1-2-18 0,-2 2-6 0,-1-1-3 16,-1 4-15-16,-1-3-1 0,1 2-5 0,-4-3-15 16,0-1-1-16,-1 2-9 0,1 0 8 0,-1-1-15 15,-4-2 3-15,4 4-12 0,-4-1 8 0,2-3-3 16,-1 1-6-16,0 1 6 0,2-3-8 0,1 3 3 16,-1-2-2-16,6-2 2 0,0 0-8 0,-9 1 8 15,7 1 1-15,2-2-8 0,0 0 8 0,0 0-8 16,-5 5 7-16,5-5 5 0,0 0 3 0,0 0 1 15,12 2 5-15,-10 0 12 0,-2-2 7 0,6 5 10 16,0-2 4-16,-5-1 2 0,2 3 8 0,0 0 1 16,0 0 2-16,0 0 6 0,-2-1 1 0,1 4 6 15,0-3 1-15,-4 2-5 0,5 0 1 0,-7-1 8 16,3 0-8-16,-3 1 2 0,-1 1 0 0,0-4-11 16,-1 1-6-16,-2 3-1 0,0-3-10 0,2 2 1 15,-6-2-5-15,3-1-7 0,0-1-3 0,-1-3-18 16,-3 6-11-16,3-3-21 0,0 0-14 0,2-2-26 15,0 0-29-15,2 1-29 0,6-2-37 0,-13 1-42 16,13-1-50-16,-5-5-252 0,5 5-532 0,-5-10 236 16</inkml:trace>
  <inkml:trace contextRef="#ctx0" brushRef="#br0" timeOffset="325182.2269">29310 17577 68 0,'-28'-15'227'0,"1"9"-6"16,-1-9-11-16,-1 6-6 0,-2 1-11 0,3 1-11 15,-4 3-15-15,3-3-15 0,7 3-11 0,-12 0-12 16,2 1-13-16,-2 3-2 0,5-2-13 0,0 4-3 16,-1 1-6-16,7 0-7 0,-5 3-1 0,0 5-5 15,2-5-4-15,2 7-6 0,0 3 0 0,0-1-8 16,3 4 0-16,7-4-14 0,-4 8 5 16,3-1-7-16,3 4 0 0,-2-1-6 0,7 1-8 15,1-1 4-15,0 4-8 0,2 1-4 0,3-3-2 16,1 0 1-16,0 5 1 0,1-5-6 0,6 5 4 0,-5 0-1 15,5 1-3-15,-4-2-1 0,5 1-1 0,2-1-4 16,-1 1-2-16,0-3 32 0,8-3-11 16,-2 5 0-16,3-6-14 0,1-3 1 0,3 2-7 15,1-6-8-15,6 3 5 0,-1-5-17 0,3-7 10 16,0 4 5-16,2-6-7 0,0 0-1 0,2-2 3 16,-1-5-1-16,-2 4 2 0,3-4-1 0,-6 0-3 15,3-3 10-15,-4-4-10 0,4 2 8 0,-2-3-3 16,0 0 15-16,1 0 1 0,-2-5-3 0,-2 1 6 15,1-1-1-15,0-3-1 0,-2-1-2 16,-1 0 4-16,0-4-1 0,-1-1-9 0,-1-1 4 0,-1-5-10 16,-1 0-5-16,-4-2 10 0,7-11-14 0,-5 9 8 15,-1-11-10-15,-2 13 9 0,-5-1-6 0,0-3 1 16,-3 2 7-16,-3 0-4 0,-1 5 12 0,-1-1-7 16,-10-1 14-16,2 10 5 0,-5-6-12 0,1 10 2 15,-6 2 8-15,-4-5-8 0,-6 3 0 0,6 5-3 16,-8 0-7-16,-2 2-7 0,1 1-6 0,-5-4-18 15,-2 5-11-15,0-1-27 0,1 2-25 0,0-3-42 16,4 4-39-16,-5-1-52 0,5 1-63 16,-1 1-219-16,10 3-545 0,0-4 241 0</inkml:trace>
  <inkml:trace contextRef="#ctx0" brushRef="#br0" timeOffset="343053.9094">23454 18115 87 0,'0'0'139'0,"0"0"-11"16,0 0-1-16,0 0-21 0,0 0 7 15,0 0 3-15,0 0-6 0,0 0-11 0,0 0-4 16,0 0-5-16,0 0-12 0,0 0 5 0,0 0-10 16,0 0 1-16,0 0 0 0,0 0-11 0,0 0 2 15,0 0-12-15,0 0 2 0,-5 9-11 0,5-9 4 0,0 0-14 16,-4 0 4-16,4 0-7 0,-5 3-3 16,5-3-5-16,0 0 3 0,0 0-3 0,0 0-2 15,0 0-3-15,0 0 5 0,0 0-10 0,0 0 4 16,0 0-7-16,0 34 3 0,0-34-6 0,9 12 4 15,-9-12-22-15,14 14 1 0,-14-14-12 0,18 15 5 16,-7-9-23-16,6 2 9 0,-17-8-10 0,34 13-5 16,-21-11-5-16,-13-2 0 0,32 9-10 15,-32-9 12-15,27 4 5 0,-27-4-2 0,24 4 5 0,-24-4 6 16,27 2-14-16,-27-2 14 0,0 0 13 0,32 0 5 16,-32 0 3-16,0 0 15 0,23 3-2 0,-23-3 3 15,0 0 10-15,0 0 0 0,0 0 13 0,0 0-23 16,30 4 7-16,-30-4 9 0,0 0-6 0,0 0 10 15,0 0-14-15,16 8 13 0,-16-8-9 0,0 0 6 16,12 9-7-16,-12-9 5 0,0 0-15 0,12 13 12 16,-12-13-10-16,0 0 9 0,18 14-11 0,-18-14 6 15,19 10 0-15,-19-10-1 0,21 12-1 0,-21-12-9 16,22 7 2-16,-22-7 1 0,25 7-5 0,-25-7 1 16,27 7 0-16,-27-7-7 0,36 4 7 0,-36-4-9 15,36 1 1-15,-36-1 2 0,39-2 3 0,-39 2-6 16,28-3 7-16,-28 3-3 0,28-4 8 0,-28 4 4 15,26-3 7-15,-26 3-5 0,0 0 5 0,34-4-8 16,-34 4 5-16,0 0-7 0,27-2 10 0,-27 2-18 16,0 0 16-16,0 0-5 0,0 0 2 0,37 4-2 15,-37-4 8-15,0 0-9 0,0 0-4 0,20 9-3 16,-20-9 8-16,0 0 1 0,17 10 0 0,-17-10-6 16,17 11 3-16,-17-11 0 0,22 11-6 15,-22-11-4-15,23 10-10 0,-23-10 1 0,29 11-1 0,-12-7 15 16,-17-4-13-16,31 7 0 0,-31-7 6 15,36 2-5-15,-36-2 5 0,27 0 7 0,-27 0-7 16,0 0 5-16,40-8-2 0,-26 4 7 0,-14 4-1 0,31-12 3 16,-17 7-9-16,-14 5 13 0,28-11-1 0,-17 6 0 15,-11 5-5-15,25-9 7 0,-25 9-3 0,24-11 5 16,-24 11-8-16,19-10 5 0,-19 10-2 16,17-11 1-16,-17 11 3 0,15-8-9 0,-15 8 8 15,18-7-1-15,-18 7 1 0,0 0-10 0,24-8 9 16,-24 8-12-16,0 0 14 0,23-4-8 0,-23 4 6 15,0 0-7-15,0 0-3 0,0 0-11 0,36 1 5 16,-36-1-13-16,0 0 14 0,0 0-9 0,41 4 11 0,-41-4-13 16,22 2 6-16,-22-2-5 0,0 0-5 15,35 0 14-15,-35 0-7 0,0 0 17 0,0 0 2 16,36-3 15-16,-36 3 1 0,0 0 9 0,23-7 3 16,-23 7 8-16,16-5 2 0,-16 5 13 0,0 0 2 15,17-12-11-15,-17 12 1 0,0 0-2 0,18-8-6 16,-18 8-11-16,0 0 0 0,13-10-10 0,-13 10-2 15,0 0-17-15,0 0-3 0,14-11-21 0,-14 11-8 16,0 0-26-16,0 0-34 0,0 0-39 0,0 0-107 16,0 0-263-16,0 0 118 0</inkml:trace>
  <inkml:trace contextRef="#ctx0" brushRef="#br0" timeOffset="343982.0736">24116 18581 121 0,'0'0'192'0,"0"0"-7"15,0 0-12-15,0 0-11 0,17-19-15 0,-17 19-6 16,0 0-25-16,0 0-6 0,0 0-3 0,0 0-4 16,33 1-5-16,-33-1-5 0,0 0 0 15,0 0-8-15,0 0-7 0,33 17-6 0,-33-17-6 16,9 12 1-16,-9-12-5 0,0 0-5 0,10 22-4 16,-10-22-5-16,0 18-5 0,0-18-4 0,-11 20-2 15,11-20-4-15,-12 18-4 0,4-7 2 0,8-11-8 16,-17 18 1-16,4-8-7 0,-2 0-2 0,-2-2-4 15,17-8-5-15,-31 11-2 0,31-11-9 0,-32 4 1 16,32-4-6-16,-28 5-4 0,28-5-3 0,-27 0 0 16,27 0-2-16,0 0-4 0,0 0-5 0,-33-6-1 15,33 6 5-15,0 0-2 0,0 0 1 0,-15-11 2 16,15 11 0-16,0 0-2 0,0 0 3 0,0 0 2 16,0 0 3-16,1-18-2 0,-1 18 6 0,0 0 9 15,0 0 2-15,0 0 5 0,0 0 7 0,0 0 7 16,28-14 7-16,-28 14 5 0,0 0 6 0,0 0 9 15,0 0-1-15,0 0 3 0,0 0-1 0,51 14-1 16,-51-14-7-16,14 11 0 0,-14-11 25 0,18 13-10 16,-9-5-12-16,-9-8 5 0,23 12-6 0,-12-3-11 15,2 2-10-15,-13-11-19 0,27 14-21 0,-13-5-29 16,-14-9-33-16,26 17-26 0,-13-13-37 0,-13-4-56 16,25 11-199-16,-25-11-436 0,25 9 193 0</inkml:trace>
  <inkml:trace contextRef="#ctx0" brushRef="#br0" timeOffset="345208.0505">26067 18507 188 0,'0'0'197'0,"0"0"-16"16,0 0-8-16,0 0-9 0,0 0-17 0,0 0-4 16,0 0-10-16,0 0-7 0,0 0-5 0,36-8-5 15,-36 8-14-15,0 0-4 0,0 0-11 0,40 3-6 16,-40-3-5-16,0 0-10 0,40 2-4 0,-40-2-6 15,36 2-3-15,-14 0-8 0,-22-2-3 0,37 4-8 16,-9-8 1-16,1 8-2 0,-29-4-4 0,47 0-2 16,-26 0-1-16,-21 0 1 0,40 0-11 0,-40 0 2 15,41-3-1-15,-21 0-4 0,-20 3 2 0,37-2-2 16,-37 2 0-16,31 0-5 0,-31 0 5 0,28 2-1 16,-28-2-5-16,0 0 2 0,0 0-4 0,32 6 0 15,-32-6 0-15,0 0 2 0,23 4 25 0,-23-4 0 16,19 7-4-16,-19-7-4 0,23 8 0 0,-23-8-6 15,25 9 0-15,-9-4-3 0,-16-5 0 16,35 13-5-16,-18-6-1 0,-17-7-1 0,34 7-5 16,-16-6 0-16,-18-1-7 0,39 4-1 0,-39-4-9 15,40 4-5-15,-21-3-1 0,-19-1-6 0,45 2 7 16,-45-2-6-16,41-2 2 0,-20-3-14 0,-21 5 5 16,37-4 4-16,-15-2-5 0,-3 1 8 0,-19 5-1 15,35-11 5-15,-17 3 6 0,-18 8 2 0,29-12-1 16,-11 7 7-16,-18 5-2 0,25-11 0 0,-25 11 2 15,22-11 5-15,-22 11-1 0,23-5-1 0,-23 5-1 16,19-7 1-16,-19 7 2 0,0 0-6 0,27-5 5 16,-27 5 0-16,0 0 3 0,32 0-4 0,-32 0 3 15,0 0-2-15,33 4 2 0,-33-4 1 0,25 6-3 16,-25-6 1-16,30 2 2 0,-30-2-4 0,30 5 3 16,-30-5-2-16,29 3 2 0,-29-3 2 0,27 2-4 15,-27-2 6-15,28 5 7 0,-28-5 5 0,32-2-1 16,-32 2-11-16,0 0 8 0,40-3-2 0,-40 3 2 15,26-3-2-15,-26 3-13 0,26-4 7 16,-26 4-3-16,28-3-9 0,-28 3-2 0,31-4-11 0,-31 4-14 16,0 0-18-16,29-3-21 0,-29 3-27 0,0 0-11 15,0 0-31-15,0 0-42 0,0 0-136 0,0 0-347 16,0 0 154-16</inkml:trace>
  <inkml:trace contextRef="#ctx0" brushRef="#br0" timeOffset="345787.8465">26831 18740 140 0,'0'0'231'16,"0"0"-15"-16,0 0-14 0,0 0-17 0,0 0-8 16,0 0-14-16,0 0-19 0,0 0-6 0,0 0-10 15,0 0-3-15,0 0-15 0,41 11-12 0,-41-11-4 16,13 12-8-16,-13-12-20 0,6 13 7 0,-6-13-8 16,0 0-10-16,7 22-2 0,-7-22-6 0,-3 16-4 15,3-16-5-15,0 0-3 0,-6 22-10 0,6-22-5 16,-14 15-6-16,14-15-8 0,-16 9-2 0,16-9 1 15,-19 10-4-15,19-10-5 0,-16 6-1 16,16-6 4-16,0 0-6 0,0 0 5 0,-22 10 4 16,22-10-8-16,0 0 1 0,0 0 1 0,0 0-6 15,0 0 2-15,0 0-7 0,0 0 4 0,0 0-2 16,0 0 1-16,0 0 3 0,0 0 3 0,0 0-2 16,0 0 1-16,0 0 3 0,66 2-1 0,-66-2 0 0,34 6 2 15,-34-6-2-15,37 8 0 0,-19-4-6 0,8 3-10 16,-4-2-14-16,4 0-41 0,3 0-31 15,2 2-37-15,-2-2-16 0,8 2-19 0,-5 1-137 16,1-4-343-16,3 1 152 0</inkml:trace>
  <inkml:trace contextRef="#ctx0" brushRef="#br0" timeOffset="346637.9176">28431 18713 123 0,'0'0'206'16,"0"0"-21"-16,0 0-15 0,0 0-7 0,0 0-14 15,0 0-8-15,0 0-14 0,0 0-15 0,0 0-10 16,0 0-18-16,0 0-5 0,35-9-4 0,-35 9-15 16,0 0 0-16,0 0-8 0,38 5-8 0,-38-5 1 15,0 0 7-15,47 1-7 0,-47-1 1 0,37 2-11 16,-37-2-3-16,41 0-1 0,-20-2-5 15,-21 2 10-15,39-7-2 0,-16 7-5 0,-23 0-2 16,34-2 4-16,-34 2 2 0,21-3-2 0,-21 3 0 16,0 0 1-16,0 0-1 0,30-3-3 0,-30 3-7 15,0 0 11-15,0 0-3 0,0 0 1 0,24 10-4 16,-24-10-3-16,15 12-1 0,-15-12-2 0,16 10-5 16,-16-10-2-16,16 12 0 0,-16-12 4 0,23 10-2 15,-10-3-6-15,5 0 1 0,-18-7-5 0,36 7 2 16,-15-1-4-16,-21-6-9 0,45 2-2 0,-22 0-6 15,-23-2-3-15,42-3 0 0,-21-1 1 0,8 0 1 16,-9 0-27-16,-20 4-2 0,40-9 6 0,-17 5 8 16,-5-1 2-16,-18 5 4 0,41-8 5 0,-23 3-1 15,-18 5-3-15,37-7 7 0,-20 4-1 0,-17 3-3 16,35-4 9-16,-35 4-3 0,28-4 4 0,-28 4 0 16,40-4 7-16,-20 4 7 0,-20 0 1 0,43-2 0 15,-43 2 1-15,42-1 3 0,-23-1 4 0,-19 2-6 16,40-5-2-16,-40 5 5 0,39-3-3 15,-11 2 3-15,-28 1 0 0,36 0-2 0,-36 0 3 16,40 0 0-16,-40 0-1 0,41-1-1 0,-21 1 1 16,-20 0-2-16,42-2-3 0,-42 2-2 0,32-1 6 15,-32 1-3-15,37-6-3 0,-37 6 1 0,28-5 1 16,-28 5-1-16,26-2-6 0,-26 2 8 0,23-3-1 16,-23 3-11-16,0 0-8 0,0 0-12 0,23-5-25 15,-23 5-28-15,0 0-30 0,0 0-37 0,0 0-47 16,0 0-144-16,0 0-363 0,0 0 161 0</inkml:trace>
  <inkml:trace contextRef="#ctx0" brushRef="#br0" timeOffset="347211.4796">29236 18867 132 0,'0'0'191'0,"0"0"-11"0,0 0-13 0,46 0-12 15,-46 0-20-15,0 0-9 0,28 3-10 0,-28-3-10 16,0 0-17-16,20 6-3 0,-20-6-12 0,0 0-9 16,24 7-7-16,-24-7-5 0,0 0-7 0,16 5-1 15,-16-5-6-15,0 0 4 0,0 0-10 0,0 0 0 16,8 14-4-16,-8-14-3 0,0 0-1 0,0 0-2 16,0 0 2-16,-31 21-10 0,31-21 3 15,-21 9 0-15,21-9-1 0,-19 10-6 0,19-10 2 16,0 0-4-16,-20 7-3 0,20-7 0 0,0 0 4 15,0 0 2-15,0 0-5 0,0 0-5 0,0 0 4 16,0 0-4-16,0 0-2 0,0 0 0 0,49 11-7 16,-49-11-3-16,50 4-24 0,-20-2-22 0,1 1-26 15,5 1-27-15,-3 0-27 0,4 0-44 0,-2 2-93 16,2 0-296-16,1-1 131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43:55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23049 17638 91 0,'0'0'90'0,"0"0"-1"0,0 0-17 0,0 0-3 16,-4-2-12-16,4 2-3 0,0 0-13 0,0 0 1 15,0 0-5-15,0 0-6 0,0 0-9 0,0 0 1 16,0 0 4-16,0 0-12 0,0 0 13 0,0 0-8 16,0 0-15-16,0 0 12 0,0 0-3 0,0 0-1 15,0 0-3-15,0 0-2 0,0 0-3 0,0 0 5 16,0 0-4-16,0 0-4 0,0 0-2 0,0 0 0 15,0 0-7-15,0 0-23 0,0 0-20 0,0 0-19 16,0 9-55-16,0-9-134 0,0 0 60 0</inkml:trace>
  <inkml:trace contextRef="#ctx0" brushRef="#br0" timeOffset="21867.7114">23082 17887 16 0,'0'0'226'0,"2"-5"-9"0,-2 5-1 0,0 0-17 16,3-3-8-16,-3 3-9 0,0 0-16 0,0 0-5 0,3-4-18 16,-3 4-11-16,0 0-13 0,0 0-9 0,0 0-3 15,0 0 16-15,0 0-10 0,0 0-16 0,0 0 0 16,0 0-14-16,0 0-6 0,0 0-6 16,0 0-9-16,0 0-11 0,-21 0 5 0,21 0-15 15,-9 2 3-15,2-2-11 0,7 0-1 0,-16 1-5 16,9 0-4-16,-6 0 2 0,3 1-5 0,-3-1 3 0,-5 1-9 15,3 0 1-15,-2 1-2 0,-2-2-1 0,1 2-2 16,-1-3 0-16,-1 1-5 0,0 0-1 16,0 2-1-16,0 0-5 0,3-1 0 0,-5-2-4 0,8 3 6 15,-5-2-6-15,-1 0 0 0,2-1-5 16,-2 0 6-16,-8-2-9 0,10 2 8 0,-1 0-1 16,0-1 5-16,-9-1-3 0,10 2 2 0,-9 0-6 15,4 0 5-15,2 0 1 0,1-2-4 0,-3-1-4 0,-3 3 3 16,4 0 2-16,-4-3-2 0,6 2 4 15,-10-3-9-15,2 3 12 0,0-6-5 0,7 4 4 16,-8-2-11-16,2 0 8 0,-2-4-2 0,2 4 2 16,-5-4-13-16,0 3 9 0,0-3-3 0,2 1 1 15,-2 1-10-15,-4-1 3 0,3-1-3 0,1 1 1 16,-3-1-3-16,3-1 1 0,2 1-5 0,-2 2-4 16,0-1 1-16,1-1-10 0,-1 1 6 0,2-4 3 0,0 3 1 15,-2-3-5-15,-1 7 7 0,0-9-3 16,-4 3 12-16,0-1 0 0,2 3 3 0,-13-3 1 15,12 1 4-15,-1-1 0 0,-13 3 5 0,14-1-4 16,-2 3 5-16,1-5 6 0,-13-2-1 0,14 9 6 16,2-6 3-16,-2 6 6 0,0-4-8 0,3 2 7 0,0 1-5 15,-2 0 5-15,1-1-9 0,-1 0 6 16,-1-2-6-16,1 1 3 0,0 1-1 0,-1-1 1 16,3 3-5-16,-3-4 2 0,2 1-2 0,-1 1 1 15,0-1 0-15,3 2 1 0,-7-1-3 0,6-1 3 16,1 6 3-16,-1-6-1 0,0 4 1 0,1-3-4 15,-2 5 1-15,0-2-7 0,-4 0-8 0,-1-3-2 16,-10 0 1-16,9 4 2 0,0-4 0 0,-1 5 2 16,3-4 1-16,0-1 11 0,2 0-4 0,-5 4 6 15,-11-9-3-15,0 5 5 0,14-1-4 0,-13-1 7 16,14 4-1-16,-13 1 1 0,-1-6-2 0,11 4-1 16,-9-3-5-16,9 5 0 0,-14-6-8 0,6 3-4 15,-6-1-10-15,18 3-1 0,-15-1-6 0,-2-4 7 16,17 4-5-16,-1-3 5 0,-2 4 5 0,-12-7-1 15,12 5 6-15,-1 0 4 0,-10-3 6 0,13 3 0 16,-18-1 8-16,4 0-4 0,0-6-3 0,11 7 2 16,-14-5 0-16,3 5 2 0,-3-5-13 0,1 2 1 15,2-1-7-15,0 3 2 0,-1-1-2 0,-2-1 0 16,4-3-7-16,0 1 7 0,1 0 1 0,-1-1 8 16,11 4 1-16,-14-5 5 0,1 2-6 0,0-3 3 15,2 5-1-15,-1-1-1 0,-1 1-1 0,3-4-1 16,-3 3 7-16,-2-2-8 0,2 5 4 0,-1-4-3 15,0 5 4-15,3-4 0 0,-1 2 0 0,-7 1-11 16,1-1 1-16,-1-1-1 0,-1-2-2 0,3 4-7 16,-8 0-8-16,4 0 0 0,-1-6-6 0,2 5 6 15,-1-2-2-15,0 1 9 0,3 0 2 0,-1-1 7 16,3-1-2-16,0 0 6 0,-1 4 7 0,1-7 1 16,0 6 6-16,-2-5 0 0,5 1 8 0,-4 1-3 15,-3 3 3-15,2-3-6 0,1 3 3 0,-6 0-5 16,6 0 0-16,-6-3-7 0,-2 4 0 0,2-3-5 15,6 3-6-15,-1-4-1 0,-2 3-2 0,1-3-2 16,3 4-1-16,2-5-3 0,-5 2 4 0,-1 0 6 16,3-2 0-16,0 3 4 0,2-6 0 0,-1 5 11 15,2-1-4-15,-1 2 15 0,4 0-4 0,-1-1 2 16,-1 2 1-16,-2-4-3 0,16 6 5 0,-11-5-12 16,8 7 3-16,-12-7-12 0,3 1 2 0,-4 1-6 15,3 0 1-15,11 2-3 0,1 5 1 0,-12-6 0 16,15 1 4-16,-4 2-7 0,3 0 4 0,-2 0 0 15,1 0 4-15,0 1 3 0,1-4 0 16,0 5-1-16,-1-2 7 0,0 2 4 0,0 0-3 0,4-3 5 16,-2 3-7-16,0 4 0 0,2-2-7 0,-2-2 4 15,-2-4-5-15,-2 5 6 0,4 1-8 0,-1-5 4 16,-2 6-1-16,3-1 2 0,-1-3-3 16,2 1 3-16,-1 4-1 0,2-5 5 0,-2 3-2 15,4-4-1-15,-2 2 5 0,-2-3-1 0,0 6-2 16,2-2 7-16,-3-1 0 0,2-1-3 0,1 0 2 0,-2 2-2 15,0 1-3-15,-3-1-3 0,1 2-1 0,0-2 6 16,1 3-4-16,-4 0 5 0,4 0-4 0,1-2-2 16,-3 2-3-16,-1-1 4 0,6 0-2 15,-2 0 2-15,1 2-4 0,1-1 1 0,2-1-2 16,-3 3 2-16,4-3 10 0,2 2-5 0,1-1-2 16,0 0 5-16,-3-4-2 0,8 6 1 0,-3-5 4 15,-3 3 1-15,9 0-4 0,-7 3 1 0,8-5 0 0,-4 4 4 16,5 0-2-16,-11 1-4 0,8 0 6 15,0-2-2-15,1 3 3 0,1 0-1 0,-1 1-4 16,2-4 3-16,-1 4 1 0,3 1-3 0,-3-1-5 16,-9 0-7-16,8 2 5 0,2-6-2 0,-3 6 2 15,6-4 9-15,-3-2-2 0,0 4 5 0,0-3-1 16,-1 2 0-16,1 0-7 0,-5-2 0 0,4-2-2 0,-10 10 7 16,8-8 3-16,1 3 4 0,-1-1 2 15,-8 2 7-15,1 0-10 0,-3-2-1 0,2 3 3 16,8-2 8-16,-11-3 4 0,13 3 2 0,-1 0-2 15,3 0 1-15,-3-1-7 0,3 1 3 0,-1 0-5 16,2 0 0-16,-1 0-2 0,-1-1-2 0,5 2-1 16,-6-2-4-16,1 1 1 0,-2 1-4 0,-6 1 4 15,-1 0-3-15,1 2 7 0,-1-3-2 0,1 3 5 16,-2 0-2-16,8-4 6 0,-2 1-1 0,5 0-3 16,-8 4-1-16,4-3 1 0,7 0-6 0,-4-2 7 15,3 3-8-15,1-1 1 0,4-2-3 0,-3 2 0 16,3 0-4-16,-1-2-2 0,0 2-1 0,6-4-3 15,-5 2-4-15,1 2-6 0,1-2-4 0,-1 2 3 16,-1-1-9-16,2-2-3 0,2 1 2 0,-2-1-3 16,-2 3-2-16,1-2-6 0,0-1 4 0,0 4-5 15,-1-3-7-15,1-1 7 0,0-1 1 0,0-1 4 16,-2 4-1-16,3-4 2 0,-4-2 1 0,12 0 5 16,-20 0-5-16,12 0 10 0,8 0-2 0,0 0 6 15,-18 0 0-15,18 0 0 0,0 0-3 0,-10-2-6 16,10 2-13-16,-4-8-24 0,4 8-29 0,0 0-31 15,4-9-38-15,-4 9-197 0,0 0-379 0,5-17 168 16</inkml:trace>
  <inkml:trace contextRef="#ctx0" brushRef="#br0" timeOffset="22362.1754">10515 15891 69 0,'-8'4'186'0,"-2"2"-22"0,-3 1-13 16,-1 2-15-16,-2 1-6 0,-1 0-23 15,-9 2-5-15,3 1 0 0,5-4-4 0,-6 6 0 16,-4 1 3-16,1-3 0 0,-2 1 2 0,2-2 5 16,0 8 0-16,-1-6-8 0,-4 2 4 0,4-1-4 0,-1 2-13 15,3 0-5-15,0-2-4 0,3 5-10 0,-1-6-4 16,6 3-8-16,4-3-6 0,5 0 17 15,1 2-4-15,2 0-11 0,5-1-2 0,-2 4-4 16,6 0-4-16,1-2-8 0,2 1-1 0,3 0-3 0,0-2-1 16,4 0-3-16,6 1-5 0,-5-5-3 0,10 4 1 15,-2 1 0-15,5-6-1 0,2-2-3 0,2 1 2 16,2-6-2-16,7 2 0 0,-2-1-24 0,2-4-3 16,12 0 6-16,-2-1-8 0,2 0-14 15,-16-2-18-15,0 2-27 0,-6-3-39 0,1 0-33 0,-4 1-37 16,-8-3-35-16,2 1-190 0,-11-3-440 0,3 3 195 15</inkml:trace>
  <inkml:trace contextRef="#ctx0" brushRef="#br0" timeOffset="25389.4766">186 13641 92 0,'0'0'195'0,"0"0"-19"0,0 0-9 15,0 0-18-15,-28 9-14 0,28-9-8 0,0 0-15 16,0 0-11-16,0 0-10 0,0 0-10 0,0 0-4 16,-13 11-2-16,13-11-1 0,0 0-2 0,0 0 1 15,0 0 5-15,0 0 6 0,0 0-7 0,0 0-2 16,0 0 4-16,0 0 0 0,27 23-6 0,-27-23 3 15,18 8-3-15,-18-8 3 0,23 13-6 0,-11-6-7 16,1 2-1-16,3 0-7 0,3-1-8 0,-3 4-2 16,1-6-6-16,7 7-2 0,1 4-4 0,-2-2-2 15,2-5-6-15,2 4-3 0,0-5-2 0,1 3 5 16,3-4-10-16,-1 2 0 0,2-1-1 0,-4 1-1 16,6-5-3-16,-4 0-1 0,0 3-2 15,7 2 1-15,-1-4 1 0,1 3 1 0,1-1-7 0,-1-1 0 16,13 5 1-16,-14-5-7 0,2 2-1 0,-1-1 1 15,3-1-8-15,-2 0-3 0,13 3-1 0,-14 0-6 16,-1-3-2-16,1 3-4 0,0-3 1 0,-1-2-4 16,1 5 6-16,0-5-2 0,0 2-4 15,1-2 4-15,2 0 2 0,14 0-1 0,-4-1 3 0,-11 0 10 16,11-3-10-16,-11 3 2 0,13-1 7 0,-13 0 2 16,1-3 3-16,12 2-3 0,-13 0 4 0,-2-1-1 15,2 0 0-15,2 0 5 0,-4 1 0 0,3-2-3 16,12 0-4-16,-13 0-2 0,0-2-5 0,11 1 3 15,-14-1-4-15,2 0 6 0,0 0 3 16,-3-3-2-16,3 2 6 0,2 1-1 0,-1 0 0 0,1 1-1 16,0-1 5-16,-2 2 5 0,-1-1-6 15,-1 2 0-15,2-2-2 0,-2 2 6 0,-3 1-1 0,3-1-1 16,0-1 4-16,0 1-6 0,4 0 1 0,12-1 4 16,0 2-2-16,-12-2 0 0,12 1 7 15,5-1-5-15,-2 1 3 0,4 0-1 0,-4-2-2 16,1 1 4-16,2-1-1 0,-2 2 1 0,0-1-1 0,1 0-2 15,5 1-7-15,-3 1 3 0,0 1 1 0,1 3-1 16,0-6-2-16,0 6 0 0,-1 1 1 0,2-2 5 16,-1 2-3-16,3 0 6 0,-5 0-3 0,2-1 2 15,3 3 5-15,0-1-4 0,-5-1-3 16,5 1 0-16,4-3 1 0,-4 3 1 0,4-5-4 0,-3 6 2 16,5-4-8-16,20 0-1 0,-31 0-2 0,3-2-5 15,-1 1 10-15,-2 3-6 0,2-5 1 0,-4 3-4 16,-1-4 1-16,0 4 3 0,1-1 2 15,-3 1 1-15,-1 0-3 0,0 2 11 0,1-4-1 16,0-1 1-16,1 3 2 0,1-2-6 0,0 1 3 16,-3-4-5-16,2 3 3 0,-3-3-2 0,-10 3-5 0,11-2-1 15,1-1 2-15,-15 0 0 0,3 1 4 0,-2-2-5 16,13 1 0-16,-13-2 2 0,10 2 0 0,-16 0 11 16,3-2-4-16,3 2-5 0,-4 0-2 15,2 0 7-15,-4-1-1 0,7 2 3 0,-7-1-2 16,-1 2 1-16,0-1 2 0,-4 0-3 0,-5 0-2 15,-2 2 0-15,8 1 2 0,-10-2-5 0,-1 1-1 0,2-3 2 16,-3 0-5-16,2 0 3 0,-1 0 0 0,0 0-1 16,-4 0 0-16,3 0 2 0,-3 0 3 15,5 0-2-15,1 0 1 0,-2 0-2 0,3-2 2 16,-1 1 0-16,2 0 0 0,-2 1-1 0,2-3-10 16,-2 2 3-16,1 0-14 0,2 0 2 0,0 1 0 0,5-3 4 15,3 2-1-15,-1-2-2 0,2 0 0 0,3-1-2 16,3 3 0-16,3-1 9 0,9-5 3 0,2 5-2 15,1-1-2-15,0 1 8 0,-13 1-1 16,16-1 11-16,-3 0-9 0,-14 2-1 0,16 2 4 16,-2-2-4-16,-2 0 3 0,-13 0 1 0,14 0 1 15,-12 1-1-15,-1 0 2 0,-1 0 3 0,-1 1-3 0,-2 0 4 16,0-2-6-16,-3 2-3 0,-1-3 3 0,-2 1 0 16,-2 0-2-16,2-1 2 0,-1 1-2 15,-6-2 1-15,6 2-3 0,-10 0 4 0,4 0-1 16,6-2 0-16,-7 4 4 0,-2-2-2 0,0 0-2 15,2 2 0-15,-1-2 2 0,1 1-1 0,1-1-2 16,0 0 2-16,-2 0 0 0,0 2 2 0,0-2 0 0,-1 0-3 16,-1 0 6-16,-5 0-3 0,4 0 2 0,-4 0-6 15,1 0 6-15,-1 0-6 0,0 0 2 16,-2 0 3-16,-11 0-4 0,17 0 0 0,-17 0 1 16,14 0 4-16,-14 0 0 0,0 0 2 0,15 0-5 15,-15 0 3-15,0 0-1 0,0 0-6 0,10 3 2 0,-10-3 3 16,0 0 2-16,6 2-3 0,-6-2 4 0,0 0 1 15,0 0-4-15,0 0 0 0,0 0-2 16,0 0 3-16,0 0 1 0,0 0-3 0,0 0-1 16,0 0 4-16,-2 9-5 0,2-9 0 0,0 0 3 15,0 0 3-15,0 0 8 0,0 0 3 0,0 0-5 16,2 10 5-16,-2-10 7 0,0 10 3 0,0-10-4 0,1 9 0 16,-1-4 2-16,1 3-7 0,-1-1 4 0,1 3-5 15,1-1-2-15,-1 5 2 0,2 2 2 16,-2 0 11-16,0 1-2 0,1 2-2 0,0-1-2 15,-2 0-4-15,4 9 4 0,-3 2 1 0,2 0-2 16,-3-2 2-16,-3 2 3 0,6 2 0 0,-6 1-4 16,1-2 2-16,-1 3-5 0,1 1 0 0,-4 2-2 0,5-2-4 15,-2 0 4-15,-2 4-4 0,3 8 1 16,-2-11-7-16,-1 0 1 0,2 1 3 0,2-1-1 16,-4-1 1-16,5 1 2 0,-1 0 1 0,-2 2 4 15,3 9 5-15,-1-8 1 0,-7 6 0 0,-2 2-2 16,2-13-3-16,2 12 0 0,-3-11 1 0,-5 11-3 0,2-12-9 15,-3 12 1-15,-3-1-2 0,-1 0 0 0,-3-2 0 16,12-10-4-16,-5 0 7 0,-5 10-8 16,3-10 2-16,0-3-5 0,-1 15 5 0,4-13-1 15,0 2-3-15,-4 11 3 0,4-12-2 0,-3 11 3 16,5-9-3-16,-2 0 3 0,1 0 0 0,-1 0-1 16,-3 12 1-16,-1-3 1 0,0 1-4 0,6-10-1 0,-5 9 2 15,4-9 0-15,2-2-4 0,-5 14 1 16,5-13 3-16,2 1 1 0,-4 11-5 0,3-10 0 15,1 10 4-15,5-10 1 0,-5 0-2 0,0 11-3 16,3-11 3-16,-2 11-3 0,2-11 1 0,-2-1 4 16,-1 1-3-16,2 11 3 0,-1 2-2 0,3-13-3 0,2 1 1 15,-1 10 4-15,3-10-4 0,-1 0 2 0,2 10 7 16,-3-10-10-16,0 14 5 0,1 0-10 16,-3-16-1-16,1 12 1 0,-2-10 21 0,2 0-8 15,-4 1-5-15,4-3 2 0,-1 2-7 0,1-3-6 16,-2 14 3-16,-2-16-34 0,7 6 14 0,-3-3-2 15,3 1 6-15,-3 0-2 0,0 1 3 0,-1-3 2 16,9 1 3-16,-8-3 1 0,8 1 3 0,-3-2 3 16,-1-4-3-16,4 3 6 0,0-3-4 0,-4 1 0 15,1-9 4-15,3 7 0 0,-3 0 3 0,3 1-4 16,-1-6 1-16,-2 4 1 0,3-7 5 0,-2 3-9 16,2-3 0-16,-1 4-6 0,-3-4-12 0,-3 0-5 15,3 0-11-15,-4 0-2 0,-1-2 3 0,5-15 7 16,-2 29-4-16,-2-17 11 0,4-12 4 0,-4 24 10 15,4-24 2-15,-3 17 0 0,3-17 4 0,-1 22 1 16,1-22 2-16,-5 14 0 0,5-14 7 0,0 0 1 16,0 18 3-16,0-18-4 0,0 0 2 0,0 0-2 15,0 18 8-15,0-18 6 0,0 0 36 0,0 0 4 16,0 0-3-16,6 15 1 0,-6-15 3 0,0 0-3 16,0 0 2-16,0 0-5 0,11 11-4 0,-11-11-5 15,0 0-4-15,0 0-2 0,0 0-5 0,15 11-1 16,-15-11-4-16,0 0-8 0,0 0 0 0,0 0-7 15,8 14 4-15,-8-14 0 0,0 0-3 0,6 14 3 16,-6-14-4-16,0 0 0 0,14 15-6 0,-14-15-1 16,6 10-2-16,-6-10-2 0,0 0 3 0,11 17-5 15,-11-17 2-15,5 11-3 0,-5-11 3 0,0 0-4 16,13 12-4-16,-13-12-8 0,0 0 9 0,5 16-5 16,-5-16 0-16,0 0-9 0,0 0-4 0,0 0-7 15,6 14-7-15,-6-14-14 0,0 0-17 0,0 0-12 16,0 0-26-16,0 0-29 0,0 0-52 0,0 0-187 15,0 0-408-15,0 0 182 0</inkml:trace>
  <inkml:trace contextRef="#ctx0" brushRef="#br0" timeOffset="31794.8662">2392 14817 106 0,'0'0'225'15,"0"-5"-6"-15,0 5 7 0,0 0-6 0,0 0-9 16,2-3-12-16,-2 3-9 0,0 0-10 0,0 0-15 16,3-4-10-16,-3 4-8 0,0 0-11 0,0 0-1 15,0 0-21-15,0 0-4 0,1 12-7 0,-2-7-8 16,2-1-14-16,-2 4 2 0,-2-1-10 0,3 4-4 16,-1-1-6-16,2 1-11 0,-3 6-6 0,-1-5-1 0,3 6-2 15,-1-1-9-15,-2 0 1 0,-2 1-4 16,4 1-1-16,0-1 1 0,-3 9-9 0,-4-9-8 15,7 1 5-15,-2-1-5 0,-2-1 1 0,0 1 1 16,4-6-6-16,-3 3 4 0,1-3-1 0,2 0-6 0,-4-2 3 16,5 1-2-16,0-2 3 0,-4-4 2 0,4 2-6 15,-4-1-5-15,3 1-5 0,-3-3-10 0,4-2-12 16,0-2-18-16,0 5-23 0,0-5-25 16,-6 2-20-16,6-2-26 0,-4 2-34 0,4-2-35 0,0 0-27 15,0 0-28-15,0 0-154 0,0-11-449 0,3 4 199 16</inkml:trace>
  <inkml:trace contextRef="#ctx0" brushRef="#br0" timeOffset="32267.7721">2573 14968 134 0,'0'0'240'0,"0"0"-10"0,0 0-20 0,0 0-16 0,0 0-15 16,0 0-15-16,0 0-9 0,-10 8-3 0,7-4 0 16,2 2-11-16,0 1-9 0,1 0-11 0,-3 2-9 15,2 2-9-15,-2 0-10 0,2 0-8 0,1 1-7 16,-3 0-4-16,3 1-12 0,0 0-8 16,0-3-3-16,3 1-8 0,-6 0-3 0,6-1-2 0,-3 0-9 15,0-3 4-15,5 1-10 0,-2-3 0 0,-2 3-5 16,3-5-5-16,-3 1 2 0,4-1-7 0,-1 1 6 15,1-3-6-15,0-1-7 0,-5 0 3 0,13 0-7 16,-5-1-1-16,-3-4 0 0,0 3 0 16,1-2-3-16,1 1 1 0,-1-4 3 0,0 4-3 0,0-1 3 15,-5 1-1-15,4-2 3 0,-2 1 2 0,0-1 2 16,-1 1 3-16,0 0 1 0,-1 0 4 0,-1 4 4 16,4-3-1-16,-4 3 2 0,0 0-6 0,3-4 1 15,-3 4-3-15,0 0 3 0,0 0 0 16,0 0 2-16,0 0 1 0,8 10-1 0,-8-7 1 0,1 3 0 15,-1 0 5-15,0 5 5 0,0-3 0 0,0 3-1 16,-1 2 3-16,1-2 1 0,-2 7-2 0,0-4-4 16,-1 3 1-16,1-1-5 0,-2 0 2 0,0-1-11 15,3 3 3-15,-4-6 1 0,2 3 3 0,1-3-6 16,-1-4-6-16,2 5-4 0,-1-5-10 0,1-1-18 16,1-2-30-16,-1 2-23 0,-1-2-29 0,0-3-28 15,2 1-32-15,0-3-18 0,0 0-44 0,0 0-210 16,-1 5-479-16,1-5 213 0</inkml:trace>
  <inkml:trace contextRef="#ctx0" brushRef="#br0" timeOffset="33011.5746">2518 14679 82 0,'-10'-5'191'0,"-3"-2"-18"0,-2 2-6 0,-1 2 1 16,0 1-6-16,-3 0-7 0,1 1-8 0,0 1-3 15,-5 1 1-15,5 3-6 0,-3 1-8 0,-5 2 2 0,-1 1-6 16,1 0-6-16,-2 5-6 0,3-5-4 0,-1 4-4 15,-1 2-4-15,0 1-4 0,3-1-8 0,-1 1-20 16,-1 2-13-16,3 3 5 0,0-2-4 0,0 3 4 16,4 0-4-16,1 4-7 0,3-1 2 0,2 2 3 15,-1 0-5-15,5 1-1 0,-1 1 0 0,3 3-7 16,1-1 2-16,6 3-2 0,0-3-5 16,1 2-2-16,5 0 1 0,1 2-1 0,2 10 1 15,2-9-13-15,1-2-1 0,2 0-6 0,0-1 3 0,10 11-3 16,-7-14 5-16,3 2-3 0,-2 1-9 0,3-6 5 15,3 3-4-15,0-4 2 0,-2 4-1 16,5-3 5-16,0-4-11 0,-3-1-3 0,4-2-1 0,-1-3 0 16,1 0 0-16,0-1-7 0,0-8-2 15,-2 3 4-15,2-7-7 0,-1-3 1 0,-4-1 2 0,3-7-2 16,-4 4 3-16,4-1-4 0,2-7 5 0,-1 1-3 16,-3-2-1-16,4 1 2 0,-2-6 5 0,-2 2-4 15,-1-1 0-15,1 0-2 0,-1 0 7 0,0-1-4 16,-4 0-1-16,6-1-2 0,-5 1 4 0,2-1 7 15,-3-2-5-15,0 1-9 0,-1-1 4 0,1 4 2 16,-5-9-2-16,2 3 6 0,-1 1-5 0,-1-5 3 16,-1 5 5-16,-2-5-7 0,1 0 7 0,-6 2-6 15,3-4-1-15,-5 0-2 0,1-1 8 0,-1 0-5 16,-4-1 6-16,0 1 5 0,-1 1-12 16,-6-5 4-16,2 5-3 0,0-3-1 0,-1 3 4 0,-2 0-10 15,3 0 4-15,-3 3-1 0,-1 3 2 0,-1-3-3 16,2 12-4-16,-2-3 12 0,0 2-11 0,-3 1 3 15,-2 2 1-15,-1 3-3 0,-1-2 9 0,-2 2-8 16,-6 1 7-16,5 4-4 0,-7-3-3 0,4 4 5 16,-4 1-2-16,-1-3 4 0,9 4-2 15,-8-3 5-15,7 4 0 0,1-1-8 0,-1 1 1 0,0 1-5 16,-1-1 3-16,2 0 2 0,0 0-5 0,0 0 8 16,0 5-3-16,1 1 3 0,-2-2-5 0,1 0 5 15,0 5-6-15,-1-3 0 0,-7 4-10 0,9-1-3 16,0-1-25-16,-1-1-5 0,2 3-16 15,3-4-29-15,3-1-25 0,-1 2-33 0,2 1-39 0,5-3-38 16,-3 4-218-16,2-3-486 0,1 1 216 0</inkml:trace>
  <inkml:trace contextRef="#ctx0" brushRef="#br0" timeOffset="35442.6176">2477 15870 1 0,'0'0'165'0,"0"0"-14"16,0 0-4-16,0 0-12 0,0 0 6 0,0 0-9 16,0 0-4-16,0 0-2 0,0 0 0 0,0 0 11 15,0 0-10-15,-6 12-5 0,5-7 1 0,-1-1-5 16,1 3-2-16,0 0-5 0,-1 2-8 0,-1 2-10 16,-1 4-4-16,0-3-4 0,0 5-6 0,0 4-12 15,-3-3-6-15,3-1-7 0,-4 8-4 0,-1 0-7 16,2-7-1-16,1 1-7 0,0 0-1 0,1 0-8 15,-3-4 0-15,2 3-2 0,-2-1-4 0,3 0-2 16,1-2-4-16,0-4-5 0,-2 0-13 0,1 4-25 16,1-3-29-16,0-3-26 0,-1 1-23 15,2 0-51-15,2-4-34 0,0-2-36 0,-3 3-142 16,-3-2-400-16,1 0 176 0</inkml:trace>
  <inkml:trace contextRef="#ctx0" brushRef="#br0" timeOffset="35970.2914">2145 16561 42 0,'-3'-2'217'0,"3"2"-15"0,0 0-24 0,0 0-10 16,0 0-17-16,0 0-11 0,0 0 5 15,21-2-15-15,-16 1-11 0,4 1-7 0,-4 0-7 16,4 1-8-16,-1-1-14 0,-2 3-2 0,3-1-12 16,1 0-1-16,2 3-10 0,-6-5-5 0,-1 4-2 15,2 0-10-15,-2-2-3 0,1 2-4 0,-2-1-2 16,-2 0-4-16,2 2-4 0,-2 0 3 0,-1 1-3 0,-1-1-7 15,0 0 1-15,0 0-5 0,-3-1 2 16,2 4-3-16,-3-3-5 0,3 2 3 0,-2-3-4 16,-2 2 2-16,4-4-2 0,-1 3 3 0,2-3-4 15,0-2 0-15,0 0 0 0,1 7-5 0,-1-7 3 16,0 0 1-16,1 3-4 0,4-2 2 0,-5-1 1 0,6 1-2 16,0 2-1-16,-6-3 3 0,0 0 1 15,16-3-2-15,-9 3 6 0,-1 0-3 0,-1 2 2 16,-5-2-1-16,14 1 4 0,-10 0 2 0,-2 2 5 15,1 2 10-15,-2-2-1 0,2 3 5 0,-3 0-1 16,0 1-2-16,0 2 1 0,-4-3-5 0,1 4-3 16,-3 0 4-16,-3-2-10 0,4 1 6 0,-1 0-3 0,-1 0-4 15,2 1 2-15,-1-3-4 0,1-2-1 16,0 5-1-16,-1-6-3 0,3 1-1 0,-1-1-9 16,-2-1-11-16,2 2-17 0,-1-3-24 0,2 2-20 15,3-4-34-15,0 0-29 0,-10-1-37 0,10 1-32 16,-4-7-177-16,1 4-416 0,3 3 184 0</inkml:trace>
  <inkml:trace contextRef="#ctx0" brushRef="#br0" timeOffset="36423.0108">2505 16505 199 0,'0'0'209'16,"0"0"-13"-16,5-4-20 0,-5 4-7 0,0 0-10 15,0 0-5-15,0 0-17 0,-1 15-10 0,-2-11-12 16,3 4-3-16,-3-2-14 0,3 0-2 0,0 0-16 16,0 4-7-16,2-5-11 0,1 6 1 0,-3-4-11 15,1 0-3-15,0 2-6 0,1-1-2 0,-1-1-7 16,2-1-3-16,0 0 0 0,1-1-7 0,0 1-7 16,1-2-8-16,1 0-4 0,3 0-3 0,-2-4-14 15,2 0-1-15,1 1-4 0,-1-2 6 0,-1 0-5 16,2-5 2-16,-1 4 4 0,-4-1 0 0,4-1-4 15,0-1 12-15,-4 3-1 0,1-1 1 0,0 1 2 16,-1 0 5-16,-5 2 2 0,6-3 1 0,-6 3 2 16,5-1 4-16,-5 1 10 0,0 0 3 0,5 6 6 15,-4-3 6-15,-1 4 10 0,0 2 4 0,0-1-1 16,-1 1 9-16,1 1-8 0,-1 1 2 0,-2 0-3 16,3 5-4-16,-2-6-6 0,0 7 0 0,-1-5-10 15,-1 4-7-15,1-3 4 0,1 1-1 16,1-6-10-16,-2 5-16 0,3-4-16 0,0-2-21 0,-1 1-30 15,1-1-28-15,-2-2-26 0,2-5-34 0,0 6-36 16,2-3-47-16,-2 0-155 0,0-3-423 0,0 0 187 16</inkml:trace>
  <inkml:trace contextRef="#ctx0" brushRef="#br0" timeOffset="36959.477">2435 16356 123 0,'-19'2'171'0,"-3"1"-6"0,2 3 1 0,-3-3-6 16,-3 4 9-16,6 0-14 0,-5 3 0 0,0 1-8 16,7 0 1-16,1 4-6 0,-8-1-9 0,6 7-6 15,-3-1-10-15,3 2-8 0,2 0-4 0,3 4-9 16,1 2 0-16,2-1-5 0,1 2-3 0,2 1-6 15,4 4-2-15,1-7-12 0,3 7 0 0,0 1-9 16,6-2-2-16,1 0-8 0,2 2 3 0,9 8-10 16,-4-9 1-16,4-3-6 0,0 0-1 0,4-2-4 15,1 1-1-15,10 8 2 0,-11-14-6 0,4-1-6 16,-1-2 1-16,-1 1 3 0,7-4-38 0,3 0 0 16,-2-3 3-16,0-3 2 0,1-1-3 0,3-3 6 15,0-3-1-15,0-3-1 0,-3-5 2 0,3-1 3 16,-4-3-2-16,-1-1-1 0,0-2-1 0,-4-4 8 15,0-2-6-15,-1-7 4 0,-2 3-4 0,0-5 4 16,-2-2-5-16,-6-2 5 0,0-1-3 0,3-14 3 16,-6 15-1-16,-6-4 0 0,1 1 0 0,-4-13-2 15,-4 9 1-15,-3-11-4 0,2 12 6 0,-8-12-5 16,-3 1-2-16,1 14-1 0,-2-2 1 0,-6 4 6 16,2-2-4-16,-2 8 5 0,-1 0-3 0,2 6-1 15,-5 0 0-15,0 3 3 0,-3 1 1 0,3 2-7 16,3 7 8-16,-6-3-5 0,-2 7 1 0,8-2 2 15,1 3-4-15,2 3 3 0,-1-1-3 0,3 0-4 16,2 0-12-16,-1 2-12 0,0 2-8 0,3-3-18 16,2 4-20-16,0-3-31 15,3 0-21-15,2 2-33 0,1-3-40 0,2 2-43 0,1-5-126 16,1 7-404-16,-1-7 180 0</inkml:trace>
  <inkml:trace contextRef="#ctx0" brushRef="#br0" timeOffset="37568.1768">2820 15662 124 0,'0'0'190'0,"1"-4"-4"15,-1 4-11-15,0 0-3 0,0 0-19 0,0 0-1 0,12 11 9 16,-6-1-13-16,0-1-10 0,2 3-5 0,1 3-7 16,7 4-8-16,0 2-4 0,4 1-8 15,-2 3-8-15,0-1-8 0,1 0-6 0,-1 2-11 16,5 3-4-16,3 0-5 0,-2-1-12 0,5 10 1 15,-8-11-8-15,2 2-4 0,0 0-5 0,7 7 0 16,-11-9-8-16,2 0 4 0,-3-4-5 0,-4 2-4 16,0-1-5-16,-1-1-1 0,-7-7-5 0,6 1 4 15,-7-5-1-15,4 4-4 0,-5-6-1 0,2 0 6 16,-1 0-12-16,0-1 0 0,-2-4 4 0,-2 0-13 16,3-1 7-16,-2-1-10 0,0 2 3 0,2-3-6 15,-4 3 8-15,2-3-6 0,-2-2-2 0,0 0-10 16,0 0-6-16,-4 4-12 0,4-4-14 0,0 0-20 15,0 0-12-15,0 0-17 0,0 0-11 0,0 0-22 16,0 0-20-16,0 0-25 0,-15-1-20 0,15 1-125 16,0 0-350-16,0 0 155 0</inkml:trace>
  <inkml:trace contextRef="#ctx0" brushRef="#br0" timeOffset="38498.6983">3410 16650 49 0,'0'0'173'16,"0"-6"-10"-16,0 6-2 0,4-6-11 0,1 5-6 0,-3-3-15 16,2 3-6-16,0-2-18 0,4 3 1 15,-3-2-17-15,4 2-5 0,-9 0-13 0,13 0-4 0,-8 0-9 16,0 2 1-16,4 0-7 0,-4 0-8 16,0-1-6-16,-1 3-3 0,2 2-1 0,-1 0-3 0,-1 0-6 15,-4 1-3-15,1 0 2 0,1 2-3 16,-5 2-4-16,1-2-4 0,-1 1-1 0,-1 0 2 15,-2 0-5-15,1-1 0 0,-3-2 1 0,6-1-2 16,-2 0-2-16,-4-1 5 0,3 0-7 0,1 0 1 16,3-3-2-16,-3 3 4 0,0-3-2 0,3 1-3 15,1-3-1-15,-4 3-1 0,4-3 1 0,-5 2 1 16,5-2-2-16,0 0 8 0,0 0-7 0,0 0 0 16,0 0 0-16,0 0-1 0,0 0-3 0,0 0 7 15,23-6-5-15,-19 4 1 0,-4 2 5 0,13-2-2 16,-8 4 1-16,1-4-1 0,-6 2 7 0,12 2-7 15,-6-1 6-15,-1 1-6 0,-1 1 3 0,2-3 0 16,-2 4 9-16,-1 0-7 0,-1 0 4 0,1 1 3 16,-2-1 4-16,0 4 1 0,-1-2-2 0,0 0 3 15,-1-1 2-15,1 2 11 0,-5-2-9 0,4 2 1 16,-2-2-1-16,1 2 3 0,-1-3-6 0,-2 5 4 16,1-5-3-16,0-1 0 0,2-1-8 0,-1 3 5 15,3-5-4-15,-6 4-1 0,2-1-6 0,4-3 2 16,-3 2 0-16,2 1 2 0,1-3 0 0,0 0-3 15,0 0-9-15,-5 3 7 0,5-3-9 0,0 0-3 16,0 0-8-16,0 0-2 0,0 0-14 0,0 0 0 16,0 0-13-16,0 0-5 0,0 0-16 0,0 0-11 15,0 0-34-15,0 0-15 0,-5-12-39 0,5 12-31 16,-1-1-124-16,1 1-342 0,0 0 151 0</inkml:trace>
  <inkml:trace contextRef="#ctx0" brushRef="#br0" timeOffset="38944.2223">3387 16743 160 0,'0'0'169'0,"0"0"-6"0,-6-3-9 15,6 3-6-15,0 0-9 0,-3-2-11 0,3 2-8 16,0 0-15-16,0 0-3 0,0 0-9 0,0 0-6 16,0 0-7-16,0 0-2 0,0 0-8 0,0 0 0 15,0 0-5-15,0 0 0 0,19 3-5 0,-11-1-4 16,-8-2-6-16,16-2-3 0,-5 1-7 0,-1 0-1 16,0-2-7-16,3 3-2 0,-4-3-3 0,4 3-3 15,0-4-3-15,-1 1 2 0,-2 0-6 0,0 1 1 16,1 0-2-16,-2-1-4 0,-3 3 0 0,-1 0-2 15,-5 0-1-15,11-2-1 0,-8 1-2 0,-3 1 3 16,0 0-2-16,9 3 4 0,-6-1 3 0,-2 1-4 16,-1 0 4-16,2 4 3 0,-2-2-3 0,0 2 0 15,0-2 3-15,0 4 6 0,0 3 6 0,2 1-2 16,-4-1 1-16,0 5 3 0,2 2 0 0,0 0-4 16,-1 0-2-16,1 7 1 0,-1-9-5 0,1 11-2 15,-3-13-2-15,3 10 0 0,0-8-3 0,1 3 3 16,-3-9-6-16,3 7 3 0,-2-6-2 0,1 1-5 15,0-2-3-15,-1 2 7 0,1-3-5 0,-2-3-3 16,2 2-6-16,-1-4-14 0,-2 4-3 0,5-6-11 16,-2 1-4-16,0-4-26 0,-3 6-19 0,3-6-38 15,0 0-27-15,0 0-30 0,0 0-41 0,0 0-151 16,0 0-397-16,-13-10 176 0</inkml:trace>
  <inkml:trace contextRef="#ctx0" brushRef="#br0" timeOffset="39159.5038">3456 16963 27 0,'1'-7'220'0,"-1"7"-7"15,8-5-15-15,-3 0-3 0,4-2-12 0,0 2-2 16,-1-5-13-16,3 5-6 0,1 1-16 0,1 1-9 15,-2-1-13-15,2 1-14 0,-1 0-8 0,-3 1-10 16,-1 0-6-16,1-1-18 0,2 3-17 0,-11 0-30 0,17 0-41 16,-4 0-39-16,-13 0-32 0,18-2-42 15,-8 2-44-15,0-2-157 0,-2 0-363 0,1-1 161 0</inkml:trace>
  <inkml:trace contextRef="#ctx0" brushRef="#br0" timeOffset="39444.9381">3814 16773 123 0,'0'0'208'0,"6"-6"2"0,-6 1-5 16,0 5-11-16,0 0-18 0,4-2-14 0,-4 2-10 15,0 0 0-15,0 0-2 0,0 0 6 0,0 0-2 16,6 10-9-16,-3-3 2 0,-6 3-16 0,6 2-7 16,-3 0-12-16,1 2-10 0,-2 3-13 0,1 1-4 15,0-2-15-15,0-1-3 0,-3 5-15 0,3-4-12 16,0 1-23-16,-1-3-16 0,1 1-27 0,-1-3-21 15,1 4-19-15,0-6-29 0,0 0-12 0,0 0-30 16,0-5-22-16,5 4-20 0,-5-3-23 0,1-1-166 16,-1 1-399-16,0-6 177 0</inkml:trace>
  <inkml:trace contextRef="#ctx0" brushRef="#br0" timeOffset="40096.734">3631 16495 61 0,'-22'-1'116'0,"3"1"18"0,0 1-12 0,-3 5 2 15,-3-2-3-15,6 2 6 0,-2 0 8 0,-6 1-7 16,7 3 0-16,3 0-4 0,-7 5 6 0,0 4-11 16,1-3-9-16,5 5-2 0,4-9-7 0,-2 11-3 15,-4-3-16-15,7 0-1 0,2-3-9 0,-1 9-1 16,6-2-5-16,-3 1 1 0,4 1 2 0,1 4-2 16,1-2 6-16,6 1 1 0,2 0-3 0,-1 3-4 15,5-1-3-15,0 3-9 0,0-2-2 0,6 2-4 16,-2-1-10-16,3-1 2 0,-5-3-12 0,6 2 1 15,1-4-5-15,2-4 7 0,-1 5-11 0,1-7 2 16,2-1-6-16,2 0 1 0,-6-4-6 0,3-4 2 16,4 3-1-16,1-5-7 0,-2 1 5 0,-4-6-7 15,2 0 8-15,1-1-5 0,-4 1 1 16,4-5-1-16,-1 0-4 0,6-4 1 0,-7-1-2 0,0 0 4 16,4-9-8-16,0 3 6 0,-7 1 1 0,1-7-3 15,4-1-2-15,-5-2 3 0,2-1 0 0,0-1-1 16,-5 1 6-16,3-4-5 0,-8-1-5 0,3-3 3 15,0 1-4-15,-2-5 5 0,1 2-2 0,-1-3-4 16,-3 0-3-16,3-12-6 0,-3 14 4 0,-2-16-11 16,-3 14 1-16,1 0 5 0,-4-2-1 0,-3 2 3 15,2 1 4-15,-3 3-5 0,-1-1 1 0,-6 3 7 16,0 3-2-16,1 9 4 0,-5 3 2 0,1 0-1 16,-3 4-1-16,2 1 1 0,-4 1 5 0,-3 2-9 15,3 3 9-15,-3-2-5 0,-1 6-4 0,5-4 0 16,-5 4 3-16,3 1-5 0,-1-3-3 0,-1 3 6 15,2 0-6-15,2 2 4 0,-1-3-10 0,5 3-10 16,-4 2-22-16,3 1-18 0,2-3-27 16,4 0-25-16,-2 4-28 0,4-4-29 0,-2 2-40 15,3 2-174-15,-1-1-422 0,2-1 187 0</inkml:trace>
  <inkml:trace contextRef="#ctx0" brushRef="#br0" timeOffset="41625.8885">2459 17387 59 0,'2'-3'240'0,"-2"3"-12"16,1-5-15-16,-1 5-21 0,0 0-15 0,0 0-11 16,0 0-9-16,0 0-1 0,0 12-6 0,-1-5-1 15,-1 1-15-15,-2 2-2 0,4 1-5 0,-2 4-12 16,-3 4-13-16,0 1-6 0,-2-3-13 0,1 12-5 16,-3-5-8-16,4 4-7 0,-5 2-10 0,-2 0-5 15,3-4-1-15,3 3-16 0,-2 1-11 0,2-5-23 0,-3 2-15 16,-4-2-29-16,5-2-21 0,-1-6-30 15,2 0-32-15,3 0-39 0,4-5-44 0,-4-2-177 16,-2 2-423-16,3-2 187 0</inkml:trace>
  <inkml:trace contextRef="#ctx0" brushRef="#br0" timeOffset="42208.1519">2343 18086 125 0,'-5'-5'145'0,"5"5"-10"0,-9-5-21 0,6 3 11 16,-3-1-18-16,6 3-2 0,-11-1-14 0,4 1-8 15,1 3 7-15,-4-1-9 0,1 1-10 0,-2 0-2 16,1 3-3-16,0 0-4 0,1-1-6 0,-2 2 4 16,11-7 4-16,0 0-13 0,-22 19-1 0,22-19-6 15,-18 13 4-15,18-13-7 0,-9 12-1 0,9-12-1 16,-9 14-4-16,9-14-1 0,0 0-4 0,-5 12-6 16,5-12 2-16,0 0-8 0,0 0 0 0,0 0 3 15,10 21-11-15,-10-21 2 0,0 0-1 0,0 0 1 16,31 6 4-16,-31-6-7 0,0 0-2 0,29-3 0 15,-29 3-10-15,0 0-4 0,37-9 0 0,-37 9-12 16,19-10 12-16,-6 3-19 0,-4 0 13 0,0 2 7 16,0-2-7-16,-3 1 7 0,2 2 6 0,-3 1-2 15,3-2 11-15,-8 5 9 0,5-6-2 0,-1 3 6 16,-4 3 7-16,5-3-8 0,-5 3 2 0,0 0 10 16,4-4 1-16,-4 4 6 0,0 0 5 15,0 0 8-15,0 0 1 0,0 0 3 0,0 0 4 16,0 0-6-16,-4 41 0 0,4-41 4 0,0 24-5 15,-4-7-4-15,4-3 3 0,-1 3-8 0,-2 0-2 16,2 2-5-16,-4-3-5 0,1 2 0 0,4-18-8 16,-5 25 3-16,1-9-5 0,4-16-6 0,0 22 2 15,-5-9-7-15,5-13-12 0,-4 19-12 0,4-19-28 16,-5 12-20-16,5-12-28 0,0 0-36 0,0 0-22 16,0 0-35-16,0 19-47 0,0-19-176 0,0 0-437 15,0 0 194-15</inkml:trace>
  <inkml:trace contextRef="#ctx0" brushRef="#br0" timeOffset="43564.3266">2448 17852 120 0,'-21'0'163'15,"0"1"1"-15,4 0-12 0,-6 3-1 0,-4 0 2 0,7 0-11 16,1 0 6-16,-2 1-4 0,0-2-6 15,1 4 0-15,2-2-12 0,0 0-13 0,2 4-9 16,6-5-16-16,-3 2-2 0,0 3-3 0,4-2-10 16,-4 0-11-16,4 1-3 0,-2-1-7 0,2 1-8 15,0 1 4-15,1-1-14 0,2 0 4 0,0 4-4 16,-1-1-6-16,1-1-7 0,2 1 7 0,-4 4-9 16,6-1-1-16,2-14 1 0,-8 30-2 0,6-14-6 15,-1-3 4-15,3-13-2 0,-4 27-3 0,4-15-3 16,0-12 4-16,3 27-6 0,-1-16 4 15,-2-11-1-15,4 25-13 0,0-14 10 0,-4-11 2 16,11 25-6-16,-6-13 3 0,2 1-3 0,-7-13 0 16,14 26 5-16,-8-14-9 0,2 1 2 0,1 3 6 15,0-1-6-15,-9-15 5 0,18 19-1 0,-12-3-5 16,4-4 4-16,2 2 0 0,-12-14-5 0,19 19 7 16,-7-7-2-16,-3-3-1 0,2 1 3 0,-11-10-9 15,27 19 5-15,-13-5 2 0,-1-1-1 0,2-5-1 16,-2 2 3-16,2 0 0 0,-1 0-1 0,-14-10 4 15,32 13-6-15,-14-6 2 0,1-3-2 0,-19-4 0 16,36 11 1-16,-15-6 4 0,-21-5-5 0,36 7 2 16,-19-5 0-16,-17-2-1 0,33 5-3 0,-33-5-6 15,36 3 13-15,-36-3 0 0,36 0-4 0,-36 0 1 16,36-6 1-16,-36 6 3 0,34-5-6 0,-16-1 1 16,-18 6-2-16,40-6 3 0,-24-3-7 0,2 1 5 15,0-1 0-15,5-3-4 0,3 1-7 0,-9 0 1 16,-1 3-7-16,-1-1-5 0,1-3-9 15,-1 0 0-15,-2-2-6 0,6-6 5 0,-9 6-8 16,5-7 3-16,-1-2-6 0,-7 6-7 0,4-10 0 16,-3 5-2-16,0-6-20 0,-2 1 22 0,3 3-3 15,-5-9-5-15,1 5 6 0,-1-3 6 0,1-3 5 16,-5 2 7-16,0 0 1 0,3 0 6 0,-6-1 9 16,3 3-4-16,0-1-8 0,-1 3 17 0,-2 1 3 15,-2-1-9-15,1 9 1 0,-2 4 5 0,-2 0 0 16,2 1 5-16,-2 3 6 0,3 2 2 0,-9-1 4 15,6 5 6-15,-3-5-7 0,-6 4 4 0,4 3 2 16,-5-2-4-16,-1 0 3 0,1 3 6 0,-3 2-8 16,0-1 3-16,2 2 8 0,-8-3-10 0,4 2 7 15,-4 2 15-15,-1 1-4 0,6 1 6 0,-3 1 9 16,2-1-4-16,4 1-3 0,-11 6 2 0,6-4-1 16,1 2-12-16,4-1 1 0,2 3 3 0,-2-3-4 15,1 3-5-15,3 1-8 0,3 0-18 0,-2-1-22 16,3-1-16-16,2 4-43 0,0-5-21 0,3 2-47 15,-1-2-162-15,2 1-346 0,0 1 153 16</inkml:trace>
  <inkml:trace contextRef="#ctx0" brushRef="#br0" timeOffset="44599.1421">2623 17915 44 0,'0'0'135'0,"-1"14"-14"15,1-10-3-15,-2 0-19 0,1 0-3 0,-1 0-6 16,-1 2-4-16,3 2 2 0,0-2-12 0,-1 2 7 15,1 0 23-15,-3 0-7 0,3 4 5 0,0-2-16 16,-1 2-1-16,0 0-6 0,-2 0-5 16,3 0-19-16,0-12-1 0,-4 27-9 0,4-27 2 15,4 21-7-15,-4-21-3 0,3 17-4 0,-3-17-7 16,0 0 1-16,5 20-6 0,-5-20-10 0,5 9 12 16,-5-9-11-16,0 0 3 0,0 0-5 0,21 8-2 15,-21-8 2-15,0 0-4 0,0 0 3 0,31 0-3 16,-31 0-5-16,0 0 3 0,0 0-6 0,36-10-1 15,-23 7 3-15,-4-1 0 0,0 2-2 0,2-1-1 16,-1-1-5-16,-1-1 7 0,-1 1 0 0,2 0-4 16,-5-1 10-16,2 1-7 0,-2 1 1 0,-5 3 3 15,9-3-6-15,-7 0 6 0,2 0-1 0,-1 0 10 16,-3 3 6-16,4-1-4 0,-4 1 11 0,0 0-7 16,0 0 4-16,0 0 5 0,0 10 9 0,0-10-2 15,0 0 10-15,0 0-2 0,0 0-11 0,-4 37 1 16,4-37-5-16,-3 21 2 0,3-21-6 0,-4 20-2 15,3-6 4-15,1-14-12 0,-5 21 3 16,5-5-3-16,0-16-4 0,-4 21 2 0,4-21-7 16,-5 19-8-16,5-19-15 0,0 18-35 0,0-18-22 15,-4 16-36-15,4-16-32 0,0 0-56 0,0 0-169 0,-1 17-396 16,1-17 175-16</inkml:trace>
  <inkml:trace contextRef="#ctx0" brushRef="#br0" timeOffset="47825.3905">1865 15483 198 0,'0'0'200'16,"0"0"-11"-16,-2-3-13 0,2 3-17 0,0 0-17 15,0 0-10-15,0 0-11 0,0 0-4 0,5-5-7 16,-5 5-7-16,0 0 0 0,0 0-12 0,0 0-3 16,0 0-8-16,0 0-6 0,0 0-6 0,0 0-6 15,0 0-2-15,0 0-5 0,0 0-4 0,0 0-3 16,0 0-7-16,0 0-5 0,-10 9-5 0,10-9 1 15,-2 6-6-15,2-6 3 0,-1 3-2 0,1-3-1 16,-4 5 1-16,0-3-5 0,2 5 4 0,-2-2-4 16,2-1 5-16,-6 7-8 0,3-2 1 0,-2 0-8 15,-1-1 1-15,-3 5-2 0,2-4 0 0,-4 4 0 16,1-3-2-16,0 0-3 0,2-2-3 0,-3 3 2 16,0 4-2-16,3-8 0 0,-3 5-1 0,4-7-4 15,-1 5 10-15,1-5-7 0,0 4-1 0,0-1-1 16,0-1 1-16,3-3 3 0,1 2-5 0,1-4-9 15,-2 2 2-15,3-3-8 0,0 4 7 0,1-3-14 16,2-2-2-16,-4 2-7 0,4-2-12 0,-5 3-4 16,5-3-3-16,-3 3-9 0,3-3-24 0,0 0-14 15,0 0-34-15,0 0-28 0,-2 4-23 0,2-4-139 16,0 0-349-16,0 0 155 0</inkml:trace>
  <inkml:trace contextRef="#ctx0" brushRef="#br0" timeOffset="48799.5733">853 15595 158 0,'0'0'196'0,"0"0"-18"16,0 0-18-16,4-8-8 0,0 7-13 0,-4 1-7 0,10-4-6 15,-5 1-7-15,3 0-3 0,-3-1-4 16,8 1 5-16,-4-1-11 0,-2 1 0 0,2-1 1 16,1 3-6-16,-3-1-5 0,-1 2-1 0,2 2-5 15,-3 0-5-15,1 1-9 0,2 2-2 0,-3 3-9 16,3 1-6-16,-4 1-5 0,2 1-5 0,-5 0-7 16,2 6-2-16,-2 0-6 0,0-1-3 0,-2 4-3 15,-3-3-5-15,0 0-4 0,-2 1-4 0,-3-1-6 16,4 0-3-16,-4-5-7 0,1 4-3 0,0-4-9 15,0-5-4-15,-1 2-8 0,-1-1 2 0,1 1-6 16,0-4 0-16,1 2-3 0,-2-3-7 0,0-3-6 16,2 2 11-16,3-6 0 0,5 3 3 0,-13-1 1 15,9-2 7-15,-1-2 6 0,1 2 3 0,3-4-3 16,-2 2 9-16,1 0 5 0,2 3 4 0,0 2 2 16,0-7 4-16,0 2-5 0,2 2 4 0,1-1 4 15,-3 4 3-15,5-1 3 0,-5 1 2 0,8 0 2 16,-8 0 5-16,9 1-6 0,-3 0 6 0,2 2-5 15,0 0 4-15,-2 2-12 0,4 2 7 0,0-5-2 16,-1 6-4-16,1-4-1 0,-1 4-2 0,2 0-13 16,-4-3-14-16,2 0-14 0,0 1-19 0,-1-1-26 15,3-1-30-15,-3-2-38 0,1 4-40 0,-2-5-45 16,0 0-122-16,2-1-378 0,0-2 167 0</inkml:trace>
  <inkml:trace contextRef="#ctx0" brushRef="#br0" timeOffset="49242.8356">1312 15604 159 0,'0'0'215'0,"0"0"-9"0,-4-4-18 15,4 4-19-15,0 0-10 0,0 0-17 0,0 0-14 0,-13 8-10 16,13-5-4-16,-4 1-9 0,2 3-3 0,1-2-10 15,-2 5-4-15,3 0-12 0,-1 1-7 16,-2-6-6-16,3 9-2 0,-1-5-4 0,1 0-12 16,0 0-4-16,0 2-2 0,0-5-8 0,1 0-7 15,2 0-7-15,-2 2-8 0,3-4-9 0,1 0 0 16,-1-2-3-16,0 1-2 0,1-3-1 0,-5 0-6 16,9 0 1-16,-9 0 1 0,11-3 3 0,-7 2 0 0,4 0-3 15,-3-1 4-15,0 0 4 0,0 0-1 16,0 0 6-16,0-2 0 0,-5 4 5 0,5 0-2 15,-5 0 2-15,4-3 0 0,-4 3 4 0,0 0 3 16,0 0 5-16,0 0 7 0,0 0-3 0,9 7 8 16,-9-4 1-16,0 0 8 0,0 4-2 0,-2-2 1 15,4 6-3-15,-2-1-1 0,0 3 0 0,-2-2-5 16,5 5-4-16,-3 0-1 0,3-2-4 0,-2 1-4 16,2-3 1-16,-5-1-4 0,4 6-2 0,-1-5-16 15,0-2-12-15,-2 0-13 0,2-4-9 0,-1 1-20 16,0-2-16-16,2 1-19 0,-2-6-22 0,1 5-33 15,-1-5-29-15,2 3-45 0,-2-3-125 0,0 0-373 16,0 0 165-16</inkml:trace>
  <inkml:trace contextRef="#ctx0" brushRef="#br0" timeOffset="49952.3776">1242 15279 190 0,'-22'-4'185'16,"3"-1"-1"-16,-4 2-6 0,-4-1-12 0,4 7-4 15,-4 1-11-15,-2 2-5 0,-2 2-8 0,-1 2-3 16,3-2-11-16,-2 5 6 0,2 3-3 0,1 1-9 15,-3 1-3-15,4 2-2 0,-4-1-7 0,8 5-2 16,0-5-5-16,0 5-6 0,5-3-11 16,-2 5-17-16,2-3 3 0,0 4 2 0,4 0-7 15,4 2-2-15,2-2-7 0,3 7-5 0,6-4-9 0,6 5-13 16,-1 1 8-16,12 8 2 0,-9-10-4 0,9 10-1 16,-4-13-13-16,10 10 1 0,-6-10-4 15,10 7-12-15,-6-10 15 0,2 1-2 0,0 0-3 0,1-3 0 16,2-2-8-16,1 1 5 0,0-3-16 15,1-1 20-15,-1-2-8 0,0-1-4 0,-1-2-2 16,3-2-5-16,-1 1-3 0,0-5-3 0,-2-1-3 16,-1-2-1-16,2-3-3 0,-8 0-3 0,2-6-3 15,10 2 1-15,-5-5-7 0,0 1 7 0,2-5-2 16,-3 0 6-16,-6 0 1 0,7-4-5 0,-3-4 13 16,2 3-2-16,-7-3 1 0,1-3 0 0,-2-1 4 15,0 0-1-15,1-5-5 0,-1 3 7 0,1-4 6 16,-2 3-3-16,1-4 6 0,-3 1-6 0,-1-5-2 15,3 4 2-15,-7-4-4 0,2 0 4 0,-2 2-2 16,0 1 8-16,-1 1-4 0,1-2 3 0,-5 4-4 16,-1 7 8-16,0 0 1 0,-3-1 1 0,-2 0-5 15,1 1 4-15,-4-2-5 0,-1 4 2 0,-5-1 0 16,1 0-2-16,0 2-4 0,-2 0-1 0,-1-1-3 16,-1 2 2-16,-5-7-8 0,-1 4-2 0,1-1-3 15,0 1 2-15,-5 1-5 0,0-3 2 0,0 7-6 16,-1-3 12-16,0 5 4 0,-4 3 6 0,-3 1-2 0,5 0 5 15,0 0-4-15,-4 7-2 0,3 0-2 16,-2 0-1-16,9 2 1 0,-10 0-2 0,2 0 0 16,6 2-13-16,3 0-2 0,-10 4-9 0,8-4-3 15,1 1-4-15,2-2-14 0,3 2-22 0,1 0-11 16,2 1-43-16,2-4-37 0,0 3-56 0,-1 3-159 16,9-1-413-16,-7-4 183 0</inkml:trace>
  <inkml:trace contextRef="#ctx0" brushRef="#br0" timeOffset="51146.8525">867 16233 125 0,'0'0'178'0,"0"0"-11"16,0 0-3-16,0 0-7 0,0 0-11 0,0 0-8 15,0 0-1-15,0 0-14 0,0 0-4 0,0 0-10 16,0 0-6-16,0 0-5 0,0 0-8 0,0 0-6 16,0 0-10-16,-7 0-6 0,7 0-7 0,0 0-2 15,-7 5-7-15,7-5-2 0,-5 5-7 0,1 0-1 16,0-2-9-16,0 0 3 0,-2 0-4 0,1 2 0 16,-3 3-6-16,1-2-2 0,-1-1-7 0,-1 4 2 15,9-9-1-15,-22 22 1 0,11-14-7 0,-1 5 2 16,-2-2 0-16,14-11-8 0,-19 21-1 0,5-10-1 15,2 0 1-15,12-11-2 0,-22 19 0 0,12-11-1 16,-2 4 1-16,12-12 1 0,-17 18-2 0,7-10 0 16,10-8 1-16,-17 15-2 0,17-15-2 0,-15 15 1 15,15-15-5-15,-9 12 2 0,9-12-4 0,-9 10 2 16,9-10-3-16,0 0-3 0,0 0-34 0,-14 13 3 16,14-13-2-16,0 0 5 0,0 0-5 15,0 0 8-15,0 0-4 0,-10 11-1 0,10-11-3 16,0 0-5-16,0 0 7 0,0 0-5 0,0 0 4 0,0 0-9 15,0 0 1-15,0 0-5 0,0 0 2 0,0 0-9 16,0 0-6-16,0 0-17 0,0 0-15 0,0 0-16 16,0 0-19-16,0 0-89 0,0 0-242 0,0 0 107 15</inkml:trace>
  <inkml:trace contextRef="#ctx0" brushRef="#br0" timeOffset="55461.4281">263 16641 52 0,'0'0'177'0,"0"0"-16"15,0 0-6-15,0 0-7 0,0 0-9 0,0 0-14 16,13-19-6-16,-13 19-10 0,0 0-8 0,0 0-11 16,0 0-4-16,0 0-3 0,19-7-11 0,-19 7 2 15,0 0-11-15,0 0 4 0,0 0-8 0,0 0-2 16,0 0-4-16,0 0-4 0,37 16-4 0,-37-16-3 15,10 13-3-15,-10-13-7 0,0 0 2 0,5 17-8 16,-5-17 1-16,5 16-5 0,-5-16-10 0,1 16-1 16,-1-16-15-16,0 0-9 0,-8 23-1 0,8-23-3 15,-7 15-1-15,7-15 1 0,-9 10-3 0,9-10-7 16,-14 10 2-16,14-10-3 0,0 0 8 16,-17 11 8-16,17-11-9 0,0 0-3 0,0 0 2 0,0 0 5 15,0 0 3-15,0 0 0 0,0 0 4 16,-44-10 3-16,44 10 4 0,0 0 4 0,0 0 6 15,-9-14 2-15,9 14-5 0,0 0 1 0,0 0 6 16,0 0 0-16,0 0 6 0,5-20-1 0,-5 20 2 16,0 0 6-16,0 0-3 0,0 0 3 0,0 0 2 15,0 0-6-15,35-7 2 0,-35 7-8 0,0 0 0 16,0 0-5-16,0 0 2 0,0 0-8 0,36 22-7 16,-36-22-18-16,12 11-17 0,-12-11-23 0,0 0-39 15,15 13-9-15,-15-13-50 0,0 0-136 0,14 13-320 16,-14-13 142-16</inkml:trace>
  <inkml:trace contextRef="#ctx0" brushRef="#br0" timeOffset="55905.0961">520 16584 153 0,'0'0'154'16,"0"0"-11"-16,0 0-19 0,0 0-3 0,0 0-18 0,0 0-6 16,0 0-12-16,0 0-7 0,0 0-4 0,-38 21-12 15,38-21 3-15,0 0-8 0,-7 19-8 0,7-19-10 16,-5 13 7-16,5-13-10 0,0 0-8 16,0 18 2-16,0-18-4 0,0 0-3 0,0 0-9 15,0 0-6-15,9 22-8 0,-9-22-18 0,0 0-3 16,0 0 3-16,0 0-6 0,16 7-1 0,-16-7-2 15,0 0-2-15,0 0 9 0,0 0 6 0,0 0 0 16,0 0-6-16,0 0 9 0,41-22 4 0,-41 22 0 16,0 0 14-16,10-11 0 0,-10 11 9 0,0 0 10 15,0 0 2-15,0 0 2 0,0 0 5 0,0 0 1 16,0 0-9-16,0 0-2 0,0 0 7 0,0 0 5 16,0 0 2-16,0 0-4 0,0 0 12 0,0 0-1 15,0 0-1-15,3 32 3 0,-3-32 0 0,0 21-4 16,0-21-4-16,0 24-5 0,0-24-5 0,4 22-3 15,-3-10 4-15,-1-12-19 0,0 21 4 0,0-21-12 16,0 0-13-16,3 21-16 0,-3-21-18 0,4 16-22 16,-4-16-38-16,0 0-16 0,3 13-27 15,-3-13-139-15,0 0-307 0,0 0 137 0</inkml:trace>
  <inkml:trace contextRef="#ctx0" brushRef="#br0" timeOffset="56466.4325">334 16365 36 0,'-36'7'119'16,"16"-3"-18"-16,20-4 12 0,-34 19-1 0,16-8 3 16,0 9-3-16,-1-1-3 0,7-4 1 0,-6 7-5 15,8-5-5-15,1 9-2 0,0 0-14 0,5 2-5 16,0 0-11-16,3 1-5 0,2 0-6 16,2-2-8-16,1 0-4 0,1-1-4 0,5 3 0 0,-1 2-4 15,5-1-7-15,-1 3 4 0,6-6-14 0,-1 1 6 16,0-3-3-16,0-3-5 0,5-1-4 0,0-1 7 15,-2-1-10-15,3-1-1 0,2-4 6 16,1-4-3-16,0 3-4 0,-5-8-5 0,4-1-1 16,5 1 2-16,2-9-4 0,-1 3-6 0,3-2 2 15,-6-5-1-15,1-2 7 0,-2-1 1 0,-1-3 0 16,-3 0 9-16,0-2 3 0,-1 0 9 0,-2-4-7 16,-2-4 2-16,-1 3 1 0,-5-8 0 0,0 7 1 15,-3-4 2-15,-1 3 3 0,-8-3-9 0,2-4-2 16,-5 1 0-16,2 1-4 0,-1 0 4 0,-7-2-7 15,3-3 0-15,-4 0-1 0,-5 2-1 0,0 2-1 16,0-3-4-16,-3 7 8 0,-5-2-4 0,0 4 2 16,2 5-5-16,-5 5 3 0,-2-1-4 0,-1 3-2 15,0 7 4-15,-2 1 1 0,30 3-8 0,-42 0 3 16,42 0-4-16,-47 6-3 0,25 1-14 0,3 0 7 16,1 5-16-16,0-4-24 0,3 3-13 0,2-3-22 15,-1 4-23-15,1 0-20 0,13-12-30 0,-15 21-126 16,11-9-312-16,4-12 138 0</inkml:trace>
  <inkml:trace contextRef="#ctx0" brushRef="#br0" timeOffset="56975.2816">512 16697 138 0,'0'0'132'16,"0"0"-11"-16,0 0-11 0,0 0-15 0,0 0-4 16,0 0-7-16,0 0-1 0,0 0 0 0,-19-22-7 15,19 22 3-15,0 0-11 0,0 0-1 0,0 0-2 16,0 0-11-16,-11-13 1 0,11 13-11 0,0 0-11 16,0 0-7-16,0 0-18 0,0 0-9 0,0 0-19 15,0 0-19-15,0 0-15 0,0 0-16 0,0 0-18 16,0 0-12-16,0 0-90 0,0 0-207 0,0 0 92 15</inkml:trace>
  <inkml:trace contextRef="#ctx0" brushRef="#br0" timeOffset="58982.6905">1362 16348 208 0,'0'0'213'15,"0"0"-16"-15,2 10-19 0,-2-3-13 0,3 0-9 16,-2 3-8-16,2-2-8 0,-1 3-16 0,3 4-6 16,-1-3-9-16,0 8-5 0,1-6-7 0,-1 3-4 15,0 0-9-15,-2 2-3 0,1-1-9 0,-4 0-5 16,3-1-11-16,-2 1-3 0,3 1-6 0,-3-2-15 16,-3-2-19-16,2 1-21 0,0-4-18 0,-2-3-32 15,0 2-30-15,2-3-41 0,0 0-25 0,0-3-41 16,-1 2-122-16,1-4-342 0,0 2 152 0</inkml:trace>
  <inkml:trace contextRef="#ctx0" brushRef="#br0" timeOffset="59442.3559">1166 16777 11 0,'10'0'142'0,"1"0"-17"0,-1 0-24 0,0 0-4 0,-1 0-9 16,0 5-12-16,1-4-13 0,-1 3 5 0,-4-1-9 16,3 1 0-16,-3 0-14 0,0 1-2 15,-1-2-17-15,0 4 7 0,-4-2-11 0,1 0-3 0,-1 0-4 16,0-5 3-16,-4 12-9 0,3-8 0 0,-2 1 0 15,3-5 2-15,-5 6-7 0,4-4 8 0,1-2 3 16,-8 7-9-16,8-7 2 0,0 0 6 16,-5 2-3-16,5-2 7 0,0 0-4 0,0 0 5 15,0 0-10-15,0 0 7 0,0 0-4 0,0 0 5 16,0 0-5-16,0 0 15 0,23-11-7 0,-15 10 14 16,0 1-1-16,-8 0-1 0,14-2-2 0,-8 1 15 15,-6 1-6-15,17 1-11 0,-12 1 4 0,0 0 2 0,-5-2 9 16,8 6-5-16,-5-2 5 0,0-1-4 0,-2 5 4 15,-1-2-6-15,3 1 2 0,-3 1-8 16,0-1 4-16,-3-1-9 0,2 1 0 0,-2-3-1 16,0 6 0-16,0-5-7 0,0 2-10 0,0 2 0 15,0-6-22-15,-2 2 3 0,0-1-23 0,0-1-8 16,5-3-17-16,-8 6-10 0,3-5-40 0,1 2-21 16,4-3-39-16,0 0-87 0,0 0-278 0,-15-5 123 15</inkml:trace>
  <inkml:trace contextRef="#ctx0" brushRef="#br0" timeOffset="59983.5463">1523 16769 30 0,'11'-4'205'0,"-7"1"-24"15,-4 3-5-15,13-2-20 0,-3 2-14 0,-10 0-16 16,11 2-9-16,-5 1-13 0,-3-2-8 0,1 2-9 0,0-2-7 16,-4-1-8-16,2 7-6 0,-1-1-7 0,-1-6-5 15,-3 11-6-15,1-7-3 0,0 2-5 16,-3 1-8-16,0-3 0 0,0 1-9 0,0 0 0 16,-4 3-3-16,5-4-2 0,-1-1 2 0,2-1-9 15,3-2 1-15,-6 7 0 0,6-7 2 0,0 0-4 16,-4 5 2-16,4-5-4 0,0 0 3 0,0 0 6 15,0 0 3-15,0 0 2 0,0 0 9 0,0 0-2 16,9 6 6-16,-9-6-6 0,4 2 2 0,1-2-2 16,-5 0 5-16,0 0-2 0,15 0 0 0,-8 1-4 15,-1 0 1-15,1 1-4 0,1 0 0 0,-1-1-5 16,-1 2 2-16,1-3-8 0,0 4-8 0,4 3-11 16,-5-4-22-16,0 0-17 0,7-2-26 0,-7 3-28 15,2-4-35-15,4-1-10 0,-1 1-57 0,-11 0-122 16,0 0-350-16,22-5 155 0</inkml:trace>
  <inkml:trace contextRef="#ctx0" brushRef="#br0" timeOffset="60406.394">1285 16590 161 0,'-28'10'175'0,"-1"5"-5"15,-1-6 3-15,4 4-7 0,0 0 2 0,0 2-3 16,2 0 1-16,4 1-15 0,0 1-7 0,9-3-7 0,-1 3-7 16,3-3-13-16,-1 11-6 0,6 3-9 15,3-2-7-15,2-1-8 0,5-1-11 0,4 2-5 0,1 1-13 16,4-1 0-16,5-4-5 0,0 4-3 15,3-5-5-15,2-3-1 0,1 4-10 0,2-2-6 16,3 3 3-16,1-7-4 0,2 0-7 0,0-3-7 16,-1 3 9-16,1-8-10 0,2 4 3 0,-4-7-8 15,1 2-2-15,-2-2-8 0,5-2 1 0,-7-2-1 16,1-1-6-16,-2-2 5 0,-7-3-2 0,1 3 3 16,-5-6-5-16,3 3 7 0,-3-6-3 0,6-2 5 15,0-1 5-15,-9 0-2 0,6-7 4 0,1 1-2 16,-6-1 1-16,0-1-2 0,-2-3 1 0,1-4-3 15,-5 5 5-15,0-3-4 0,-4 8-8 0,0-6-6 16,-1-4-15-16,-1 1 3 0,-6 0-9 0,2 0 2 16,-8-4-2-16,1 3 6 0,-2-3-4 0,-4 3 5 15,1-2-2-15,-3 4 6 0,3-3 2 0,-4 7 2 16,3-1 4-16,-1 8-1 0,-4 1-1 0,0 5 3 16,-7-2 2-16,4 10 1 0,-6-2-5 0,-1 8 4 15,-1-2-5-15,3 8 2 0,-2-1-5 0,1 3-10 16,-1-3-8-16,2 5 5 0,0-5-13 15,0 5-2-15,9-7-14 0,-1 3-3 0,4 1-24 0,-3-2-11 16,5 3-14-16,2-4-37 0,-1-2-24 0,-2 6-120 16,0 0-314-16,6-3 139 0</inkml:trace>
  <inkml:trace contextRef="#ctx0" brushRef="#br0" timeOffset="61227.0349">434 17194 76 0,'0'0'146'0,"0"0"-5"0,0 0-10 0,0 0-6 16,0 0-4-16,0 0-16 0,0 0 1 0,0 0-10 0,0 0 0 15,0 0 1-15,-18 37-14 0,18-37 28 16,-9 21-10-16,5-11-12 0,4-10-11 0,-11 28 0 16,3-13-11-16,-1-1-3 0,4 5-3 0,-4-2-10 0,-4 5-1 15,4-5-9-15,-5 4-6 0,-1 4-2 0,3-13-11 16,0 5 4-16,-1 0-5 0,0-2-8 16,0 1 6-16,1-4-10 0,3-2-7 0,9-10-3 15,-17 19-19-15,17-19-15 0,-14 15-35 0,14-15-17 16,-9 9-49-16,9-9-41 0,0 0-118 0,-13 12-319 15,13-12 140-15</inkml:trace>
  <inkml:trace contextRef="#ctx0" brushRef="#br0" timeOffset="62267.2133">305 17725 48 0,'0'0'202'0,"0"0"-18"0,0 0-22 0,0 0-11 16,0 0-12-16,0 0-13 0,0 0-4 0,0 0-18 16,0 0-3-16,0 0-11 0,0 0-5 0,-42 27-3 15,42-27-5-15,-4 19 2 0,4-19-14 0,-12 21 1 16,6-10-7-16,6-11-5 0,-6 31-2 0,3-14-7 16,2 0-7-16,-3 0 3 0,2 0-12 0,-1 0 2 15,3-17-32-15,0 23 1 0,0-23-7 0,3 21-8 16,-3-21 6-16,2 14-5 0,-2-14-10 0,0 0-1 15,9 14-1-15,-9-14 1 0,0 0-1 0,0 0 7 16,0 0 7-16,0 0 4 0,0 0 5 0,0 0 6 16,0 0-3-16,0 0 3 0,56-26 2 0,-56 26 7 15,9-10-4-15,-9 10-4 0,0 0 3 0,10-14-1 16,-10 14-1-16,0 0 7 0,10-15-8 16,-10 15-6-16,0 0 15 0,0 0 3 0,3-17-7 15,-3 17 3-15,0 0-4 0,0 0-5 0,0 0 1 16,0 0-1-16,0 0-5 0,0 0 5 0,0 0-9 15,0 0-13-15,0 0 0 0,0 0-13 0,0 0-24 16,0 0-13-16,0 0-27 0,0 0-34 0,0 0-39 16,0 0-91-16,0 0-282 0,0 0 126 0</inkml:trace>
  <inkml:trace contextRef="#ctx0" brushRef="#br0" timeOffset="62700.6834">466 17716 25 0,'0'0'140'0,"-1"25"-20"0,1-25-8 15,0 0 0-15,0 21-10 0,0-21-12 0,0 0 4 16,0 19-16-16,0-19-3 0,0 0-14 0,0 17-4 15,0-17-12-15,0 0 4 0,0 0-10 16,10 12-3-16,-10-12-4 0,0 0-9 0,0 0-8 0,0 0-3 16,0 0-9-16,0 0-3 0,0 0 3 0,0 0 0 15,0 0-8-15,62-18 9 0,-62 18-7 0,0 0 10 16,21-12-10-16,-21 12 6 0,14-6 5 0,-14 6-9 16,0 0-2-16,18-11 4 0,-18 11 6 0,0 0-6 15,0 0 7-15,0 0 17 0,0 0-3 0,23-7 0 16,-23 7 12-16,0 0 8 0,0 0-2 15,0 0 9-15,0 0 8 0,15 22-5 0,-15-22 9 16,4 17-1-16,-4-17-13 0,5 20 2 0,-1-8-4 16,-4-12-10-16,9 19 1 0,-2-9-5 0,-7-10-5 15,3 17-1-15,-3-17-10 0,4 17-16 0,-4-17 0 16,0 0-20-16,6 14-16 0,-6-14-5 0,0 0-31 16,0 0-26-16,12 11-19 0,-12-11-18 0,0 0-131 15,0 0-287-15,0 0 127 0</inkml:trace>
  <inkml:trace contextRef="#ctx0" brushRef="#br0" timeOffset="63282.8189">200 17517 109 0,'-19'12'127'0,"2"0"-6"15,-2 5 4-15,4-2-14 0,-1 6 9 0,6-3-3 0,0-2-7 16,4 1-6-16,2 8-5 0,-3-8-12 0,2 4-5 15,4 4-7-15,0 1-8 0,2 1-8 0,0-1-1 16,4 1-8-16,-1-2-5 0,3 1 6 16,-1-3-11-16,4 1-2 0,3 4-2 0,-1-3-3 15,8-1 3-15,4 2 3 0,-2-3-9 0,5-5-6 16,2 5 7-16,1 0-8 0,-1-6-5 0,4-3 3 16,2 1-10-16,-1-3-8 0,19-3-1 0,-19-1-7 15,3-2-13-15,2-5-6 0,-4-2 0 0,0 0-14 16,1-7-1-16,-1 1 2 0,-4 0-4 0,2-5 1 15,-3-1 9-15,-1-3-2 0,-2 2-2 0,-5-6 0 16,1-3 11-16,-4-1 6 0,-5-2-9 0,1 2 19 16,-3-2 1-16,-5-3 4 0,-3-3-5 15,2 2 14-15,-6 0-9 0,-2-4 6 0,-2 5 8 16,-3-4 0-16,0 0 4 0,-2-3 7 0,-2 7 0 16,-3-1-8-16,-2 1-5 0,1 3 5 0,-3 1-4 15,4 2 1-15,-5 6 2 0,0-3-7 0,-2 2 3 16,6 8-2-16,-4 0-5 0,0 3 1 0,19 7 3 15,-38-5-8-15,15 2-6 0,23 3 6 0,-49 8-5 16,19-3-7-16,6 0 1 0,-3 6-15 0,5-8-18 16,22-3-8-16,-34 16-16 0,15-8-36 0,3-1-24 15,2 4-90-15,-1-3-238 0,15-8 106 0</inkml:trace>
  <inkml:trace contextRef="#ctx0" brushRef="#br0" timeOffset="65686.2445">2964 15179 171 0,'-5'-2'186'0,"5"2"6"0,0 0-9 0,0 0-8 15,0 0-14-15,-5-2-5 0,5 2-12 0,0 0-7 16,0 0-9-16,0 0-4 0,0 0-4 0,0 0-4 0,0 0-9 15,0 0-1-15,0 0-9 0,0 0-7 0,0 0-4 16,0 0-3-16,0 0 3 0,0 0-4 0,0 0-6 16,13 8-3-16,-7-4-5 0,4-4-4 15,3 0-3-15,5 3 5 0,4-1-14 0,-3-2 0 16,9 1-5-16,4-1-7 0,1 1-1 0,4-1-4 0,14 3-7 16,-1-2 1-16,-10 2-1 0,-2-2-12 15,12 1 1-15,1-2-8 0,-11 0-6 0,0 0 3 16,14 0-16-16,-17-2-3 0,0-1-4 0,0 3-16 15,1-4-5-15,-3 2-1 0,-2 2 3 0,3-3 0 0,-4 0 4 16,-1 3 2-16,-2-1 1 0,-7-3 5 0,7 2-1 16,-9-1 3-16,1 1 2 0,0 2 4 15,-2-5-1-15,0 4 1 0,-5 0 4 0,0-1 8 16,-1 1 2-16,0 0 3 0,-7 1 3 0,0 0 8 16,1 2 5-16,-7-2 7 0,11-1-1 0,-11 1 2 0,7 1-1 15,-7-1 2-15,7 2-4 0,-7-2 2 0,7 1 1 16,-7-1-3-16,10 3 0 0,-6 0 0 0,-4-3-5 15,9 0-1-15,-4 0-3 0,-5 0 1 16,0 0-3-16,11 0 1 0,-7 1-2 0,-4-1 1 0,5 3-5 16,-5-3 0-16,0 0 3 0,0 0-1 0,4 2-2 15,-4-2 2-15,0 0 2 0,0 0-3 0,0 0 1 16,0 0 0-16,0 5-4 0,0-5 0 0,0 0-7 16,0 0-5-16,0 0-11 0,-6 4-6 15,6-4-15-15,0 0-15 0,-3 2-18 0,3-2-24 0,-9 1-27 16,9-1-34-16,0 0-29 0,0 0-48 0,-11-1-187 15,11 1-455-15,-9 0 202 0</inkml:trace>
  <inkml:trace contextRef="#ctx0" brushRef="#br0" timeOffset="66324.1348">4633 15022 76 0,'-5'-3'257'0,"4"-2"-8"16,1 5-13-16,-6-6-21 0,4 2-11 0,2-2-18 15,0 2-23-15,0-2-10 0,2 2-15 0,0-1-11 16,2-2-11-16,1 3-8 0,1-5-11 0,-2 7-6 15,2-2-7-15,-1 1-5 0,3 0-9 0,-3 3-5 16,2-2-7-16,-1 2-3 0,-1 2-1 0,5 4-7 16,-6 0 1-16,5 1-11 0,-5 2-1 0,1 1-2 15,0 1-5-15,-4 1-5 0,2 0 4 0,-7 5-7 16,4 0-2-16,-5-1-1 0,-4 1-3 0,0 0-1 16,-4 1-7-16,3-2-2 0,-8 1-2 0,0 3 0 15,-2-2-6-15,4-7 0 0,0 1-1 0,-1-2 1 16,1 2 1-16,-2-3 0 0,6-2 1 0,2-2-1 15,-4-2 2-15,1 0 1 0,4-2 2 0,0-2-2 16,-1-2 2-16,6-1-1 0,-1-2 0 0,0 1 0 16,4-1-2-16,0-2-4 0,1 0 5 0,3-1-2 15,2 0-5-15,-1-1 2 0,0 6 1 0,1-2 1 16,-1-1-1-16,0 4 3 0,2 1-1 0,-2-1 7 16,1 1 3-16,0 0-4 0,3 2 5 0,-8 0 1 15,10 1 2-15,-1 2 4 0,-4 0-3 0,4 1-3 16,3 0 5-16,-3 3-4 0,0-2-3 0,1 2-1 15,-3 0 3-15,0-3-5 0,2 4 1 0,1 0-8 16,-4-1-12-16,2-2-12 0,-3-1-24 0,3 1-22 16,-4-1-23-16,1 1-32 0,1-2-47 0,1-2-40 15,-1 1-227-15,-6-2-477 0,9 0 210 0</inkml:trace>
  <inkml:trace contextRef="#ctx0" brushRef="#br0" timeOffset="66810.9305">4794 15008 147 0,'0'0'244'0,"8"-3"-18"0,-8 3-13 16,10-2-20-16,-6 2-18 0,-4 0-16 0,12-2-19 15,-5 2-7-15,-1 2-11 0,3 0-15 0,-2 1-9 16,0 0-10-16,-2 1-5 0,4 1-9 0,-2 0-7 0,-1 1-5 15,-5 0-2-15,1-1-7 0,-1 4-10 16,0-3-2-16,-1-1 0 0,-1 3-5 0,1-2-6 16,-3 1-3-16,1 1-6 0,-2-4-5 0,1 4-2 15,-1-3-7-15,-1-1-5 0,0-1 3 0,3 1-6 16,-1-2-2-16,3-2 0 0,-4 4-4 0,3-3 3 0,1-1 3 16,-1 4 4-16,1-4-8 0,0 0 3 0,0 0-6 15,0 0 1-15,6 5 1 0,-2-3-3 16,-4-2 4-16,10 0 2 0,-7 1-2 0,2-1 1 15,0 3 0-15,0-1 9 0,0 0 1 0,0 0 2 0,-1 1 8 16,1 2 4-16,-1-2 8 0,0 2 1 0,0 0-5 16,-4 2 3-16,2-3 3 0,1 3-5 0,-3 0 2 15,2-3 0-15,-4 3-2 0,2 0 3 16,0 1-5-16,-4-3-1 0,-1 3-1 0,-1 0-2 0,-1 0-3 16,-3-1-3-16,-2 3 2 0,2-4-10 0,-1 2-8 15,2-1-12-15,-4-2-17 0,0 0-11 0,3 3-20 16,0-3-24-16,-3-1-12 0,8-2-42 0,-3-1-30 15,1 1-26-15,-1-2-181 0,-1-2-408 0,4 0 182 16</inkml:trace>
  <inkml:trace contextRef="#ctx0" brushRef="#br0" timeOffset="67396.5704">4858 14795 35 0,'-31'2'209'16,"2"1"-17"-16,-2-2-5 0,4 7-8 0,-1-1-11 15,10-1-10-15,-13 2-1 0,3 7-6 0,3-2-9 16,-1 1-4-16,2 4-8 0,0-1-7 0,2 1-7 16,3 4-4-16,2-2-4 0,-1 1-3 0,7 3-10 15,-2 1-10-15,4 3-9 0,3-1-10 0,-2-2-3 16,6 2-8-16,-2 4-3 0,3-5-11 0,2 5 0 16,4-4-5-16,2 2 0 0,2 2-5 0,3-2-7 15,-1 1-2-15,4-5-1 0,1 2-2 0,-3-3-2 16,2-3 1-16,3 1-8 0,0-4 0 0,6 4-3 15,-1-4-17-15,5-4 3 0,-1-4-10 0,4-1-16 16,2-3-13-16,-1-2 2 0,4 1-9 0,0-8 2 16,2 0 7-16,-2 0-3 0,0-4 11 0,-2-1 5 15,2-1 6-15,-4-6-2 0,-3 2 9 0,-3-1 1 16,1-4 10-16,-2 1 10 0,-1-1 4 0,-2-11 9 16,-1 9 5-16,-1-6 9 0,2 1 6 0,-3-3 2 15,0-1 3-15,-1 2 7 0,1-5-1 0,-8-1-1 16,1 1 1-16,-5 1-4 0,-1-3-7 0,-5 0 0 15,2 1-4-15,-6-3 4 0,-2 3-13 0,-3-2-3 16,-3 1-1-16,-7 2-2 0,-4 7-7 0,-2-3-9 16,-9 10-5-16,-12-3-3 0,-3 7-1 0,-2 6 2 15,14 5-4-15,-15 6 1 0,12 2 0 0,1 0 2 16,5 2 1-16,4 2-3 0,-1 3-9 0,7 4-20 16,0 0-27-16,3 4-44 0,-2-4-41 0,10-1-41 15,3-2-63-15,-5 3-159 0,4-1-447 0,2-1 198 16</inkml:trace>
  <inkml:trace contextRef="#ctx0" brushRef="#br0" timeOffset="68528.2431">5107 15601 178 0,'1'-4'248'0,"-1"4"-18"0,0 0-20 16,0 0-12-16,0 0-10 0,0 0-4 0,0 0-12 16,-4 21-13-16,-1-12-9 0,0 7-6 0,0 2-3 15,-5 0-11-15,0 6-10 0,-2 2-10 0,-3 1-10 16,2-1-9-16,2 4-2 0,-2-1-16 0,0 0-8 0,4 2-4 16,-4-1-7-16,-2 0-6 0,6-5-9 15,-5 4-6-15,1-3 1 0,4 3-10 0,-6-4-6 16,5-4-8-16,-1 3-4 0,3-6-3 0,2-4-9 15,0 2-12-15,1-5-12 0,-3-1-9 0,4 1-20 16,-1-4-14-16,1 3-17 0,3-4-28 0,1-2-19 16,-1 1-24-16,-2-2-30 0,3-3-32 0,-1 2-139 15,1-2-390-15,0 0 173 0</inkml:trace>
  <inkml:trace contextRef="#ctx0" brushRef="#br0" timeOffset="69112.5864">4869 16274 40 0,'0'0'139'0,"0"7"0"0,0-2-5 0,0-5 2 16,-3 9-9-16,0-4-3 0,-1 5-1 0,-1-3-9 15,0 3-8-15,1-1-7 0,-1 6 0 0,1-7-11 16,2 3-5-16,0-1-12 0,0-2-7 0,0 3-4 15,2-3-24-15,3-1-2 0,1 1-3 0,-3-3-4 16,7 1 0-16,-3 0-7 0,0-1-3 0,5-1 1 16,2-3-2-16,0 3 2 0,0 0-9 0,7-4 8 15,-1 5-2-15,-5-5-6 0,1 3 3 0,-4-2-9 16,3 0 4-16,1 2 3 0,-4-2-4 0,0 5-1 16,1-4 0-16,-5 1 1 0,0 1 0 0,0-3-3 15,0 3 5-15,-2 1-1 0,-2-2-1 0,2 2 5 16,-3-1-4-16,1 0 4 0,-2 0-1 0,1 0 5 15,-1 0 3-15,-3 1-4 0,1 0-3 0,-2 1 2 16,0 0-1-16,-2 2-5 0,-3-2 1 0,1 2-3 0,-3-4-12 16,0 2-5-16,1 2-11 0,-5-4-14 15,6 1-9-15,1-1-20 0,-2 3-6 0,5-5-23 16,-7 2-28-16,6-4-12 0,-3 0-140 0,4 3-299 16,5-3 133-16</inkml:trace>
  <inkml:trace contextRef="#ctx0" brushRef="#br0" timeOffset="69320.461">4849 16382 163 0,'5'-3'169'0,"5"-1"-7"0,0 1-14 0,1-1-14 16,4 2-8-16,-4 1-15 0,1-3-19 0,7 1-24 15,-6 0-40-15,2 1-34 0,2 2-38 0,2 0-56 16,0 0-76-16,-9 0-190 0,5-2 85 0</inkml:trace>
  <inkml:trace contextRef="#ctx0" brushRef="#br0" timeOffset="69753.1926">5351 16281 110 0,'-8'0'211'0,"8"0"-13"0,-13 0-14 0,3 0-6 15,3 0-15-15,-2 2-5 0,-3 4-15 16,2-2-10-16,-2 1-9 0,-1-3-13 0,1 8-8 0,2-4-8 16,0 3-5-16,2 0-9 0,0-2-6 0,1 1-6 15,-1 1-12-15,4-1-3 0,-1 1-7 0,2-2-5 16,3-1-13-16,0 1-7 0,3 2-13 15,1-6-4-15,0 4-8 0,1-3-13 0,0-1-1 0,4-2 2 16,-3-1-5-16,7 0 4 0,-2-1-1 0,1-1 8 16,0-2-3-16,-2 0 8 0,-1-1-3 0,-2 1 3 15,3-1 4-15,-6 1 0 0,1 1 11 0,1 0 3 16,-3 1 17-16,0-1-4 0,0 0 8 0,-3 3-1 16,0 0-1-16,6-3-3 0,-6 3 0 0,0 0-2 15,0 0-3-15,0 0 7 0,6 9-1 16,-6-7 2-16,-1 5 3 0,1 3-2 0,1 0-4 0,-1 2-3 15,-2 5 4-15,-1-5-8 0,0 6 0 0,1 0-6 16,-2-1 3-16,2 1-4 0,-1-2-4 0,1 1-1 16,-4-3-6-16,4 2-12 0,-1-6-15 0,-1 2-15 15,2-1-22-15,2-4-28 0,-1 0-32 16,-2-2-35-16,6 0-38 0,-3-1-41 0,0 1-121 16,0-5-383-16,0 0 170 0</inkml:trace>
  <inkml:trace contextRef="#ctx0" brushRef="#br0" timeOffset="70290.8605">5038 16080 64 0,'-28'-3'189'0,"-4"4"-2"16,5 2-8-16,-1 3-16 0,-1 1-3 0,-1 3-8 15,1 2-6-15,3 5-8 0,2 0-2 0,-3 3-9 16,4 1-14-16,-1 1-1 0,7 2-15 0,-1-1-4 16,7 0-12-16,-1 4-3 0,5-1-10 0,3-3-2 15,3 5-7-15,4-1-2 0,4 3-9 0,4-1-3 16,2 3-2-16,6-3-7 0,0-2-4 0,16 10-1 15,-12-12 0-15,15 8-8 0,-10-11-16 0,16 5-1 16,-2 1-9-16,-6-11-8 0,-3-2 0 0,18 2-3 16,-2-1-4-16,-12-6-12 0,15-1 6 0,-12-1-1 15,-2-6-8-15,2 1 3 0,-1-5-2 0,15 1 3 16,-18-8 9-16,-3 2 10 0,-1-4 9 0,-4-2 3 16,1 3 5-16,-2-6 2 0,-5 0 8 0,6-1 2 15,-5-1 13-15,0 1 0 0,-5-4 2 0,-1-2 4 16,0-2-1-16,-4 0 2 0,0 0-9 0,-3-3-1 15,1-1-1-15,-6-4-6 0,-3 2-6 0,3 1 5 16,-5-16-8-16,-5 14 0 0,-9-13-3 0,2 11 2 16,-4-9-7-16,-6 1-3 0,-2 0-2 0,-3 2-2 15,4 16 3-15,-5-2 2 0,-3 6-2 0,-2 1 0 0,-13-5-1 16,12 16 2-16,-2-1-6 0,-4 5 4 16,-15 0-6-16,16 4 12 0,2 4-9 0,-13 0-5 15,10 6 0-15,4-2-8 0,3 3-6 0,0 1-9 16,6 4-14-16,-1-4-13 0,4 1-22 0,7-2-38 15,-1 2-36-15,8-3-37 0,-2-1-178 0,1 3-399 16,7-5 176-16</inkml:trace>
  <inkml:trace contextRef="#ctx0" brushRef="#br0" timeOffset="70788.58">5457 15359 135 0,'0'0'219'16,"12"0"-13"-16,-6 1-5 0,4 2-5 0,2 3-7 16,3 5-4-16,2 1-10 0,3 5-9 0,6 3-6 15,-3 4-14-15,1 2-14 0,3-1-8 0,9 12-8 16,-1-1-9-16,6 7-11 0,-8-5-11 0,3 2-8 15,0 0-7-15,0-2-13 0,2 1-16 0,-3-4-13 16,-1-1-11-16,-7-10-17 0,-3-2-12 0,1 3-3 16,-1 1-5-16,-1-7-1 0,-3 5 2 0,-2-5 1 15,-4-4 5-15,-2-1-3 0,-2-2 2 0,-2-2 5 16,1 5-2-16,-3-5 0 0,-1-1 1 0,0-6 5 16,0 6 0-16,-1-4-2 0,-3 0 1 0,3-5 0 15,0 3-2-15,-4-1-17 0,0-2-14 0,0 0-15 16,0 0-19-16,0 0-4 0,0 0-10 0,0 0-19 15,0 0-7-15,0-10-19 0,0 10-9 0,-5-5 2 16,5 1-12-16,0 4-111 0,-7-3-282 0,7 3 125 16</inkml:trace>
  <inkml:trace contextRef="#ctx0" brushRef="#br0" timeOffset="71972.1284">6552 16387 82 0,'-15'3'199'0,"5"0"-4"0,-3 3-15 0,0-1-6 0,-4 2-36 16,6 3 5-16,-2-4-9 0,3 3-8 0,1-1-11 15,1 0-5-15,3 2-11 0,-5-3-6 0,6 5-8 16,0-5-8-16,3 3-5 0,1-3-14 0,0 0-2 16,3 1-3-16,3-2-5 0,0 2-2 0,2-2-6 15,1 0-4-15,2 2 6 0,2-3-8 0,4 2 3 16,-4-4-2-16,2 2 0 0,-1-1-1 0,-1-1 1 15,0 2-4-15,-3-2-3 0,-4 2-2 0,2 0 5 16,-3 1 1-16,0-3 2 0,-1 4-2 0,-3-3 0 16,-1 1-1-16,3 0 0 0,-4-2-8 0,-2 2 4 15,0 2-4-15,0-3-3 0,-3 3-9 16,-2-1-22-16,2-1-20 0,-1-1-19 0,-4 0-24 0,0 1-34 16,1-4-33-16,-3 2-37 0,4-2-48 0,-4 0-142 15,-1-1-397-15,4-2 175 0</inkml:trace>
  <inkml:trace contextRef="#ctx0" brushRef="#br0" timeOffset="72519.0673">6784 16373 121 0,'-2'7'194'0,"1"0"-16"0,2 1-13 0,-2 1-3 15,1 2-11-15,0 0-14 0,0-1-9 0,3 2-16 0,0-2-12 16,0 1-5-16,-1-1-9 0,4-3-9 0,-3 2-7 16,3-4-10-16,0 1-4 0,1-1-18 15,1-1-5-15,-1-1-10 0,2 1 1 0,-1-2-9 16,0-2-2-16,5-1-1 0,-5 0-4 0,-2-1 0 16,4-3 1-16,-2 1-5 0,2-3 0 0,-6 2-6 15,1 0 8-15,0-2 1 0,-1 3 2 0,1 0 6 0,0-1 12 16,-2 1 11-16,-2 3 7 0,2-3-4 15,-3 4 2-15,0 0-2 0,0 0-2 0,5 0-2 16,-5 0 0-16,0 0 1 0,-3 9-1 0,3-2 1 16,3-1 0-16,-3 3 1 0,0 1-1 0,-3 4-4 15,3-1 2-15,0-3-2 0,0 7-3 0,0-5 0 16,-1 4-7-16,2 1 0 0,-2 0-1 0,2-5-5 16,-1 4 0-16,0-4-7 0,0-2-13 0,0 0-10 15,0-2-19-15,0-1-23 0,0 0-22 0,0-2-26 16,0 2-34-16,0-4-24 0,4 0-28 0,-1-2-182 15,-3-1-401-15,0 0 179 0</inkml:trace>
  <inkml:trace contextRef="#ctx0" brushRef="#br0" timeOffset="73028.3248">6596 16012 152 0,'-36'4'188'0,"4"6"-10"0,-4 0-14 15,-11 10-2-15,3 4-8 0,0 0-10 0,12-4-6 16,-8 10-8-16,12-3-1 0,0 0-10 0,6 0-10 15,-2 15-6-15,7-14-11 0,4 3-2 0,2 1-9 16,3 1-3-16,3 14-6 0,5-16-10 0,8 14-2 16,3-12-5-16,5 13-6 0,2-13-4 0,6 10-1 15,5-4-13-15,7-5 4 0,0 1-19 0,1-5-19 16,3 2 0-16,2-3-13 0,1-2-2 0,7-8-9 16,-3 5-5-16,-9-14-12 0,13 2 5 0,2 0-17 15,-17-10-16-15,19-3-4 0,-5 1-8 0,-12-3-18 16,2-4 1-16,-2 1 16 0,12-13-5 0,-18 5 14 15,2-2 13-15,-3-2 26 0,-4-3 26 0,-3-1 20 16,-2 2 7-16,-3-6 17 0,1 1 12 0,-5-6 8 16,-2 2 11-16,-1-4-8 0,-2-2 13 0,-1-12-1 15,-4 12-7-15,-3-15-3 0,0 3-5 0,-2-3 0 16,-5 16-9-16,1 0-3 0,-4 2 1 0,0 3 0 16,-3-5-4-16,0 13-3 0,-7-4 6 0,0 0-3 15,-2 4-4-15,-6 0-6 0,-2 6-3 0,-7-1-5 16,2 6-5-16,-17 2-9 0,12 2-10 0,1 2-13 15,-4 3-27-15,1 1-11 0,1 5-38 0,4-1 6 16,1 4-26-16,2 2-31 0,5 1 1 0,4 3-33 16,0 3-134-16,7-5-335 0,0 2 149 0</inkml:trace>
  <inkml:trace contextRef="#ctx0" brushRef="#br0" timeOffset="74077.7724">5340 16990 73 0,'0'0'180'0,"5"0"-17"0,-5 0 1 0,-2 9-8 0,1-3-11 15,-1 5-7-15,-2-1-22 0,0 0-2 16,0 9-5-16,-4-2 17 0,-1 6-6 0,2-3-11 16,-2 3-2-16,-4 1-10 0,1 3-7 0,1-9-11 15,0 6-6-15,-6 1-8 0,4-2-12 0,-2-1-17 16,1-1-18-16,2-4-27 0,-2 6-17 0,4-11-43 16,-1 5-38-16,0-2-42 0,4-5-180 0,0 1-356 15,-2-1 158-15</inkml:trace>
  <inkml:trace contextRef="#ctx0" brushRef="#br0" timeOffset="74478.1179">5060 17524 34 0,'-12'5'189'0,"5"-3"-5"0,0 2-10 0,1 0-1 0,-3 1-13 16,1 3-10-16,-1-2-6 0,3 6-17 0,-4-5-4 15,3 6-10-15,2-4-7 0,1 4-12 0,-1 3-11 16,-1-1-3-16,2-3-15 0,1 5-3 0,2-2-6 16,1 4-1-16,4-2-10 0,1-3-1 0,0-4-13 15,0 4-1-15,3-4-4 0,0 0-6 16,7 2-1-16,-1-4-3 0,4 1-4 0,0-6-31 0,-2 3 5 15,1-3 0-15,-3-3 0 0,-2-3-1 0,-1 3 3 16,-1-2 3-16,1 0 7 0,-3-1-3 0,0 0 5 16,-4-1 1-16,0 0 6 0,-3-2 8 0,0-1 3 15,-2 3 5-15,0 0-7 0,-3 0 8 16,1-1-7-16,0 4 1 0,-3-2-1 0,6 3-3 16,-11-3-4-16,3 5 2 0,3-4-8 0,5 2-3 15,-15 2-16-15,8-1-18 0,7-1-28 0,-12 2-21 16,12-2-34-16,-12 1-34 0,10 0-47 0,2-1-112 0,0 0-335 15,-13 2 148-15</inkml:trace>
  <inkml:trace contextRef="#ctx0" brushRef="#br0" timeOffset="74969.2776">5382 17551 183 0,'11'-3'199'0,"1"1"-17"0,1 0-17 0,1 2-5 16,-2-3-19-16,8 3-14 0,-10 0-16 0,1 3-5 16,-2-2-13-16,1 2-6 0,-2 0-12 0,-3-1-11 15,-1 3 0-15,-1-1-11 0,-3 4-5 0,-2-3-8 16,0-1-7-16,-3 7-6 0,-2-5-9 0,1 4 3 15,1-5-4-15,-4 1-4 0,1 2 1 0,-2-2-7 16,1 1 2-16,0 0-4 0,-1-2 2 0,2-2-10 16,3 0 6-16,1 1 7 0,4-4-9 0,-7 5 7 15,4-5-8-15,3 0 4 0,0 0-2 0,0 0 3 16,0 0-6-16,0 0 3 0,0 0 2 0,0 0 3 16,18-7 2-16,-18 7 1 0,11-2-3 0,-2 2 10 15,-9 0-3-15,17 1 0 0,-11 0 5 0,-6-1-7 16,14 3 7-16,-7-2-7 0,-1 2 7 0,-1 2-5 15,2-1 3-15,-4 2-3 0,1-1 6 16,-1 1 3-16,-1 0 5 0,-2 0-5 0,-1 2 3 16,0-4 1-16,0 4 1 0,-2-4-3 0,-2 6-5 0,-3-5-3 15,2 2-2-15,-1-2-3 0,2 0 4 16,-1-2-10-16,-2-1-4 0,1 1-8 0,-2 1-12 16,0-1-28-16,-4 1-12 0,4-2-31 0,1-2-21 15,8 0-24-15,0 0-30 0,-15-1-165 0,10 2-356 16,5-1 158-16</inkml:trace>
  <inkml:trace contextRef="#ctx0" brushRef="#br0" timeOffset="75791.5396">5369 17234 146 0,'-17'-3'148'0,"5"-1"-12"15,-8 4-15-15,1-3-7 0,0 6-4 0,-3-3-6 16,0 2 5-16,-7-2-5 0,2 10-3 0,7-5-1 15,-12-1-3-15,3 4-3 0,-1 3-2 0,2 1 2 16,-3 0-11-16,6 2 1 0,-7 0-7 0,6 3 2 16,-2-1-9-16,5 2-2 0,2 1-9 0,0 3-3 15,7-8-10-15,1 5 4 0,3-2-12 0,1 6 7 16,5-5-15-16,-2 2-2 0,10 4-4 0,-4-2 0 16,3 6 0-16,3 1-6 0,4-1 2 0,4-4-9 15,-1 3 8-15,2 1-10 0,3 2 5 0,0-4-8 16,1 4 5-16,-2-1-8 0,6-1 0 0,-3-1-8 15,3 0 5-15,3-3-7 0,-1 2-1 0,-1-2-6 16,1-2 0-16,4-2-5 0,1-2 1 0,-1 0-4 16,3-2 0-16,0-3 4 0,3-3-8 0,0-1 10 15,2-2-7-15,0-1 4 0,4-1-1 0,9-3 1 16,-12 1 4-16,3-7-2 0,0 0-1 16,-4-1 3-16,15-7-3 0,-14 4 12 0,-5-2-7 15,2-4 8-15,1 0 5 0,-4-4-1 0,-2 1 8 0,-1-4 1 16,-4 2 5-16,1-8 1 0,-5 6 1 0,-1-3 7 15,-5-1-4-15,2-1 9 0,-8 1-5 16,1 2 2-16,-2-2-5 0,-4-6-3 0,-4 1-2 16,-3-3-1-16,2 4-2 0,-8-3-3 0,0-4-2 0,-4 4-6 15,-1 1-3-15,-3-2 6 0,-7-10-3 16,3 12 3-16,1 1-1 0,-10-10 1 0,4 16-6 16,-1 0 3-16,-2 9 5 0,-4-4-7 0,1 7 4 15,-7 0-3-15,5 5 1 0,-2-1 1 0,-1 6-10 16,1-1 5-16,-3 3-10 0,0 3 1 0,1-1-14 15,2 1-4-15,4 6-14 0,0-6-22 0,1 3-12 16,5 2-35-16,8-3-35 0,5-1-47 0,0 2-106 16,4-3-327-16,3 1 144 0</inkml:trace>
  <inkml:trace contextRef="#ctx0" brushRef="#br0" timeOffset="79920.6316">676 14625 74 0,'0'0'75'0,"22"-24"6"0,-11 17-5 15,0 2 12-15,-1-1-5 0,-1-2 3 0,3 3 4 16,-2 2-8-16,-1-3 5 0,1 2-12 0,-5 2-10 16,3 2-3-16,-4-2-11 0,1 2 3 0,-5 0-13 15,10 0-1-15,-2 1 0 0,-8-1-5 0,9 1 1 16,-2 1-3-16,0-1-9 0,-2 2 1 0,0-1-4 16,3 0-4-16,1 2 1 0,-3-3-6 0,3 2 5 15,-1-1-9-15,-2 1 5 0,6 0 6 0,-3 2-13 16,1-2 3-16,1-1-2 0,0-1-6 0,4 1 0 15,-2 0 11-15,7-3-8 0,-1 1-1 0,0-3-3 16,11-2 2-16,-3 4 1 0,-1-5-20 0,3-1 9 16,0 1-9-16,-1-3-1 0,4 1-3 0,-4-4-2 15,4 3 9-15,-4-1-3 0,-1 3-8 0,1-4-3 16,-1 2 2-16,1 0-15 0,-1-4 8 0,-7 5 5 16,7-4-1-16,-1 2 8 0,-8 4 16 0,1-5-13 15,-2 6 13-15,0-2-10 0,0 0 15 0,-2 0-4 16,3 0-4-16,-4 3 3 0,4-3 10 0,-8 1-15 15,8 1 13-15,-2-1 3 0,0-1 0 0,2 2 6 16,-3-3-10-16,-2 3 9 0,1 1-3 0,-2-3 12 16,1 2-13-16,-2 2 16 0,-1-1-12 0,2 1-10 15,-5-1 8-15,1 4 4 0,-3-3 10 0,0 0-17 16,2 2-1-16,-5-2-7 0,3 2 7 0,-1-3 1 16,-4 4 0-16,5-5 0 0,-1 5-4 0,-4 0-1 15,5-3 4-15,-1 1-13 0,-4 2 5 0,1-5-4 16,-1 5-1-16,3-4-2 0,-3 4-2 0,1-5 9 15,-1 2 0-15,0 3-6 0,3-4 7 0,-3 4-3 16,0 0-3-16,1-4 4 0,-1 4-5 0,1-4 12 16,-1 4-14-16,4-1 9 0,-4 1-4 0,8-4-2 15,-3 3 18-15,1 0-5 0,-2-4-8 0,4 4-3 16,-1 1-3-16,4-2 10 0,-1 0-17 0,0 2 12 16,4 0 7-16,0 2 9 0,5-1-7 0,2 0 7 15,-2 3-5-15,10-1-3 0,5 1 5 0,-2-2-4 16,1-1 2-16,4 0-16 0,-3-1-6 0,-1 3 7 15,3-3 1-15,-1 2 11 0,-3-2-12 0,-2 1 5 16,1-1 5-16,-4-1-1 0,-4-2-2 0,-4 3-2 16,0-2 5-16,-1 1 3 0,1 1 2 0,-6-1-3 15,0 0 11-15,1 1-2 0,-1 0-3 0,-3 1 8 16,3-1-4-16,-3 0-5 0,3 1 6 0,-2 0-3 16,2-1 3-16,5 5-4 0,-7-3 0 0,3 1 3 15,3 0-12-15,-3-1 7 0,-1 0 0 0,0 1-5 16,-1-1 10-16,0 1-8 0,2 1 0 0,-2-1-1 15,-1-1 2-15,-1 1 1 0,1 1 5 0,1 0-10 16,-2 0-1-16,0-1 4 0,2-1-5 0,-2 3 3 16,-1-3 5-16,4 0-6 0,0 1 5 0,0-1-3 15,-3-2 3-15,3 0-7 0,-1 0 3 0,4-2-2 16,-1-1 7-16,-3 3 5 0,2-2 7 0,-1-1 1 16,0-1 4-16,2 2-5 0,-4-3 15 0,3 2-1 15,-5 0 4-15,2 1-2 0,1-1-3 0,-4 1-4 16,-2 2-4-16,3-2-2 0,0 2 3 0,0-1-6 15,5 2-3-15,-6 1-4 0,-1-1-1 0,5-1 4 16,-1 2-2-16,-2 0-2 0,5 0-1 0,-3-1 2 16,1 2-1-16,-1-1 2 0,0 0-3 0,-1 1 6 15,-1-1-3-15,-1-2 1 0,-2 3-2 0,3 1 4 16,-1-2 4-16,-2 3-1 0,1-3-2 0,-1 3-5 16,2-2 0-16,-6-1 3 0,5 4-5 0,-2-2-1 15,0-2 5-15,0 2-5 0,0 1-6 0,-1-2 4 16,1 4-2-16,-1-5-1 0,0 1-2 0,-2-2-14 0,-2-1-10 15,7 4-24-15,-7-4-27 0,0 0-23 16,3 3-36-16,-3-3-48 0,0 0-128 0,0 0-331 16,0 0 146-16</inkml:trace>
  <inkml:trace contextRef="#ctx0" brushRef="#br0" timeOffset="81528.6765">532 14025 168 0,'0'0'170'0,"0"0"-6"0,0 0-18 15,0 0-7-15,0 0-17 0,0 0-9 0,0 0-2 16,0 0-9-16,0 0-5 0,0 0-5 0,0 0-2 16,0 0-3-16,0 0-9 0,41-29 0 0,-41 29-8 15,27-9-5-15,-10 4-3 0,-17 5-9 0,33-10-3 16,-14 6-10-16,-2-2 0 0,-1 2-2 0,0 1-8 16,-5 1 0-16,2 1-2 0,-2 1-5 0,-2 0-1 15,-1 1-2-15,-2 3-5 0,2-3 1 0,-5 3-2 16,-1 2 0-16,-1-1-4 0,-1 2-3 0,0 3 2 15,-3 0-1-15,-3-1-3 0,3 0-2 0,-4 3-1 16,7-12 3-16,-11 20-1 0,11-20-1 0,-13 17 0 16,13-17 0-16,-14 16 3 0,14-16-4 0,-12 8 1 15,12-8-3-15,-11 11 4 0,11-11-2 0,0 0 2 16,0 0-4-16,-14 13 0 0,14-13 0 0,0 0-1 16,0 0 3-16,0 0-4 0,0 0 3 0,0 0-1 15,0 0-1-15,0 0 4 0,0 0-6 0,0 0 5 16,10-4-1-16,-10 4 0 0,17-8 1 0,-10 3-2 15,2 1 0-15,3 0 2 0,-6 0-4 0,2 3 1 16,-2 0 1-16,2 0-2 0,-8 1 2 16,11 2-2-16,-7-1 4 0,2 1-2 0,-4 1 3 0,-1 2-4 15,3 0-1-15,-4-1 2 0,0-1-3 0,-4 4 6 16,3-2-2-16,-3 3-5 0,3 0 6 0,-3-3-1 16,-1 1 2-16,1 3-2 0,4-9-5 0,-20 15 4 15,20-15 2-15,-17 12-3 0,17-12 0 0,-19 14 1 16,19-14 3-16,-22 10-3 0,22-10 0 0,-17 11 0 15,17-11 2-15,0 0-2 0,-21 7-1 16,21-7-3-16,0 0-7 0,0 0-13 0,-22 8-28 0,22-8-22 16,0 0-27-16,0 0-40 0,0 0-31 0,0 0-145 15,-22 5-342-15,22-5 152 0</inkml:trace>
  <inkml:trace contextRef="#ctx0" brushRef="#br0" timeOffset="83964.4218">4446 14554 126 0,'-18'3'113'15,"18"-3"-6"-15,-3 1-11 0,3-1-9 0,-4 5-5 0,4-5-12 16,0 0-5-16,-3 2-1 0,3-2 4 0,0 0 0 15,0 0-8-15,0 0-1 0,0 0 2 0,0 0-10 16,0 0 5-16,0 0-7 0,0 0-4 0,0 0-5 16,16-10 3-16,-9 7-6 0,3 1-2 0,1-5-8 15,0 3 1-15,3 1-8 0,3-4-1 0,1 1-5 16,-3 1 0-16,3 1 4 0,1-1-4 16,-3 1-2-16,-4 1-2 0,1 2-2 0,-1 0 5 0,0-2-6 15,-1 1-1-15,1 2 8 0,-4-2-9 16,0 1 1-16,-1 1-1 0,2 1-4 0,-2 1 0 0,-1-2 2 15,-6 0 3-15,10 0-4 0,-5 2 5 0,0-2-11 16,2 3 7-16,-7-3-2 0,9 1-3 0,-5-1 5 16,2 3 4-16,-6-3-2 0,10 0 1 0,-10 0 3 15,17-3-6-15,-7 2-3 0,-1 1 4 0,-1-3 5 16,2 1-10-16,0 0 2 0,0 0 0 0,3 1-1 16,-3-2 4-16,4 0-4 0,-3 3 8 0,0-1-8 15,3 1 1-15,-1-3 4 0,-4 2-2 0,5 0-10 16,-4-1 5-16,3 0 7 0,-4 2-6 0,3-4 4 15,-1 3-7-15,-1-2 6 0,0-1 1 0,3 0-3 16,-3 0-6-16,-1 0-1 0,3 0 15 0,-2-1-8 0,1 1 5 16,-3-3-4-16,0 4-2 0,0-1 9 15,-1 1-10-15,2 3 5 0,-4-1-1 0,3 1-5 16,2 1 2-16,-3-1-5 0,0 0 8 0,2 3-2 16,4 1 3-16,-4-1-3 0,0 1 7 0,4-1-17 0,-3 0 12 15,-1 1-1-15,4 1 1 0,-4-2-7 0,0-1 2 16,2 3 8-16,-2-1-2 0,1-1-2 15,0-3-1-15,1 3 6 0,0-2-1 0,-2 3-4 16,-1-3-3-16,2-1 2 0,-3 3 1 0,1-2-3 0,0-1 7 16,1 1 0-16,1-1-2 0,-2 3-3 0,-2-1-4 15,3 1 2-15,-1 2 2 0,1-1 2 0,-3 1-5 16,2 0 7-16,-2-3-12 0,1 5-15 0,-2-4-8 16,2 4-12-16,0-3-18 0,-2 2-12 0,1-3-12 15,-2 1-29-15,0 1-120 0,1-1-252 0,0-1 113 16</inkml:trace>
  <inkml:trace contextRef="#ctx0" brushRef="#br0" timeOffset="85107.2417">4898 13845 58 0,'-4'-5'163'16,"1"-1"-2"-16,2 4-8 0,-2-5-18 0,2 3-11 16,0 0-14-16,1 4-12 0,5-6-5 0,-3 3-13 15,4 0-8-15,1 3-5 0,2-2-1 0,0 2-2 16,2 0-2-16,1 2 0 0,6 3-8 0,-8 0-8 15,2 1-2-15,-1 0-2 0,2 1-5 0,-4 1-9 16,1 5 6-16,-1 0-7 0,-4-1-5 0,0-2 4 16,-3 2-7-16,-2 2-2 0,-2-3 3 0,0-2-8 15,-2 5 1-15,0-3-1 0,-2 0-6 0,-5-1 2 16,4-1-1-16,-1 1-5 0,-1-3 3 0,-1-1-2 16,5 1 3-16,0-3-1 0,-2-1-4 0,2-1 5 15,-1 1-1-15,2-2-4 0,4-1 0 0,0 0-2 16,0 0 5-16,0 0-5 0,0 0 2 0,0 0 8 15,18-6-10-15,-4 2 5 0,5 1 1 0,9 3-2 16,3-5-6-16,2 1 4 0,5 4 3 0,3 0-6 0,9 4-8 16,-13-2-19-16,0 2-56 0,0 0-73 15,-4 0-145-15,2 0-329 0,-3 1 145 0</inkml:trace>
  <inkml:trace contextRef="#ctx0" brushRef="#br0" timeOffset="86814.1424">2394 14064 166 0,'0'-5'199'0,"0"5"0"0,3-5-9 0,-2 1-7 15,-1 4-7-15,0-3-11 0,0 3-10 0,-1-9-6 16,2 5-8-16,-1 4-10 0,3-5-3 0,-1 2-3 0,-2 3-5 15,1-5-5-15,-1 5-6 0,3-3-9 16,-3 3 0-16,0 0-5 0,0-4-3 0,0 4-10 16,4-2-4-16,-4 2-5 0,0 0 0 0,0 0-10 0,0 0-1 15,0 0-6-15,0 0-3 0,0 0-4 0,0-5-2 16,0 5-5-16,0 0-10 0,0 0 4 0,0 0 1 16,5 9-4-16,-4-4 0 0,0 3 8 0,1 1-7 15,-1 3 5-15,-1 2-4 0,0 5-2 0,3 0 3 16,-6 6-7-16,0 2-3 0,2-1 4 0,-2 1 9 15,0 2-22-15,-2 2 4 0,0-4-7 0,-4 3 1 16,2-3-3-16,1 1 0 0,-2 0 1 0,3-3-4 16,1 4 2-16,-1-11-6 0,-1 0 1 0,3 8-3 15,-1-1-1-15,3-5 0 0,-3-1 8 0,4 1-5 16,-4-2-2-16,3-2 0 0,-2 1 2 0,1-1 2 16,2-4-5-16,-3-3 1 0,2 1-7 0,-3-3 8 15,4 1-2-15,-2-3-4 0,2 3 5 0,-3-4-3 16,2 0 1-16,1 2-2 0,0-3-2 0,0-3 6 15,0 0-4-15,0 7-4 0,0-7 0 0,-3 2-9 16,3-2-11-16,-1 3-21 0,1-3-6 0,0 0-18 16,0 0-13-16,0 0-13 0,0 0-22 0,0 0-23 15,0 0-29-15,0 0-29 0,-11-5-37 0,11 5-27 16,-7-3-185-16,7 3-486 0,-9-2 215 0</inkml:trace>
  <inkml:trace contextRef="#ctx0" brushRef="#br0" timeOffset="87353.8078">2119 14461 106 0,'0'-4'299'0,"0"4"-4"0,0 0-11 16,0 0-18-16,-3-6-16 0,3 6-14 0,0 0-21 16,0 0-11-16,0 0-11 0,0 0-11 0,0 0-16 15,6 11 4-15,-1-4-4 0,-4 0-14 16,7 2-11-16,-2 3-6 0,6 3-7 0,-7-5-9 0,0 2-29 15,7 2 14-15,-6-4-7 0,2 7-4 0,1-1-12 16,0 1 0-16,-6 0-12 0,5-1-1 0,1 1-12 16,-1-1-3-16,-3 1-14 0,1 0 7 0,-1 0-7 15,-1-1-9-15,-1-3 2 0,2 1-4 0,-4-3-8 16,2 0 4-16,-1-1-3 0,1-3-1 0,1 1 6 16,-3-2-10-16,3-1-7 0,-3-1-1 0,2 2 4 15,-1-3-5-15,3 1 5 0,-2-4-5 0,-1 3 0 16,-2-3 4-16,9-1-8 0,-9 1 0 0,18-4-14 15,-9-1 15-15,5-2-3 0,3-3 7 0,-3 0-8 16,4 1 5-16,1-4 2 0,3-1-6 0,-1-1-5 16,-2 4 11-16,2-4-11 0,-2 3 2 0,-5 0-5 15,5 1 6-15,-2 0-9 0,-3 4-10 0,-5 0-12 16,1 1-32-16,-1-1-17 0,-5 3-29 0,1 1-30 16,-1 1-32-16,1 2-30 0,-5 0-32 0,0 0-48 15,0 0-44-15,0 0-216 0,0 0-587 0,0 7 259 16</inkml:trace>
  <inkml:trace contextRef="#ctx0" brushRef="#br0" timeOffset="88256.0405">2766 13839 25 0,'0'0'271'16,"4"-5"-11"-16,-4 5-12 0,0-1-17 0,0 1-13 16,0 0-17-16,0 0-19 0,0 0-11 0,0 0-7 0,0 0-2 15,11 6-9-15,-7-3-2 0,-3 4-6 0,2-2-5 16,2 3 4-16,-1 1-6 0,-3 0-9 0,3 3-15 15,-1-2 2-15,-2 2-6 0,3 0 7 16,-3 1-14-16,0 3-9 0,3-5 1 0,-4 5-10 0,3 1-1 16,-3-2-5-16,1 1-13 0,-1 4-4 0,0-4-6 15,3-1-3-15,-3-2-2 0,0-2-7 0,2 6-3 16,-2-6-3-16,0 0-4 0,0-1-5 0,0 0-13 16,-1 0 9-16,1-1-3 0,-1-1-2 0,2-2-1 15,-1-1-2-15,-1-1-2 0,1 2-1 0,0-2-3 16,0-4 4-16,-3 3-3 0,3 1-2 0,0-4 0 15,0 0 3-15,4 3-7 0,-4-3 0 0,0 0-1 16,0 0 6-16,0 0-6 0,0 0-2 0,0 0 3 16,0 0 3-16,-1-12-2 0,1 7-3 0,-3 1-1 15,3 4-1-15,0-5-19 0,0 5 23 0,-4-5-4 16,4 2-2-16,0 3-2 0,0 0-10 0,-1-4 0 16,1 4 20-16,-3-4-3 0,3 4-1 0,0 0-2 15,0 0 5-15,0 0-6 0,-1-4 9 0,1 4-16 16,0 0 5-16,0 0 2 0,0 0-4 0,0 0-3 15,0 0 0-15,0 0-3 0,0 0-24 0,0 0-1 16,0 0 10-16,0 0-10 0,0 0-3 0,0 0-5 16,0 0-13-16,0 0-13 0,0 0-12 0,0 0-12 15,0 0-15-15,-5 11-13 0,5-11-11 0,0 0-14 16,0 6-24-16,-1-3-17 0,-2-1-30 0,3-2-30 16,-5 5-55-16,0-3-156 0,1 1-496 0,-1 1 220 15</inkml:trace>
  <inkml:trace contextRef="#ctx0" brushRef="#br0" timeOffset="88625.2652">3001 13897 51 0,'0'-8'320'0,"-1"4"-11"0,2 2-15 16,-1 2-18-16,-1-5-25 0,1 5-23 0,0-6-18 15,0 6-27-15,0 0-16 0,0 0-12 0,0 0-12 16,0 0-2-16,0 0 3 0,5 13-11 0,-5-2 6 15,1-3-2-15,2 2-12 0,-2 3-7 0,-1 6 9 16,4-3-8-16,-4 2-19 0,-1 2-5 0,2-2-6 16,-1 2-13-16,1 6-3 0,2-7-13 0,-2 0-6 15,-1-1 0-15,5-1-10 0,-1 2-8 0,0-4 2 16,-4 2-21-16,0-5-25 0,1-3-36 0,-1 3-29 16,-1-3-40-16,-2-3-36 0,3-2-42 0,0 3-47 15,0-4-62-15,-1 0-265 0,1-3-613 0,0 0 271 16</inkml:trace>
  <inkml:trace contextRef="#ctx0" brushRef="#br0" timeOffset="88811.1484">2807 14158 70 0,'-1'-4'278'15,"1"4"-15"-15,0-3-19 0,0 3-21 0,6-9-20 16,-1 6-19-16,4-2-16 0,0-1-16 0,5 1-17 15,-1-1-13-15,5-1-16 0,-2-1-30 0,2 0-37 16,-4 2-40-16,3 1-45 0,2 1-57 0,-5-3-36 16,4 2-190-16,-8 2-357 0,3-4 157 0</inkml:trace>
  <inkml:trace contextRef="#ctx0" brushRef="#br0" timeOffset="88944.0667">3189 14033 70 0,'0'0'274'16,"0"0"-4"-16,0 0-19 0,0 0-20 0,0 0-16 16,0 0-23-16,0 0-14 0,0 5-20 0,0-5-19 15,0 0-12-15,0 4-14 0,0-4-28 0,0 0-32 16,0 0-44-16,0 0-58 0,0 0-62 0,0 5-53 16,0-5-177-16,0 0-368 0,0 0 163 0</inkml:trace>
  <inkml:trace contextRef="#ctx0" brushRef="#br0" timeOffset="89590.231">3338 13889 2 0,'0'0'312'16,"0"0"-13"-16,0-5-11 0,0 5-33 0,0 0-19 15,0 0-23-15,0 0-11 0,0 0-12 0,7 13-6 16,-6-9-17-16,0 2-7 0,3 4-11 0,-2 2-16 16,0 0-7-16,-1 0-11 0,4 3-8 0,-3-3-10 15,2 3-13-15,-4 1-10 0,0-5-1 0,2 5-3 16,-2-4-16-16,0 2-2 0,0-5-12 0,0 3-2 0,0-3-1 16,1 2-3-16,-2-5-7 0,2 0-4 15,-2-3-4-15,1 0-2 0,0-3-14 0,0 6-4 16,0-6 0-16,0 0-6 0,0 0-3 0,0 0-5 15,0 0 3-15,0 0 0 0,7-16-10 0,-5 11 6 0,2-5-8 16,1-2 4-16,-3 3 3 0,2-2-1 0,0-1 4 16,0 0 1-16,0 3 0 0,1 0 4 15,4 1-2-15,-4 1 2 0,0-1 2 0,-2 4 1 16,-2-1-1-16,3 2 6 0,0 1-2 0,-4 2 4 0,6-3-1 16,-6 3 2-16,0 0 9 0,8 8-2 0,-7-3 5 15,0-1 3-15,2 2-2 0,-2 1-2 0,2 0-3 16,-2 1-1-16,2 2-2 0,-2 1 3 0,0-6-2 15,-1 4-2-15,0-5 0 0,3 2-1 16,-3 1 0-16,1-2 1 0,-1-1-2 0,4 0-4 0,-4-4 3 16,0 4 1-16,1 0 0 0,-1-4 1 0,0 0 11 15,0 0-3-15,0 0-3 0,0 0-3 16,0 0 3-16,4-13-3 0,-3 9-1 0,2-2-2 0,-2-2 4 16,3-1-7-16,-2-2 6 0,1 0 0 0,1 1-1 15,0 1-4-15,-1-1 5 0,2-1-2 0,-3 5 6 16,2-1 1-16,-1 3-5 0,1-2 15 0,-1 4-8 15,1-1-8-15,1 1 3 0,-5 2 9 0,0 0 10 16,9 3-2-16,-9-3-4 0,4 6 1 16,-1-1 2-16,0 0-8 0,-2 1-7 0,3 0 10 0,-1 1-4 15,2 1 4-15,-1-2-2 0,-1 2-12 0,0-1-20 16,0-1-16-16,-1 1-33 0,-1-5-29 0,2 2-37 16,0-1-33-16,3 2-31 0,-2-3-17 0,2-2-36 15,-6 0-16-15,9-2 10 0,-4-3-179 16,0 1-464-16,3 0 205 0</inkml:trace>
  <inkml:trace contextRef="#ctx0" brushRef="#br0" timeOffset="89784.1119">3654 14030 1193 0,'6'-8'-77'0,"2"2"39"0,-4-2 40 0,0 1 22 16,1 2 33-16,-2 0 26 0,-1 1 21 0,2 0 17 16,-3 0 2-16,-1 4-1 0,3-4-8 0,-3 4-7 15,0 0-3-15,0 0-6 0,3 0-9 0,-3 0-7 16,0 0-6-16,3 7-12 0,1-5-6 0,0 1-3 16,-2 0-11-16,1 1-4 0,0 1-21 0,-1-3-25 15,2 3-25-15,-3-2-35 0,2 1-38 0,-3-4-32 16,3 3-31-16,0-1-35 0,-3-2-124 0,0 0-352 15,0 0 156-15</inkml:trace>
  <inkml:trace contextRef="#ctx0" brushRef="#br0" timeOffset="90134.6494">3759 13854 18 0,'2'-7'203'0,"0"0"3"0,-2 1 1 16,1 1-12-16,0 3-12 0,-1 2-7 0,0 0-4 15,0 0-9-15,11 6-11 0,-7-2-10 0,0 3-8 16,-1 0-10-16,2 3-6 0,2-3-12 0,-4 5-7 15,3-3-8-15,1 3-13 0,-2-1-7 0,2 0-9 16,-1 1-4-16,-2-3-4 0,2 2-5 0,1-3-7 16,-4 1-6-16,4-2-2 0,-2-3-7 0,-1 0 2 15,-2 0-4-15,2-3-1 0,0 2-1 0,-4-3-5 16,8 1 0-16,-8-1-2 0,0 0-1 0,6-7 1 16,-3 2 4-16,-2-1-6 0,4 0 0 0,-4-1 7 15,3-1 0-15,0-3 8 0,0 3 1 0,1-1 0 16,0-2 1-16,4 0 9 0,-4 4-11 0,1-6 0 15,1 2 4-15,3 1 10 0,-2 1 1 0,-1 1 6 16,1 0 1-16,0 1-3 0,-2 5 5 0,-1-2-5 16,3 1 15-16,-3 1-4 0,-5 2-3 0,0 0-4 15,19 5 0-15,-14 0-2 0,3 2-8 0,-2-2 3 16,-2 1-10-16,3 1 2 0,-4 1-35 0,5-2-44 16,-4 2-53-16,-3 2-59 0,3 0-75 0,-3-4-86 15,2 5-272-15,-2-2-636 0,-2-2 282 0</inkml:trace>
  <inkml:trace contextRef="#ctx0" brushRef="#br0" timeOffset="145231.8773">13525 7589 155 0,'-5'-4'202'0,"3"2"-15"16,2 2-12-16,0 0-16 0,-7-1-14 0,7 1-8 0,0 0-12 15,-5-3-11-15,5 3 3 0,0 0 12 0,-6 13-6 16,-2-5-11-16,2 0-11 0,-2 1-8 0,-1 5-8 16,-1 0-6-16,2 1-5 0,2-1-4 0,-3 1-4 15,1-2-6-15,3 0-6 0,-4 1-4 0,4 2-8 16,-1-5-2-16,-1 0-5 0,3 0-3 0,-2-1-4 15,2-3-2-15,2-2-1 0,-1 1-2 0,2-2-5 16,-1-1 1-16,-2-2-2 0,4-1 0 0,0 0-3 16,-4-10-1-16,5 5-3 0,-1-6-1 0,6-3-1 15,1-3-3-15,2-8-3 0,2-1 6 0,-1-2-1 16,3 0-2-16,2 1-2 0,2-2 2 0,0 2-3 16,-1 0 3-16,5 0-3 0,-1 4-2 0,-2 3 3 0,2 3 0 15,-5 3-2-15,1 4 1 0,-2 1 0 0,-1 4 0 16,-3 2-2-16,-2 2 1 0,2 3 2 0,-1 5 1 15,0 1 3-15,0 6-1 0,-1 2 3 16,-2 10-1-16,3 0 0 0,-1 3-2 0,-2 0 0 0,2-1 1 16,-3 4-3-16,2-3-11 0,0 0-24 0,-2 0-31 15,0 0-39-15,-1-4-41 0,1 1-41 0,-1-2-57 16,-4-4-152-16,-5-3-423 0,-2-1 187 0</inkml:trace>
  <inkml:trace contextRef="#ctx0" brushRef="#br0" timeOffset="145385.658">13405 7788 108 0,'-9'-10'247'16,"4"-1"1"-16,1 2-12 0,3 4-13 0,-3-2-16 15,4 1-21-15,4-2-20 0,1 1-16 0,4 2-14 0,13 0-16 16,-3-2-14-16,9 5-24 0,3 2-34 16,-1 0-53-16,2 0-54 0,-1 0-77 0,2 2-209 15,-1-2-372-15,-1 2 166 0</inkml:trace>
  <inkml:trace contextRef="#ctx0" brushRef="#br0" timeOffset="146272.0252">14574 6718 132 0,'-20'-3'188'0,"5"-1"-16"15,-7-1-4-15,9 3-19 0,-5 1 1 0,0 2-13 0,6 1-14 16,0 2-12-16,1 1-14 0,3-4-7 0,0 5-3 15,1 0-13-15,-1 3-6 0,4 2-7 0,2 0-7 16,0 1-6-16,1 3-4 0,4 2-3 0,-1 0-8 16,1-3-1-16,8 4-6 0,2 4 1 0,-3-6 0 0,-1 0-7 15,-1-1-3-15,2 3-8 0,-4-1 5 0,2-2 1 16,-5 0-6-16,-1 2 0 0,-2 0-1 16,0 0-2-16,-5 0 3 0,-3 1-4 0,-10 5 2 0,4-1 0 15,-5-1-1-15,0 2 0 0,-1-3 0 0,-3 1 2 16,1-2-1-16,-1 0-6 0,1 1 8 0,3-1-4 15,4-6 0-15,1 1-3 0,1 1 4 0,3 0 0 16,2 0-4-16,4-5 3 0,3 1-2 0,1 0-2 16,2-1 0-16,5 3 2 0,-1-4 0 0,12 1-2 15,1-2 3-15,1-4-5 0,1 1-2 0,10-2 3 16,2-2-1-16,-1 2 1 0,-3-6-7 0,-1 3-5 16,1-4-22-16,-8-1-18 0,-3 1-27 0,4 0-28 15,-4-1-31-15,-5 1-184 0,-2-1-348 0,2-2 153 16</inkml:trace>
  <inkml:trace contextRef="#ctx0" brushRef="#br0" timeOffset="147506.6978">14955 6989 146 0,'-4'-1'206'0,"-2"-1"-12"0,6 2-17 16,-9 1-11-16,4 1-14 0,-2 1-13 0,1 4-8 16,1-3-12-16,1 4-6 0,-1 2-11 0,-1 2-10 15,3-3-11-15,0 3-7 0,2 2-5 0,2-4-7 16,2 2 1-16,-2 1-5 0,5-3-6 0,0 0-3 16,3 1-6-16,1-1-5 0,3-4-2 0,-2-2 0 15,2-1-5-15,0 1-1 0,2-2-3 0,-2-2 1 0,0-2-7 16,-3 0 1-16,0-3-1 0,3 0-3 0,-4-3-1 15,0-1 5-15,0-2 6 0,-3 2 0 16,-1-7 9-16,-1 1 3 0,-2-4 1 0,0 2-4 16,-2 0 5-16,-2 5 12 0,-1-5 5 0,-1 0-7 0,0 6-6 15,-3 2-4-15,-1 0-3 0,0 1-4 0,1 2-1 16,-1 1-6-16,-1 4-2 0,0 1-2 0,0 0-5 16,-1 1-18-16,4 3-20 0,-2 2-18 0,3 3-28 15,1 0-39-15,0 0-37 0,4 2-54 0,1-1-62 16,2 1-165-16,1-1-457 0,2 0 203 0</inkml:trace>
  <inkml:trace contextRef="#ctx0" brushRef="#br0" timeOffset="147697.4883">15543 7117 118 0,'0'0'219'0,"5"-2"-24"0,-1 0-18 16,-4 2-21-16,15-1-20 0,-7 1-30 0,6-1-51 16,-1 1-43-16,2 1-60 0,-1 0-140 0,5 1-204 15,-5-2 91-15</inkml:trace>
  <inkml:trace contextRef="#ctx0" brushRef="#br0" timeOffset="147812.4175">15946 7141 190 0,'0'0'231'0,"0"0"-19"15,0 0-23-15,0 0-20 0,0 0-37 0,15 0-54 16,-5-2-69-16,4 2-57 0,-4 2-146 0,3-1-210 16,1-1 93-16</inkml:trace>
  <inkml:trace contextRef="#ctx0" brushRef="#br0" timeOffset="148114.231">16588 6962 78 0,'-1'-5'361'0,"-1"-2"-17"0,0 2-19 0,2 0-14 16,-1 1-29-16,1 0-24 0,0 4-35 0,0 0-18 15,3-4-15-15,-3 4-24 0,6 11-12 0,-2 0-15 16,-1 0-11-16,3 6-18 0,-3 0 1 0,1 1-21 16,3 7-2-16,0 2 2 0,-5 1-19 0,1 0-8 15,-3 0-12-15,2 1-3 0,-2-3-8 0,0 3-8 16,0-4-9-16,-2-5-22 0,1-2-22 0,1 3-16 16,-4-4-32-16,4-5-26 0,-6 2-27 0,2-3-26 15,0 0-32-15,-1-3-39 0,1-2-32 0,-2 0-223 16,-2-5-513-16,1-1 227 0</inkml:trace>
  <inkml:trace contextRef="#ctx0" brushRef="#br0" timeOffset="148438.427">16454 7064 154 0,'4'-17'219'0,"5"-2"-1"16,1 4-12-16,3 1-10 0,5 1-3 0,-1 2-12 15,7 1-11-15,1-2-10 0,-4 9-8 16,-1 1-6-16,3 2-7 0,5 2-11 0,-1 2-5 0,1 7-8 15,-5-1-7-15,2 3-2 0,-2 5-2 0,-3-1-6 16,-1 5-2-16,0 3-9 0,-5 0-3 0,-1 0-5 16,-6 1-10-16,0 1-4 0,-7 1 2 0,0-2-4 15,-7 0-8-15,0-2 7 0,-1-6 0 0,-3 3-11 16,-1-4-2-16,0-3 3 0,-8 6-3 0,-2-5-3 16,-3-1-8-16,2-2 4 0,3-5-8 0,-11 5-3 15,4-6-3-15,-1 2 0 0,5-4-6 0,5-3 6 16,-2 2-11-16,7-2-6 0,-1-2-13 0,2 1-9 15,1-3-26-15,2 3-13 0,4-1-27 0,0-4-36 16,2 1-51-16,3-3-53 0,3 2-55 16,2-2-276-16,3-2-594 0,2 3 262 0</inkml:trace>
  <inkml:trace contextRef="#ctx0" brushRef="#br0" timeOffset="149003.6861">17250 6825 123 0,'-16'-5'252'0,"-2"0"-22"0,2 0-14 0,-3 0-21 16,5 3-19-16,-1-2-14 0,2 1-13 0,-1 5-15 15,2-1-13-15,1 0-13 0,2 2-9 0,5-1-11 16,0 4-8-16,0-2-7 0,3 2-8 0,-1 5-5 15,4-1-8-15,2 2-5 0,1-1-2 0,0 6-8 16,4-2-4-16,4 0 0 0,-5 1-5 0,-2 0-2 16,4 1 0-16,-6 0-4 0,1-1-2 0,-1-1-2 15,-1 0-3-15,-1 1-2 0,-2 1 5 0,-1 3-9 16,0-1 3-16,-3-2-2 0,0 4 0 0,-1-3-2 16,0 1 2-16,0 0-1 0,-2 1-2 0,2 5 0 15,0-7 6-15,0 1-5 0,-3 0-3 0,3-2 2 0,0 3-1 16,1-3 0-16,0 0 0 0,0 2 0 0,3 0 10 15,-3-4 4-15,2-1 0 0,2-1 4 16,0-1 1-16,4-1 5 0,-2-1 0 0,2 1 2 16,1-2 6-16,0-2 8 0,3 1-1 0,1 1-4 0,0-7-1 15,0 4-8-15,2-4 3 0,1 0-5 0,3 3-7 16,-2-5-1-16,1 0-3 0,0-1-9 0,0-1-19 16,0 2-25-16,3-4-25 0,-3 2-40 0,-3-1-53 15,1-2-48-15,3-4-46 0,-6 1-201 0,0 1-485 16,-3-3 214-16</inkml:trace>
  <inkml:trace contextRef="#ctx0" brushRef="#br0" timeOffset="149280.4678">17611 7023 250 0,'0'0'278'0,"3"-1"-7"0,-3 1-12 16,0 0-14-16,6 10-5 0,-3-7-13 0,-1 7-16 16,-1-1-8-16,0 5-8 0,-2 2-16 0,2 0-6 15,0 4-12-15,-1-1-15 0,-1 1-8 0,-1 5-21 0,-3-2-8 16,2-2-1-16,0-3-23 0,1 1-7 0,-2-1-4 16,1 1-14-16,3-3-16 0,-3 1-15 0,0-5-34 15,-1 1-27-15,3-2-33 0,0-1-36 0,-4-2-48 16,5-3-54-16,1 0-52 0,-1 2-257 0,0-7-555 15,6 0 246-15</inkml:trace>
  <inkml:trace contextRef="#ctx0" brushRef="#br0" timeOffset="149457.3589">17866 7021 174 0,'1'-3'294'0,"-1"3"-9"0,3-2-8 0,-3 2-11 15,0 0-17-15,0 0-2 0,4 16-12 0,-3-9-23 16,3 5-14-16,-2 5-10 0,1-1-15 0,0 3-16 16,2 6-16-16,-3 1-17 0,1 1-11 0,-2-7-14 15,3 3 3-15,-3-2-23 0,0 4-18 0,3-7-34 16,-4 0-31-16,3 0-25 0,-1-2-38 0,0 1-35 16,-2 0-40-16,1-5-41 0,2-2-39 0,-1-3-36 15,-4 1-191-15,2-4-487 0,-2 1 215 0</inkml:trace>
  <inkml:trace contextRef="#ctx0" brushRef="#br0" timeOffset="149732.0535">17673 7279 242 0,'-4'-4'292'0,"2"1"-16"16,-1 1-18-16,3 2-23 0,1-7-25 0,5 5-18 0,0 1-24 15,5-2-17-15,2 2-12 0,1 1-19 0,-1 0-34 16,6 0-48-16,-1 0-55 0,1 0-70 0,3-3-73 15,-5 6-198-15,2-6-386 0,-5 0 171 0</inkml:trace>
  <inkml:trace contextRef="#ctx0" brushRef="#br0" timeOffset="149847.9813">18147 7179 25 0,'-4'-2'300'16,"4"2"-24"-16,-4-4-22 0,4 4-24 0,-4-3-26 16,4 3-21-16,0 0-20 0,0 0-19 0,0 0-24 15,0 0-43-15,0 0-50 0,7 9-58 0,-2-6-61 16,-4 0-63-16,3 0-133 0,0-1-311 0,0 1 137 0</inkml:trace>
  <inkml:trace contextRef="#ctx0" brushRef="#br0" timeOffset="150571.8826">18468 7037 7 0,'0'0'54'15,"0"0"17"-15,0 0 7 0,0 0 16 0,0 0 1 16,0 0 10-16,0 0 24 0,0 0 18 0,0 0 21 16,-13 6 4-16,13-6-1 0,0 0-5 0,0 0-2 15,-5-4-7-15,5 4-9 0,0 0-9 0,0 0-6 16,0 0-16-16,0 0-8 0,0 0-11 0,0 0-12 15,0 0-11-15,0 0-2 0,0 0-11 0,0 0-5 16,16 9-4-16,-14-6-8 0,1 0 0 0,0 2-8 0,-1 2-4 16,-2 1-3-16,3 1-4 0,-3 1-3 0,0 3 3 15,0-2-6-15,-1 6-4 0,0 2 4 16,1-1 2-16,-3 0-5 0,0 0-3 0,-1 8 0 0,1-9 4 16,1 0-4-16,-1 1-1 0,-1-3-2 0,3-2-2 15,-3-1 2-15,4-1 0 0,-4 0 1 0,3-4 9 16,-2 0-11-16,1 0 8 0,1-1 11 0,-2-3 5 15,2-2 4-15,-2 3 1 0,3-4-3 0,0 0-5 16,0 0 2-16,0 0-3 0,-5-11 5 0,5 2-9 16,0 1-1-16,1-1-5 0,3-2 0 0,0-1-3 15,2-3-2-15,1-1-4 0,3 0 2 0,-2-1 2 16,2 0-7-16,-1 4-3 0,1-1 3 0,3 1-4 16,-3 0 1-16,2 2-4 0,-2 2-5 0,0 2 0 15,-1 0 1-15,1 2 5 0,-1-2 3 0,-2 6-5 16,1-2-5-16,0 3-3 0,-1 1 5 0,0-1 0 15,-2 5 2-15,5 0-1 0,-2 1 3 0,0 2 1 16,-3 2-5-16,4 1 11 0,-5 0-8 0,2 4 0 0,1-4-2 16,-5 4 2-16,1-1-9 0,-1-1-8 0,1-1-25 15,-1 3-21-15,0-3-21 0,-4-1-38 0,2-3-40 16,-2 2-41-16,-1-5-43 0,1 2-253 0,-1-1-542 16,3-2 240-16</inkml:trace>
  <inkml:trace contextRef="#ctx0" brushRef="#br0" timeOffset="151279.448">18750 6800 127 0,'-1'-4'291'0,"2"1"-17"0,1-1-19 0,0 1-26 15,-2 3-15-15,5-8-15 0,-1 4-20 0,5-1-14 0,-1 1-15 16,1-1-9-16,-2-1-15 0,1 4-8 0,0-1-10 15,-1 1-4-15,1 0-5 0,2 0-9 0,-2-1-9 16,-2 6-7-16,2-6-6 0,1 3-5 0,-3 0-3 16,3 0-4-16,-1 0-8 0,-1 5-9 0,-1-5-1 15,-1 3-4-15,0-2 0 0,0 4 3 0,-1 0 2 16,-1 0-1-16,1 0-3 0,-1 3-2 0,-2-2 6 16,1 1-2-16,0 3-3 0,-1 7 0 0,-1 0 6 15,2-1-7-15,-2 1-8 0,1 1 3 0,0 8 0 16,2-5-3-16,-2 3-5 0,3 4 0 0,-3-2 2 15,-1-1-4-15,3 4 1 0,-2-3-7 0,2-1-4 16,-2 2 5-16,3-2-4 0,0 1 3 0,1 1 0 16,0-2-7-16,-1 2-1 0,3-3 1 0,-2-7 0 15,-1 2-1-15,1-2 2 0,4 8 0 0,-2-9 0 16,-1 2 3-16,-1-1-6 0,-5-1-1 0,1-4 4 16,-1-1 4-16,-1-1-7 0,-1 1-1 0,-1-6-4 15,-1 7 15-15,-3-4-5 0,4 0 2 0,-1-2 3 0,-2-1 9 16,-2 5-2-16,-3-6-3 0,0 2-5 15,0-3 5-15,-3-2-3 0,1 2-1 0,-1-1-4 16,1 1-12-16,-6 1-9 0,1-2-14 0,-1-2-27 0,0 3-33 16,0-3-37-16,0 0-29 0,0 0-37 0,6 0-50 15,2-3-46-15,-1 3-250 0,5-2-579 0,1 2 255 16</inkml:trace>
  <inkml:trace contextRef="#ctx0" brushRef="#br0" timeOffset="152275.5574">16237 7616 85 0,'0'0'235'0,"6"-9"-6"0,2 9-13 15,2-1-4-15,7-1-11 0,4 0-9 0,8 3-19 16,6-4-16-16,4 5-16 0,17 0-13 0,4 2-12 15,4 3-14-15,-1-2-9 0,2-3-8 0,28 5-8 16,-28 0-8-16,31 2-7 0,-8 0-12 0,-23-7-3 16,30 9-17-16,-6 3-11 0,-22-5-17 0,22 4-12 15,-25-6-10-15,-1 5-6 0,28 1-4 0,-33-6-4 16,4 0-4-16,-2 1-8 0,0-4-2 0,1 3-6 16,-2-1 2-16,-3-2 3 0,-2-3 4 0,-2-1-3 0,-1 2 2 15,-12-4-3-15,-3 1 5 0,2 1 7 0,-3-3 6 16,1-1-3-16,-4 1 8 0,-2 0 7 15,-10-1 5-15,2 1 4 0,-2-1 13 0,-3 2 3 0,-6-1 2 16,3 0 1-16,-9 2-1 0,3-2 3 0,-3 3 2 16,0-1-3-16,-5 1-10 0,9-1-16 0,-9 1-26 15,1-3-29-15,-1 3-43 0,0 0-176 0,8 0-313 16,-8 0 138-16</inkml:trace>
  <inkml:trace contextRef="#ctx0" brushRef="#br0" timeOffset="152852.2513">19007 6822 163 0,'0'-7'283'0,"-5"-1"-23"0,3 1 1 0,0 2-11 16,2-1-18-16,-2 1-19 0,2 2-20 0,0 3-20 16,2-7-19-16,1 3-14 0,3 1-17 0,-1 0-10 15,4 3-11-15,4-2-11 0,0 2-13 0,-2 0-6 0,2-1-7 16,5 2-5-16,-6-2-6 0,3 2-9 0,-5-1-5 15,2 2-1-15,-2-1-3 0,-3-1-10 16,1 1 2-16,2 0-3 0,-2 1-5 0,0-2-1 0,-2 1 0 16,0 0-7-16,1 2 2 0,-1-3-4 0,-1 4 3 15,-1 0-6-15,1 0 1 0,4 4-3 0,-4 1-2 16,-1 0 0-16,1 7 1 0,1-2 0 0,2 4 4 16,-3 2-6-16,-1 7 2 0,0 4-4 0,1-2 4 15,-1 7-2-15,1 13 8 0,0-1-9 0,3 4 0 16,-3-2 2-16,0 4 1 0,3-4-2 0,-2 1-1 15,1 3-2-15,-1-2 2 0,5-1-6 0,0 0 2 16,-6-3 0-16,3-4-2 0,-6-12 0 0,3-1 2 16,-4-1 2-16,-1-2 1 0,-2-3-6 0,-4-1 7 15,3-6 2-15,-5 0 1 0,-7 5 4 0,2-7 4 16,-7 0 2-16,-5 1 2 0,-3-3 6 0,-4-1 6 16,-7-3 2-16,-11 0-4 0,-6-2-5 0,-2-1 0 15,-6-4-10-15,-2 3-33 0,-30-1-46 0,-7 4-74 0,5-5-132 16,-14 0-257-16,-3-5-575 0,-1-4 256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52:17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27143 4831 137 0,'-23'15'169'0,"4"2"-19"0,2-3-22 0,7 1-11 0,-1 0-16 16,0 1 0-16,6 2-3 0,1 0-10 0,3-3-1 16,2 2 2-16,7-1-8 0,-1 1-8 0,3-1-7 15,3-2-7-15,4 1-5 0,4 1-4 0,6-2-6 16,-2-2 2-16,3-2-5 0,2-3 0 0,-1-1-6 15,-1-5 2-15,-6-1 1 0,-3 0-5 0,3-5 5 16,-2-1 2-16,-3 0 10 0,1-3 7 0,-5-1 3 16,-1-4 6-16,-3-2 10 0,0 0-1 0,-6-1 3 15,0-2-3-15,-3-1 2 0,-4-1 1 0,-3-2 8 16,-3 5-13-16,-3 2-1 0,2 0 0 0,-6 3-7 16,-1 3 1-16,3-2-10 0,-3 4 4 0,-9 1-15 15,8 2-1-15,-3 4-7 0,4 1-6 0,4 3-7 16,-1 0-19-16,0-1-19 0,3 5-22 0,2-1-26 15,-4 6-29-15,2-1-31 0,5 2-28 0,-1-1-28 16,4 0-37-16,4 1-42 0,-4 0-134 0,3-3-423 16,0 1 186-16</inkml:trace>
  <inkml:trace contextRef="#ctx0" brushRef="#br0" timeOffset="172.1629">27092 4991 96 0,'-4'-5'281'16,"-1"2"-13"-16,1-1-15 0,0 1-25 0,4 3-24 15,-3-2-19-15,3 2-20 0,0 0-4 0,0 0-10 16,0 14-13-16,2-10-15 0,3 7-14 0,0 0-8 0,5 4-9 16,7 4-12-16,4-3-21 0,-7-2-25 0,2-1-26 15,7 3-32-15,-1 1-38 0,2-3-40 16,1-2-45-16,-2 0-48 0,-5-4-173 0,2-1-399 16,0-2 177-16</inkml:trace>
  <inkml:trace contextRef="#ctx0" brushRef="#br0" timeOffset="458.5241">27953 4584 15 0,'-11'0'235'0,"3"-2"-8"0,0 4-5 15,3-1-18-15,-7 3-17 0,1-1-20 16,2 4-14-16,-1-3-18 0,1 6-16 0,3-2-21 0,-2 4-29 16,1-3-31-16,-1 6-27 0,4-1-22 0,1 0-24 15,2 1 3-15,2 2-5 0,1 0-2 0,2-1-5 16,1 3 11-16,0 0 1 0,1 0-11 0,-1-2 11 16,0 1 7-16,1 0 3 0,-3-1-18 0,1-2-5 15,0-3-10-15,0 2-22 0,-2-4-16 0,2 0-105 16,-2 1-214-16,1-3 95 0</inkml:trace>
  <inkml:trace contextRef="#ctx0" brushRef="#br0" timeOffset="1123.9931">28254 4756 70 0,'-4'-3'271'0,"4"3"-24"0,-3-1-31 15,3 1-11-15,-6 6-2 0,1-1-10 0,0 2-10 16,-2 3-12-16,1 5-6 0,-2-1-17 0,-1 2-13 16,0 1-4-16,5 4-14 0,-3-2-12 0,-1-1-7 15,4-2-9-15,0 3-13 0,-1-1-5 0,1 0-8 16,2-4-9-16,-1-2-11 0,2 0-18 0,1-1-25 15,0-2-30-15,1 1-31 0,4-4-40 0,-3 1-34 16,2-3-56-16,2-2-30 0,3 1-169 0,2-6-423 0,-2 1 187 16</inkml:trace>
  <inkml:trace contextRef="#ctx0" brushRef="#br0" timeOffset="1289.4967">28444 4819 209 0,'3'-2'233'0,"-3"2"-15"0,0 0-6 0,0 0 0 0,5 7-11 15,-4-1-11-15,0 2-13 0,2 0-14 0,-2 2-10 16,1 1-18-16,4 6-13 0,-1-1-10 0,0-3-16 16,1 4-30-16,3-1-34 0,-2 5-45 0,-1-5-43 15,1-2-58-15,-4-4-48 0,4 3-52 0,-6-4-115 16,0-2-357-16,-1-2 159 0</inkml:trace>
  <inkml:trace contextRef="#ctx0" brushRef="#br0" timeOffset="1431.5485">28316 4959 26 0,'-8'-5'269'0,"2"2"-24"0,2-1-7 0,1-1-23 16,0 5-20-16,3 0-19 0,-4-4-17 0,4 4-13 15,0 0-16-15,7-3-25 0,0 1-24 0,5 1-27 16,2 1-37-16,0 0-43 0,4-2-69 0,2 0-58 16,-1 2-144-16,-1-3-322 0,1-2 142 0</inkml:trace>
  <inkml:trace contextRef="#ctx0" brushRef="#br0" timeOffset="1632.3482">28730 4645 180 0,'8'6'216'0,"2"0"-12"16,0 1-2-16,2 0-4 0,3 5-6 0,-3 1-9 15,-1-1-4-15,2 5-3 0,1 4-12 0,-5 3-6 16,-4 1-10-16,1 1-17 0,-2 1-8 0,-4-2-15 15,0 1 0-15,-4-6-31 0,-2 3-25 0,-3 3-31 16,0-3-36-16,5-5-49 0,-6 0-54 0,5-6-69 16,-3 3-219-16,4-3-441 0,-1-3 195 0</inkml:trace>
  <inkml:trace contextRef="#ctx0" brushRef="#br0" timeOffset="1788.2929">29048 5007 208 0,'8'0'236'0,"-8"0"-19"0,19 0-24 16,-6 2-20-16,0-4-23 0,1 5-29 0,4-3-28 15,0 3-43-15,-3-2-58 0,2-2-60 0,-3 1-160 16,-3 0-246-16,3-3 108 0</inkml:trace>
  <inkml:trace contextRef="#ctx0" brushRef="#br0" timeOffset="1935.1403">29138 4814 175 0,'0'0'190'0,"6"-5"-19"0,1 3-21 16,4 0-31-16,1 1-41 0,3 1-39 0,4-2-44 16,0 1-61-16,-1 1-77 0,1-1-152 0,3-3 67 15</inkml:trace>
  <inkml:trace contextRef="#ctx0" brushRef="#br0" timeOffset="2899.8932">30237 4651 259 0,'2'-2'286'0,"1"-2"-26"15,0 0-22-15,-2 1-20 0,-1 3-17 0,0 0-12 16,0 0-6-16,-9 9-3 0,1 1-11 0,-7 1-15 16,-2 9-9-16,1 3-14 0,-1 0-15 0,0 1-10 15,3 1-8-15,0 1-11 0,1-2-10 0,8-7-4 16,-1 8-7-16,2-5-12 0,4-2-2 0,1 4-5 15,6-4-12-15,0 0 0 0,1-3-6 0,5-1-19 16,1 0-16-16,-4-8-16 0,7 5-19 0,-7-5-28 16,3 1-46-16,-2-2-44 0,1-5-36 0,1-3-40 15,-8 1-208-15,0-2-480 0,0-4 213 0</inkml:trace>
  <inkml:trace contextRef="#ctx0" brushRef="#br0" timeOffset="3039.9308">29985 4865 134 0,'0'0'158'0,"0"0"-16"0,0 0-14 0,0 0-11 16,0 0-9-16,18-1-11 0,1 2-16 0,8 1-24 15,2-2-29-15,3 1-46 0,4 2-28 0,0-3-43 16,-2 2-61-16,5-5-162 0,-2 0 72 0</inkml:trace>
  <inkml:trace contextRef="#ctx0" brushRef="#br0" timeOffset="3246.2223">30616 4671 70 0,'-5'-3'209'0,"-4"-1"-2"0,0-1-2 0,0 9-4 0,-1-1-8 15,1-1-4-15,0 4-17 0,0 4-11 16,0-5-3-16,0 11-20 0,4-1 2 0,-4 0-12 16,6 1-10-16,-1 2-14 0,2 1-8 0,1 7-11 15,-3-1-5-15,4-7-10 0,2 3-5 0,-1-3-11 0,1 2-7 16,6 4-20-16,-3-7-20 0,5 1-30 0,-6-1-27 15,5-2-34-15,0 0-37 0,4-3-46 0,-3-5-25 16,0 0-190-16,2-3-412 0,7 0 182 0</inkml:trace>
  <inkml:trace contextRef="#ctx0" brushRef="#br0" timeOffset="3444.2187">30865 4790 206 0,'0'0'237'0,"0"0"4"0,-12 7-15 16,11 0-10-16,-3-2-25 0,0 5-8 0,0 1-11 16,1-2-16-16,-2 4-13 0,1 2-11 15,-2-4-18-15,2 3-11 0,3 2-15 0,-3-4-23 0,3 0-26 16,1-2-22-16,-3 2-18 0,2-2-38 0,-2 1-45 16,3-2-27-16,0-2-37 0,0-3-37 0,0 1-143 15,3-1-353-15,-3-4 157 0</inkml:trace>
  <inkml:trace contextRef="#ctx0" brushRef="#br0" timeOffset="3621.543">30997 4796 61 0,'0'0'248'0,"0"0"-3"0,0 0 20 16,0 0-19-16,-8 11-19 0,7-6-16 0,-3 4-19 15,4 3-12-15,-2-3-17 0,2 5-22 0,0 3-10 16,4 0-21-16,-1-1-26 0,3 1-32 0,1-2-32 15,-3 0-35-15,2 1-37 0,1-1-47 0,-5-4-36 16,5-1-48-16,-5 2-166 0,1-6-378 0,-3 0 168 16</inkml:trace>
  <inkml:trace contextRef="#ctx0" brushRef="#br0" timeOffset="3770.4817">30821 4945 81 0,'-3'-3'236'15,"2"-2"-21"-15,1 0-14 0,4 1-21 0,2 1-22 0,4-1-10 16,2 2-22-16,1-1-20 0,-1 0-33 0,10 3-38 16,-3-2-52-16,4 0-63 0,-2 1-56 0,-1-1-85 15,-1-2-240-15,3 1 106 0</inkml:trace>
  <inkml:trace contextRef="#ctx0" brushRef="#br0" timeOffset="4008.252">31278 4570 126 0,'0'0'276'0,"0"0"-12"15,9 7-4-15,-5 0-2 0,4 0-15 0,-3 3-9 16,6 5-7-16,1-1-15 0,-1 8-8 0,3 0-17 16,-1 4-17-16,-3-4-10 0,1 5-1 0,-4-1-13 15,-5 0-19-15,0 1-9 0,-1 0-10 0,-2-2-9 16,-3-2-9-16,-3-5-22 0,1 2-9 0,-2-2-25 15,-3-2-29-15,0 0-37 0,-2-2-31 0,1-1-34 16,-3-2-26-16,5-4-43 0,2 1-45 0,-1-2-48 16,-1 0-222-16,5-6-521 0,0 1 232 0</inkml:trace>
  <inkml:trace contextRef="#ctx0" brushRef="#br0" timeOffset="4200.4936">31611 4771 238 0,'2'4'261'0,"-1"1"-20"0,-1 1-19 0,0 0-19 15,5 6-18-15,-3 1-18 0,0-4-15 0,3 7-12 0,-1 2-23 16,1-3-27-16,-1 2-26 0,2-1-34 16,-6 0-39-16,3 1-48 0,-2-1-36 0,-1-4-46 15,-4-3-40-15,0 4-94 0,2-9-294 0,-3 1 130 16</inkml:trace>
  <inkml:trace contextRef="#ctx0" brushRef="#br0" timeOffset="4315.4306">31607 5017 27 0,'-7'-7'212'0,"7"7"18"16,0-6-1-16,0 6 16 0,3-9 4 16,-4 5 0-16,2-2-4 0,1-1-17 0,0 0-21 15,0 0-18-15,2 2-24 0,2-3-14 0,2 2-25 16,-2-1-34-16,1-1-31 0,3 3-44 0,0-1-52 16,2 0-49-16,2 0-60 0,3 0-60 0,0 0-206 0,2-2-443 15,1 3 197-15</inkml:trace>
  <inkml:trace contextRef="#ctx0" brushRef="#br0" timeOffset="4659.4281">32079 4703 13 0,'3'-3'322'16,"-2"-1"-16"-16,1-1-8 0,5 2-30 0,-3-1-11 15,2 0-19-15,2 2-15 0,2-1-18 0,4 6-15 16,-1-1-14-16,0 2-12 0,6 0-20 0,-4 6-13 0,-6-2-9 15,3 4-15-15,-6 1-11 0,1 2-7 0,-4 0-23 16,1 2-4-16,-8 1-14 0,1 0-12 16,-7-2-19-16,-5 6-17 0,1-7-12 0,-1-1-6 15,-3-3-10-15,1 1 3 0,0-3 2 0,0-1 4 16,0-1-2-16,-2-3 6 0,9 0 1 0,-2-2 3 0,2-3 11 16,3 1 17-16,7 0 1 0,-11-4 12 15,7 3 9-15,2-3 15 0,2 4 22 0,-4-3-14 16,4 3-1-16,0 0 5 0,0 0-6 0,0 0-7 15,0 0-6-15,0 0-10 0,17 0 1 0,-11 3-8 16,4 1 4-16,-1 0-16 0,-1 2-22 0,-2-2-22 0,4 1-22 16,2 1-22-16,-3 0-38 0,4 2-40 0,-3-5-45 15,4 1-57-15,3 2-55 0,-3-4-192 16,2-3-539-16,3 0 239 0</inkml:trace>
  <inkml:trace contextRef="#ctx0" brushRef="#br0" timeOffset="5127.0164">32424 4809 92 0,'2'-2'274'0,"-2"2"-27"0,4-6-20 16,-4 6-22-16,0 0-12 0,0 0-4 0,0 0-8 15,0 0-7-15,0 0-15 0,-2 18-10 0,2-9-11 16,-1-1-14-16,1 3-12 0,1-2-6 0,-1 2-16 0,-1-3-8 16,2 2-8-16,-1 1-4 0,0-5-8 15,0 0-7-15,2-1-12 0,-1 0-6 0,-1-2-11 16,1 1 1-16,-1-4-4 0,4 3-3 0,-4-3-6 15,0 0-8-15,0 0-2 0,15-7-27 0,-10 4-2 0,3-4 0 16,2 0-6-16,-1-1 1 0,0 1 6 0,1 0 5 16,-2-1 7-16,1 2-7 0,-4 2 5 15,1 2 0-15,-2-3 6 0,0 4 0 0,1 0 0 0,-5 1 15 16,0 0-1-16,8 2 6 0,-7 4 9 16,2-2-3-16,-2 1 4 0,-1 1 1 0,0 1-4 0,0 3-2 15,0 1-1-15,4-1 2 0,-3-2-1 0,2 1-4 16,-1-1 4-16,-2 0-2 0,3 0 1 15,1-3-4-15,-2 1-3 0,1-3 4 0,-2 0 3 0,-1-3 3 16,9 2 1-16,-9-2-1 0,0 0 4 16,13-5-10-16,-7 2 3 0,3-3-3 0,4 1-2 0,-3-1 0 15,3 0-2-15,2-1-4 0,-1-1 10 0,4 1-1 16,-3 0-6-16,2-3-2 0,-2 3 1 0,-6 2 11 16,4-2 7-16,-3 4 5 0,-2-1-1 0,-3-1-3 15,-5 5 0-15,0 0-1 0,19-5-5 16,-19 5-6-16,0 0 5 0,0 0-1 0,0 0-5 0,0 0-10 15,25 30-23-15,-24-19-28 0,-2 3-35 0,2 3-45 16,-1 0-57-16,-1-2-58 0,-2 2-260 0,-1-6-546 16,2 1 242-16</inkml:trace>
  <inkml:trace contextRef="#ctx0" brushRef="#br0" timeOffset="5927.296">33247 4633 159 0,'0'0'272'0,"0"0"-11"0,-33-14 3 0,33 14-7 16,-23-3-16-16,23 3-6 0,0 0-21 15,-46 17-3-15,28-8-17 0,2 3-16 0,0 2-10 0,-2 7 5 16,-1 3-13-16,5-1-10 0,0 2-7 0,4 2-16 15,1 4-15-15,5-2 5 0,4 1-14 0,0 3-17 16,6-4-15-16,0 2-10 0,4-2-6 0,0 0-8 16,3-4-17-16,-4 0-18 0,-1-7-21 0,3-1-21 15,2-1-29-15,-1 0-25 0,1-3-43 0,-4-4-42 16,7 0-59-16,-16-9-34 0,35 7-36 0,-35-7-175 16,27 0-512-16,-27 0 227 0</inkml:trace>
  <inkml:trace contextRef="#ctx0" brushRef="#br0" timeOffset="6113.4826">33388 4868 41 0,'0'0'263'0,"0"0"-5"16,0 0-13-16,0 0-13 0,-40 27-19 0,40-27-11 16,-7 21-17-16,4-12-20 0,3-9-14 0,-6 29-18 15,4-14-18-15,-3 1-15 0,5-16-27 16,-4 22-30-16,2-6-26 0,2-16-34 0,-3 21-33 0,3-21-40 15,-5 17-32-15,5-17-40 0,0 0-171 0,-2 14-360 16,2-14 159-16</inkml:trace>
  <inkml:trace contextRef="#ctx0" brushRef="#br0" timeOffset="6295.0683">33514 4852 25 0,'0'0'315'15,"0"0"-11"-15,0 0-8 0,0 0-21 0,0 0-17 16,0 0-17-16,-11 39-17 0,11-39-25 0,0 32-14 16,1-13-21-16,0 7-21 0,2-3-14 0,-2-1-26 15,2-3-45-15,-1-1-45 0,2 7-44 0,-1-8-53 16,-3 2-42-16,1-2-68 0,0 0-223 0,-1-17-450 16,-2 22 199-16</inkml:trace>
  <inkml:trace contextRef="#ctx0" brushRef="#br0" timeOffset="6429.8235">33413 5147 220 0,'0'0'286'0,"0"0"-18"0,-1-23-16 16,1 23-22-16,0 0-20 0,13-17-22 0,-13 17-21 15,18-12-15-15,-18 12-25 0,20-7-33 0,-20 7-40 16,27-9-44-16,-27 9-53 0,24-6-52 0,-7 1-69 16,-17 5-162-16,29-9-354 0,-16 2 157 0</inkml:trace>
  <inkml:trace contextRef="#ctx0" brushRef="#br0" timeOffset="6572.4829">33738 4942 158 0,'0'0'219'0,"15"19"-8"0,-15-19-22 0,9 23-17 16,-3-14-18-16,-6-9-14 0,12 30-15 0,-9-13-32 16,-3-4-23-16,0 5-35 0,0-18-46 0,-7 33-64 15,-3-13-172-15,-3-6-267 0,-6 6 117 0</inkml:trace>
  <inkml:trace contextRef="#ctx0" brushRef="#br0" timeOffset="7219.4977">30519 5209 7 0,'0'0'214'16,"0"0"-18"-16,0 0-17 0,0 0-17 0,0 0-21 15,0 0-16-15,0 0-12 0,0 0-9 0,0 7-16 0,0-7-10 16,0 0-7-16,-2 2-6 0,2-2-12 16,-5 6-6-16,1-2 2 0,-1-1-3 0,-1-1-3 15,-2 1-6-15,-4 1-8 0,-6-2-2 0,1 2 3 0,-4 2-10 16,-1-1-19-16,0-5-27 0,-5 0-40 0,1 5-7 15,5-3-25-15,3 3-10 0,4-5 6 16,0 2 6-16,2-2-5 0,1 4 10 0,1-3 8 16,2 1 16-16,2-1 1 0,1 1 13 0,1 0 13 0,4-2 18 15,-9 3 9-15,4-1 5 0,1 1 8 0,4-3 12 16,-2 2 25-16,2-2 8 0,-4 3 25 0,4-3 12 16,0 0 22-16,0 0 15 0,0 0 13 15,9 2 1-15,0-2 10 0,3-1-2 0,9 0 2 0,7 1 3 16,5 1-4-16,4-2 1 0,0 3-5 0,20 0-6 15,0 2 6-15,6 0-14 0,3-4 3 0,29 9-11 16,-28-6-12-16,30 6-11 0,-6-4-3 0,-27 0-14 16,28 2-6-16,-27 0-8 0,-1-1 5 0,-4-2-21 15,-4-4-15-15,1 5-6 0,-20-3-8 0,-4 1-7 16,-4-5-9-16,-10 4-8 0,1-1-10 0,-8 0-5 16,-4-1-11-16,-1 0-3 0,-2 0-7 0,-5 0-8 15,0 0-23-15,0 0-30 0,0 0-29 0,0 0-53 16,-31 0-32-16,12 0-51 0,-9 3-178 0,6 0-484 15,0-2 216-15</inkml:trace>
  <inkml:trace contextRef="#ctx0" brushRef="#br0" timeOffset="9549.4428">32516 5368 157 0,'0'0'202'0,"-2"-5"-10"0,-1 5-10 0,3 0-9 15,0 0-10-15,0 0-10 0,-4-4-11 0,4 4-13 16,0 0-16-16,0 0-8 0,-3-2-9 0,3 2-15 15,0 0-10-15,0 0-12 0,0 0 9 0,7 9-3 16,5-7 15-16,4 3 1 0,9 0-7 0,3 3-4 0,20 4-4 16,5-1-6-16,4-3-29 0,-2 5 0 0,1-2-4 15,2-4-8-15,-2 3 1 0,-1 0-5 0,0-1-4 16,1 3-4-16,-1-5 1 0,-2 0-11 16,-2 1-6-16,-13-5-4 0,2 1-2 0,-1-3-7 15,1 3 7-15,-3-3-3 0,1 0 2 0,-5 2 2 0,-1-3-2 16,-5 2 7-16,-27-2-2 0,41 0 5 0,-41 0 1 15,32-2 2-15,-32 2 1 0,0 0 4 0,33 0 3 16,-33 0 1-16,0 0 2 0,0 0-1 16,26 2 2-16,-26-2 1 0,0 0-2 0,0 0-1 15,0 0-3-15,0 0-15 0,0 0-13 0,0 0-25 0,0 0-40 16,0 0-47-16,16 10-59 0,-16-10-161 16,0 0-386-16,0 0 170 0</inkml:trace>
  <inkml:trace contextRef="#ctx0" brushRef="#br0" timeOffset="15379.1679">22008 2129 45 0,'0'0'203'0,"-7"-6"-25"0,7 6 3 0,-2-2-12 15,2 2-12-15,0 0-4 0,0 0-13 0,-3-2-12 0,3 2-6 16,0 0-12-16,0 0 3 0,0 0-16 16,0 0-6-16,0 0-5 0,0 0-7 0,0 0-8 15,0 0-1-15,0 0-5 0,0 0-10 0,0 0-1 16,0 0-8-16,0 0-5 0,0 0-2 0,0 0-5 0,0 0-2 15,0 0 2-15,0 0-5 0,0 0 0 16,14 7 6-16,-9-4 6 0,7-1 1 0,-1-4-2 16,2 3 0-16,6-1-7 0,0 0-1 0,3 3 2 15,10-3-9-15,-2 0 1 0,-1 2 1 0,3-2-32 16,2 3 7-16,-1-3-5 0,3 0 2 0,3 0-1 0,-1 0 3 16,1 4 0-16,15-8-3 0,-17 4 1 0,3 4-2 15,-4-6 0-15,2 0 3 0,3 2-2 16,-3 2 4-16,-1-4-5 0,4 4-1 0,-3-4 1 15,0 2-4-15,1 0 3 0,-7 0-4 0,5 0 0 16,-4-1-3-16,1-1-3 0,-1 2 5 0,0-2-2 0,-1 0 0 16,-3 6-1-16,1-8-3 0,-1 8 5 15,-1-6-2-15,-1 2 4 0,2 2 0 0,0-6-9 16,0 4 8-16,-7 0-6 0,5 0 5 0,1-1 0 16,0 1 3-16,-7 1-4 0,2-2 5 0,-1 2 3 15,-1-3-9-15,0 1 4 0,0-1-2 0,-1 0 1 16,10 2 1-16,-11-3 2 0,0 3-2 0,1-1-4 0,2-1 2 15,-1 2 4-15,0-3 3 0,1 3 1 0,-4-6-10 16,5 6 7-16,5-3-2 0,1 4 3 16,-7-2-5-16,8-1 8 0,-2 0 2 0,-3 1-7 15,3-1 0-15,-6-3 0 0,6 3 3 0,-6-1-5 16,-3 3 2-16,2-2 0 0,0 0 0 0,-1 2 2 16,1-3 1-16,-2 2-3 0,-1 1 5 0,0 0-3 0,1-1-2 15,-2-2 1-15,1 3 2 0,-5 0-3 16,2 0 2-16,2 0-1 0,-4 0 2 0,8 0 0 15,-3 0-1-15,-1 3 3 0,0-3-3 0,2 0 2 16,2 0-2-16,-2 1-1 0,2-1 3 0,-5 1-1 16,6 2 4-16,-5-2-4 0,4 2 0 0,-3-1 1 0,0-1 0 15,3 1 3-15,0 1-6 0,-3-1 9 0,1 0-7 16,3-1 0-16,-3-1-1 0,3 1 3 16,-3 3 2-16,2-5-9 0,0 2 9 0,0-1-6 15,-1 0 6-15,3 2-4 0,-4-2 2 0,3 3 5 16,0-6-8-16,-2 6 7 0,1-6-6 0,0 3 5 0,-2-2-6 15,4 7 3-15,-2-2-2 0,-1-6-2 0,3 6 5 16,-2-3 0-16,-1 4-1 0,8-7-6 16,-6 3 4-16,5-1 0 0,-8-1-2 0,9 4 2 15,-6-4-9-15,-2 2 10 0,2-1-4 0,-3-2 6 16,0 3-4-16,-1 0-3 0,1 0 5 0,-2 0 0 16,2-2 1-16,-6 2 0 0,1-1-3 0,4 1 5 0,-4-3-9 15,-4 1 8-15,9 3 3 0,2-2-6 16,-6 1 9-16,0 0-12 0,2 0 10 0,1 0-14 15,0 0 15-15,1-4-7 0,3 6 1 0,-3-3-1 16,0 1 2-16,4 1 3 0,-2-2-5 0,-1 2 4 16,2 1 0-16,-5-4-6 0,2 4 3 0,1-2-1 0,-2 0 5 15,2 0 1-15,-3 0-9 0,2 0 8 0,0 0-6 16,-1 0 4-16,1 0-5 0,-2-2-2 16,3 4 8-16,2-2-3 0,-1 1 6 0,7-1-8 15,-8 1 4-15,3-1-5 0,-5 3 7 0,10 0 2 16,-5-3-7-16,7 0 4 0,-10 0-4 0,-1-2 2 15,2 4 1-15,-2-2-7 0,-1 0 6 0,2 3-4 0,-4-2 8 16,4-1-1-16,-6 2-1 0,-4-2 3 16,4 0-3-16,-1 0-3 0,0 0 0 0,1 1 1 15,-3-2-5-15,1-1 5 0,-1 1 1 0,2-2-4 16,0 1 3-16,-3 1-1 0,4-1-1 0,0 1 2 16,3-1-10-16,-1 2 1 0,-3 0-10 0,1-3-2 0,-5 4-1 15,4-1-5-15,-8-1 2 0,4 2 1 16,-9-1-3-16,9-2 7 0,-9 2-7 0,9 0 4 15,-5 1 1-15,-4-1-6 0,0 0-15 0,0 0-22 16,0 0-24-16,0 0-38 0,0 0-46 0,0 0-90 16,0 0-286-16,-22-7 127 0</inkml:trace>
  <inkml:trace contextRef="#ctx0" brushRef="#br0" timeOffset="23974.8741">13111 3328 100 0,'0'0'124'0,"-4"-3"-2"0,4 3-4 16,-2-4-1-16,2 4-11 0,-3-4 1 0,3 4-6 15,0 0-4-15,0 0-5 0,0 0-7 0,-2-4-9 16,2 4-9-16,0 0-6 0,0 0-7 0,0 0-3 16,0 0-15-16,0 0-2 0,0 0-1 0,0 0-8 15,0 0 3-15,0 0-3 0,0 0-4 0,0 0 4 16,0 0 1-16,0 0 1 0,16 4 4 0,-9-2-3 16,0-2-3-16,4 0 6 0,5 0-4 15,4-2-5-15,1-1-1 0,11-1-1 0,0 0-2 16,4-3 0-16,2 2-4 0,17-2-2 0,3-3-3 0,-1 3-7 15,3-3-8-15,3 3-1 0,1-3-17 0,-2-2-2 16,2 3-3-16,0 0-12 0,0-2-3 0,-3 4-2 16,3 0-7-16,-6-3 4 0,-1 5 2 0,-2-4-4 15,-4 0 3-15,-10 1 5 0,-5 3 4 0,-3 1 0 16,-1-3 13-16,-5 3-6 0,-8 2 0 0,0-1-3 16,-7 2 3-16,-7-2 0 0,4 2-11 0,-4 0 6 15,-5 1 3-15,5 0-1 0,-5 0-8 0,0 0-18 16,0 0 1-16,0 0-17 0,0 0-5 0,-24 5-49 15,15-3-141-15,0-2 63 0</inkml:trace>
  <inkml:trace contextRef="#ctx0" brushRef="#br0" timeOffset="30186.7047">17529 3212 41 0,'-8'-1'220'16,"8"1"-7"-16,0 0-11 0,0 0 11 0,0 0-15 15,0 0-14-15,0 0-13 0,0 0-17 0,0 0-11 16,0 0-11-16,0 0-11 0,0 0-7 0,0 0-7 15,0 0-6-15,15-4-8 0,-8 4-6 0,-7 0-6 16,19-2-5-16,-9 2-7 0,3 0-5 0,7 2-2 16,10-2-2-16,-1 0-6 0,4 0 1 0,5 0-6 15,15-4 0-15,6 8-5 0,0-4 0 0,6 0-4 16,26 0-4-16,-1 1-4 0,-26-2-3 0,27 1-8 16,-24 0-8-16,23-4 0 0,-25 3-3 0,2-1-13 15,-1-3-7-15,27 2 3 0,-30-1-14 0,-4 1 0 16,0 2-2-16,1 1 1 0,-5-2-3 0,-3-2-8 15,-1 2 4-15,-18-1 1 0,3 3 1 0,-4-3 0 16,-4-1 5-16,-5 3 5 0,-2 0 0 0,-7-1 0 16,0 2 5-16,-3-2-3 0,-4 1 6 0,0 1-1 0,1 0 3 15,-3 0 1-15,0-3 1 0,-5 3-1 16,0 0-14-16,8 3-26 0,-8-3-39 0,0 0-49 16,0 0-37-16,0 0-57 0,-17 4-154 0,11-3-415 15,-4-1 184-15</inkml:trace>
  <inkml:trace contextRef="#ctx0" brushRef="#br0" timeOffset="56945.0358">22958 3038 71 0,'0'0'122'16,"0"0"-9"-16,0 0-8 0,0 0-6 0,0 0-7 16,0 0-12-16,0 0-8 0,0 0-4 0,0 0-9 15,0 0-8-15,0 0 8 0,0 0-6 0,0 0-9 16,0 0 3-16,14 0-4 0,-14 0-9 0,8 3 7 15,-8-3-6-15,10 2-3 0,-1-1-7 0,3-1 13 0,-1 1 0 16,2 3-4-16,0-3-11 0,7 2 5 16,-1-1 0-16,2 0-1 0,-1-4-3 0,8 4-10 15,0-4 2-15,6 4 2 0,-4-2 0 0,2 1-3 16,2-2 2-16,0 3-1 0,-1-4-4 0,3 0 4 16,-4 2-9-16,5-5 1 0,0-2 1 0,0 7-11 0,-1-3-2 15,-3 1 7-15,-1 2 0 0,5-4 3 16,-5 1 0-16,-1 3-7 0,-1-5 3 0,1 5 2 15,-4-1-4-15,-8-1 3 0,11 0-3 0,-9 0 0 16,1-1-3-16,-4 2 5 0,4 0-1 0,-3 1-1 0,1-1-5 16,-1 1 5-16,3 2-3 0,-4-1-1 0,2-1 1 15,-3 0 1-15,3 0 5 0,0-1-3 0,-4 1 0 16,5 0-2-16,-4 1 3 0,-2-2-5 16,-4 1 6-16,4-1-11 0,-2 2 7 0,1-1 4 0,-1-1-2 15,6-1 3-15,-7 0 2 0,2 2-7 0,-1-1 9 16,-2 1-6-16,3 1 2 0,-1-2-5 0,1 1 5 15,0-3-7-15,8 3 4 0,-4 0 2 0,0-3-6 16,-1 2 2-16,1-2 5 0,3 3-6 0,-1-1-5 16,2 0 6-16,-2 0 2 0,1-1 2 0,-2 2-4 15,3 2-2-15,-2-4 1 0,-2 2 4 0,1 0-7 16,0 0 4-16,-2 0-1 0,1-2 1 0,-4 2 1 16,0 0 2-16,3 0-1 0,-3 2 0 0,0-4-3 15,4-1 0-15,-6 3 5 0,6 0-3 0,-5 0 2 16,2 0-1-16,-1 0 1 0,3 0 2 0,-4 3-5 15,1-3 3-15,-3 0 2 0,0-3-6 0,1 3 7 16,-1 0-2-16,-2-1 7 0,-1 1 2 0,0 0 1 16,-1-1-3-16,0 1 6 0,-7 0-6 0,13 0 3 15,-7-2 3-15,1 2-2 0,-7 0-6 0,6 0 4 16,-6 0-3-16,8-3-4 0,-8 3 1 0,6 3-23 16,-6-3-14-16,0 0-31 0,0 0-29 0,0 0-60 15,0 0-101-15,0 0-273 0,0 0 121 0</inkml:trace>
  <inkml:trace contextRef="#ctx0" brushRef="#br0" timeOffset="58304.8352">25713 3185 138 0,'0'0'134'16,"0"0"-6"-16,0 0-18 0,0 0-15 0,0 0-5 15,0 0-11-15,0 0-9 0,0 0-3 0,11 2-4 16,-11-2-11-16,2 1 0 0,-2-1 1 0,6 3-8 16,-2-2 3-16,3 1 0 0,-3-1-9 0,3 2 7 15,2-4 1-15,1 3 0 0,3-1-3 0,6 1 4 16,12-1-2-16,0 1 0 0,6 0-6 0,1 1-1 16,14-3 7-16,7 3-12 0,-3 1 2 0,3-1-4 15,5 1-3-15,-3-2-6 0,1 1-3 0,-1-1-6 16,-1 1 1-16,-1 1 9 0,-2 1-4 0,-2-2-6 15,0-1-11-15,-5 0-1 0,-9 1-4 0,-1-2 4 16,12 3-3-16,-14-2-3 0,-1-3 0 0,1 1 2 16,-3 1 2-16,-2-1 3 0,3 0 3 0,0 0-1 0,-4 0 8 15,-1 0 1-15,-1 3 0 0,-7-3 10 0,-3-3-6 16,3 3 1-16,-2 0 1 0,1 0 5 16,-3 0 0-16,3-2 1 0,-2 3-1 0,0 0 0 15,-1-1-2-15,0-1-1 0,-1 1 2 0,2-1 1 0,-1 1-6 16,4 0 2-16,-1-2-1 0,0 2 1 0,6 2-1 15,-1 0-2-15,-7-3-2 0,3 2-1 0,5-1-3 16,-5 3 0-16,8 0-2 0,-2-1 0 16,1 1 1-16,3-1-5 0,-5 0-1 0,5-2-3 15,-5 2 2-15,3 1-2 0,-2-2 1 0,2 2-3 0,0-3-3 16,-2 1 2-16,-1 1 2 0,0-2-3 0,3-2 2 16,-3 4 3-16,-7-4-4 0,2 2 2 0,-4 0-4 15,3 0 1-15,-3-1-2 0,1 2 1 16,-5-4-2-16,7 2 3 0,-6 0 0 0,0-2 0 15,-3 3 0-15,2-2-3 0,1 2 2 0,-5-4 2 0,3 3 1 16,-4-6-2-16,4 4 4 0,-2 2-2 0,1-3-1 16,-1 3-1-16,1-3 2 0,-1-2-1 0,1 4 0 15,-1-3 0-15,1 0 0 0,0 2-3 0,1-1 3 16,1-4 3-16,-2 5-4 0,-1 0-3 0,1 0 1 16,0 2-2-16,0-4 2 0,4 1 1 0,-7 1 0 15,1 0-6-15,-3-1 1 0,2 3 3 0,2-3-1 16,-3 2 7-16,-1 1-8 0,0-2-2 0,0 1 2 15,-2 0-3-15,1 0 3 0,-1 1-1 0,1 0 2 16,-1-2-2-16,-1 3 5 0,-5 0-3 0,5-2 0 16,-5 2 5-16,0 0-6 0,9-2 5 0,-9 2-5 15,0 0-13-15,4-2-19 0,-4 2-3 0,0 0-17 16,0 0-26-16,0 0-16 0,0 0-38 0,0 0-49 16,-13 10-101-16,8-9-313 0,-4 1 140 0</inkml:trace>
  <inkml:trace contextRef="#ctx0" brushRef="#br0" timeOffset="65696.9507">1924 5920 112 0,'0'-12'104'0,"0"1"-2"16,0 0 12-16,0-1-4 0,0 0-2 0,0 0 3 15,1 3-12-15,-1-2-7 0,-1 2-8 0,1 2-7 16,0 2 7-16,-1-2-3 0,1 1-10 0,-3 4-4 0,3-1-9 15,0 3-12-15,-1-7-3 0,1 7-2 16,0 0-5-16,-13 8-2 0,9-4-6 0,-6 6-2 16,1 3-3-16,-3 0-5 0,1 5 1 0,-6 6 4 15,-3-1-1-15,5 1-3 0,-3 1-1 0,0 4 0 16,0-1 4-16,0 2-3 0,3 0-6 0,-7 3 1 16,9-2-2-16,-9 11 0 0,9-11 1 0,1 1-2 15,-5 13 7-15,7-12-8 0,-1 1-4 0,1 1-1 16,-1 11 1-16,6-11 0 0,2-1-6 0,1 1 6 0,2-3-2 15,5-1-1-15,4-2-2 0,4 0 1 0,-2 0 2 16,3-2 1-16,8 1-3 0,1 0-1 16,5-2 3-16,8 8-2 0,0 0-2 0,1-1 2 15,-9-8-4-15,0 0-1 0,10 6 0 0,-11-7-2 16,4-1-1-16,6 11-1 0,-10-11 0 0,-3 3-6 0,3 2-4 16,-5-1 2-16,1 2 1 0,-3-2 1 0,-1 2 3 15,-1-2-1-15,-5-2-1 0,0 1 4 0,-1-1-1 16,-4 1 4-16,1-2 1 0,-3-4-3 15,-1 4-2-15,1 2 5 0,-5-1-4 0,-1-6 6 16,0 7 2-16,1-1 1 0,-6 4 4 0,-1-1-1 0,-3 2-3 16,0-4 0-16,1 6-1 0,-2-2 1 0,-2 2 1 15,2-2 1-15,0 2-1 0,1 2-2 0,4-3-2 16,1 0 4-16,0-1 0 0,7-1 1 16,-6 0-2-16,7 1-1 0,-1-2 3 0,2-2-3 15,1 1-1-15,3-1 1 0,3 0 0 0,-2-1 0 0,4 4 4 16,-1-5-1-16,3 0-1 0,-2 3 1 0,7 0-1 15,0-1-2-15,0-1 6 0,3 1-4 0,-1-3-4 16,-5 0-3-16,5 4 1 0,-5-3 0 0,0 0-4 16,1 2-2-16,-6 2 2 0,1 0 2 0,-3 4-8 15,-1 0-6-15,-4 1 3 0,-2-2 0 0,-1 1 2 16,-1 0-1-16,-1 1 0 0,-1-3 4 16,-3 1-1-16,3-2-1 0,0-1 3 0,0-6 3 15,0 6 2-15,3-4 2 0,0-5-4 0,0 0 3 0,3 1 3 16,1-3-1-16,-1 1 1 0,6-1-3 0,-1 0-4 15,2 0 1-15,4-2-1 0,2 3 1 0,3-1-1 16,-1-3 2-16,5 0 5 0,-2-3-4 0,3-1-7 16,0 2 4-16,5-4 5 0,0 0-4 0,-3-3-2 15,2-3-4-15,1 3 0 0,1-3-2 0,4 1-2 16,-5-4-6-16,0-1-5 0,-3 2-8 0,2-2-6 16,-3 0-11-16,-6 2-16 0,-3-3-5 0,-2 2-21 15,-2 1-88-15,-6 0-198 0,-9 0 87 0</inkml:trace>
  <inkml:trace contextRef="#ctx0" brushRef="#br0" timeOffset="77166.8234">14951 7040 42 0,'0'0'111'0,"0"0"-16"0,0 0-2 15,0-2-12-15,0 2 1 0,0 0-10 0,4-3-12 16,-4 3 2-16,5-1-4 0,-5 1-1 0,0 0-5 16,0 0-13-16,7-1 8 0,-7 1-6 15,0 0-6-15,0 0 12 0,0 0 8 0,0 0 7 0,9 1-7 16,-9-1 9-16,7 1-7 0,0 1-11 0,-1-2 9 16,-6 0-8-16,10 0 0 0,-2 0-2 0,-2 0 3 15,-6 0-6-15,12 0 0 0,-4 0-5 0,0-2-3 16,0 2 3-16,2-1-6 0,3 1 0 0,0-1 1 15,6-4-2-15,-1 4-2 0,5-3-3 0,4-1-1 16,0 0 0-16,1 2-3 0,2 1 0 0,-1-3-7 16,2 1 2-16,0 1-5 0,1 1-1 0,3-4 3 0,-2 2 0 15,1 2-8-15,0-2 1 0,1 0 2 16,2 0-2-16,-1-1 2 0,0 2-6 0,0-2 2 16,1 1-1-16,-1 0-4 0,-1 1-4 0,-1 0 0 15,1-1 2-15,-1 1-3 0,-2 1 0 0,2 0 1 0,-2-2-2 16,1 3 1-16,-1-5-6 0,-3 4 0 0,2-1 7 15,-2 1-3-15,2 2 2 0,-1-3-3 0,-5 2-1 16,6-2 1-16,-4 3-1 0,1-4 2 0,-8 3-3 16,3 1-1-16,-2-1 1 0,6-3 0 0,-6 2 4 15,2 2-3-15,-2 0-2 0,-1-3 6 0,2 3-4 16,-4 0-1-16,1 0 5 0,0-2 0 0,0 1-4 16,2-1-1-16,-1 2 1 0,-2-3 2 0,1 3 2 15,-1-1-2-15,0 2-4 0,0-1 5 0,-4-1 3 16,-1 1-4-16,1 0-1 0,-3 0 4 0,1 1-6 0,-1-1 3 15,0-1 2-15,1 1-4 0,-1-3 5 16,1 3-6-16,1 2 9 0,-3-1-6 0,3-1 3 16,-3 0 1-16,4-1-1 0,-3-1 0 0,0 4-2 15,0-1 0-15,2-1-1 0,-1 0 8 0,1 1-5 0,-2-1 2 16,2 3-3-16,-3-2 1 0,3 0 2 16,2 0-5-16,-2-1 5 0,1 0-2 0,-4 2-1 15,3-2-3-15,0 3 1 0,0-3 3 0,-2 0 3 0,5 2-6 16,-1-2 5-16,2 2-3 0,-4 0-6 0,0-1 8 15,6 1-2-15,-2 0 0 0,2-1-2 0,-2 3 3 16,-1 0-5-16,1 0 5 0,-4-4 1 0,-3 1-3 16,4 0 5-16,-1-1 2 0,0 0-5 0,-1 0-4 15,0 0-6-15,1 0 15 0,-2 1-5 0,3-1 6 16,-1 0 2-16,0-1-8 0,0 2 5 0,-2-2-5 16,4 1 5-16,-3 0 3 0,2 0-9 0,0 0 3 15,-1 0-2-15,-3 1 6 0,2-2 1 0,-1 4-2 16,1-3-10-16,-2 3 14 0,-3-3-3 0,-7 0-4 15,11 0 2-15,-6 0-2 0,-1 1 1 0,-4-1 0 16,8 1-10-16,-8-1 8 0,0 0-6 0,8 0-5 16,-8 0-10-16,0 0-14 0,4 2 2 0,-4-2-7 15,0 0 0-15,0 0-15 0,0 0-8 0,0 0-12 0,0 0-18 16,0 0-77-16,0 0-187 0,0 0 84 0</inkml:trace>
  <inkml:trace contextRef="#ctx0" brushRef="#br0" timeOffset="80075.8634">3217 5825 2 0,'-4'-6'126'0,"4"1"4"0,0 5-3 16,-1-8-8-16,1 4 0 0,0 4-10 0,1-6-7 16,2 3-2-16,-2-1-7 0,0-3-15 0,2 4-6 15,2 0-4-15,-1-2-12 0,6-3 6 0,-1 3-6 16,0-3 0-16,5 3-6 0,1-4-5 0,6 1-4 16,3-1-2-16,4-3-4 0,0 2 1 0,3 1-8 15,2-1 1-15,2 0-2 0,2 1-5 0,0-4-4 16,0 2 1-16,11-2-4 0,-8 5-5 0,10-6 5 15,0 2 1-15,-2-2-4 0,-8 5-2 0,10-2 2 16,3 4-5-16,1-3 3 0,-3 1 0 0,3 1-1 0,3-2-4 16,0-1-1-16,0 5-2 0,4-2 7 15,-1-2-3-15,0-1-3 0,2 5-1 0,-6 1-4 16,4-1 5-16,-1 1-3 0,-4 4 2 0,6-4-4 16,2 2-6-16,-3 0 12 0,-5 3-9 0,6 0-4 15,-5 1 0-15,2-1 1 0,-2 2-4 0,-1-1-4 0,-1 3 2 16,2-1 4-16,-1-3 3 0,1 0-10 15,-1 0 3-15,0 0-1 0,-1 0 7 0,5-7-1 16,-1 7-8-16,8-3 18 0,-3 5-2 0,1-6-4 16,27-1 0-16,-29 2-4 0,5-5 4 0,-2 7 2 0,30-11-14 15,-33 7-2-15,33-7-1 0,-6 3 5 0,-25 3-7 16,32-5-2-16,-31 2-5 0,27-3 2 16,0 0 6-16,-28 0-1 0,27 0-4 0,-26 3 14 15,35-3 2-15,-8-1 8 0,-1 4-2 0,-2-2 7 0,-23 7 5 16,30-5 1-16,-32 4-1 0,27-4 1 0,-29 6-4 15,4-2-7-15,-1 3-4 0,28-6-2 0,-29 3 0 16,1-2-7-16,1 2 1 0,28-7-4 0,-28 5-4 16,21-6 17-16,-22 3-7 0,-1 6 3 15,27-13 4-15,-32 10-1 0,7 0 4 0,-1-3 5 0,2 3 0 16,-6 2 2-16,1-2 4 0,-2-1-6 0,-2 2-1 16,1 0 1-16,-4 0 11 0,-4 2-7 0,0-3-10 15,-14 2-3-15,2 3-3 0,-1-7 11 0,-2 1-4 16,2 1 0-16,-1-1-1 0,-2-2-4 0,0 1 4 15,0 0 0-15,-3-4 3 0,0-1 3 0,0 2-8 16,-5-2 13-16,2-1 0 0,-1 0-3 0,-1 1 2 16,-3 0-2-16,-1-4-4 0,-7 6 6 0,0 0 17 15,-3-2-19-15,2 2 8 0,-2 0 4 0,-3 0 5 16,-2 2 3-16,0 2-3 0,-5-4 9 0,3 5 1 16,-5 1-2-16,1 1 4 0,-3 0-2 0,1 1-5 15,-2-2-6-15,-1 4 9 0,-2 1-5 0,-2-4-5 16,2 5 1-16,-3 0 0 0,0 0-6 0,0 0 1 15,0 2-4-15,-3-1-2 0,1 2 4 0,-3 2-5 16,4-1 0-16,-1 1-1 0,-3 2-2 0,4 0 6 16,1 0-6-16,2 2-2 0,-3-1-1 0,1 3 0 15,5-2-1-15,-1 4 3 0,1-3-2 0,-1 1-4 16,4 5 3-16,0-5 2 0,1 3 0 0,3 0-4 16,2-1 3-16,6-1-2 0,2 2 1 0,8 3 2 15,1-3 2-15,4 0-2 0,2-1-4 0,2 1 3 16,4-1 0-16,-1-1-4 0,3-2 9 0,0 1-5 15,1 0 2-15,-2 0 2 0,4-1 5 0,11 4-7 16,-10-6-1-16,10 4 1 0,5-2 0 0,-3-1-2 16,0-2 3-16,2-2-5 0,0 2-1 0,0 0 1 15,4-4 1-15,0 0-2 0,-1-3-2 0,1 0 2 16,-1 0-4-16,-3 1 3 0,-2 2-2 0,1-6-3 16,1 2 4-16,-2 1 3 0,1-3-2 0,0 3 2 0,2-3-2 15,-16-1-5-15,12 2-3 0,-11-1 2 16,14-2-3-16,-1 4 0 0,-1-5-12 0,-3 3 0 15,3-1-12-15,-15 1 7 0,14-1-8 0,-15 0 11 16,2 3 1-16,0-3 1 0,1-1-1 0,-3 2 5 0,4 0 3 16,10 1 3-16,-10-3 7 0,-3 2-4 0,2 1-2 15,-2-3 0-15,0 3 7 0,1-2-6 16,-2 1 7-16,1 2 5 0,2-1-2 0,-4 1-5 16,-1 1-1-16,5-2 2 0,-7-2 1 0,4 2 4 0,-1 0-4 15,0-1 2-15,2 2 2 0,0-1-6 0,2 0 3 16,-1-1-2-16,0-1 0 0,11 1-3 0,-8 1 7 15,-5-1-2-15,15 4-4 0,-16-4 2 0,0 1-4 16,2-2 13-16,2 2-11 0,-3 0 4 16,1 1 4-16,-2-3-6 0,1 1 0 0,1 1 1 0,2-1-1 15,-4 2 6-15,5 1 1 0,-4-5-5 0,1 3 3 16,2-3 3-16,-7 2-3 0,4 1-3 16,-1-1 5-16,1 1 1 0,0-3 3 0,1 0 1 0,-2 3-2 15,2-1-5-15,-2 2 11 0,1-1 1 0,0 2-9 16,0 0 1-16,-1-2-2 0,0 4 5 0,1-4 0 15,-1 4-4-15,-2 0 2 0,2-1-1 0,-1 2 6 16,-2-1-4-16,1 0-8 0,-3-1 8 16,0 1 3-16,-1 2-10 0,1-1 7 0,0-3-1 0,-3 3 3 15,0-3-11-15,0 1 7 0,3-1-3 0,-1 1-2 16,1 1 9-16,-3-1-6 0,4-1-2 0,-3 2 5 16,2-2-6-16,-3 3 5 0,2-3-6 0,-9 2 4 15,10 0-1-15,-3-2 5 0,3 3 1 0,-2-3 1 16,-1 2-1-16,2 3-2 0,-3-3 2 0,3 2-3 15,2-3 0-15,3 1 1 0,-5 0 0 0,3 2-6 16,-2-2 5-16,2 1-2 0,2 2 3 0,-2-5-6 16,-1 2-3-16,-1 2 5 0,2 1 1 0,-2-4-1 15,-2 3-2-15,-1-1-3 0,2 0 5 0,-2 2 1 16,0-2-4-16,-9 1-1 0,0 0 0 0,2 1-3 16,0-1 7-16,-3 1-5 0,1-1 4 0,-2 3-7 15,2-2 3-15,0 0 0 0,-2 1 2 0,2-1-7 16,-1 1 6-16,1 1-1 0,-1-3-3 0,-4 2 6 15,1 0-1-15,-2-1-3 0,-3-4-1 0,8 7 9 16,-1-4-4-16,-2 1 3 0,6 3 1 0,-3-3 1 16,3 0 5-16,0 2-3 0,-2-5-2 0,1 3-2 15,1 0-1-15,-2 0 2 0,1-2-2 0,2 2 1 16,-8-1 5-16,7-1 2 0,-6 1-6 0,5-3-4 16,-1 3 7-16,9 0-1 0,-8 2-1 0,0-4-2 15,-2 3 0-15,1-2 5 0,-1-1-6 0,0 3-2 16,-4-3 0-16,3 6 0 0,1-4 9 0,-2-1-8 15,1-1 6-15,-4-2-4 0,-1 3-4 0,-1 1 6 16,0-2 0-16,1 3 0 0,-1-2 1 0,-3 0-5 16,2-1 3-16,-4 2 3 0,4 3-3 0,-2-2 2 15,1 0-2-15,-1 1-3 0,-3 3 9 0,3-1-5 0,-2 1 0 16,-2-1-2-16,1 1 1 0,-2 1 6 0,1-1-12 16,-2-1 4-16,1 0-1 0,-1 1 3 15,-2 0-5-15,0 0 6 0,3 0 0 0,-3 0 0 16,0-2-3-16,-3 1 2 0,3 1-3 0,-5-1-5 0,4 1 5 15,-4 0 0-15,1-1-1 0,-4-1 5 0,4 1-5 16,-6 1-1-16,4 1 1 0,-5-3-2 0,0 1 0 16,-2 1 2-16,-2 1 2 0,0-3-2 15,4 0 0-15,-7 2-3 0,4-1 9 0,-4-1-7 16,2-2 5-16,-2 0-9 0,0 2-3 0,3-4-10 0,-3-1-19 16,1 1-16-16,-2 1-29 0,6-1-19 0,-1-1-36 15,3-1-33-15,-2-1-97 0,0 1-288 0,13-1 127 16</inkml:trace>
  <inkml:trace contextRef="#ctx0" brushRef="#br0" timeOffset="80894.8412">14132 4702 2261 0,'4'-18'-9'0,"2"0"12"0,-2 4 2 0,-2 4 12 0,2 1 8 15,-3 1 4-15,0 2-1 0,0 0 0 0,-1 0-2 16,2 2-2-16,-1 0-4 0,-1 0-2 0,0 4-6 16,4-3 4-16,-4 3 1 0,0 0 3 0,0 0 5 15,1 16-14-15,0-4 4 0,-1 6 1 0,-1-1-3 16,1 3-1-16,0 1 2 0,-1-2-4 0,3 7 1 15,-1-1 0-15,1-7 1 0,-1 0-4 0,3 6-15 16,-4-5-15-16,0-4-20 0,1 0-26 0,0-1-23 16,2-3-32-16,0-3-26 0,-1 0-34 0,-1-1-153 15,1-2-363-15,-2-5 160 0</inkml:trace>
  <inkml:trace contextRef="#ctx0" brushRef="#br0" timeOffset="81117.8527">14364 4474 163 0,'1'-3'251'0,"-1"3"-24"15,3-4-25-15,-3 4-18 0,0 0-17 16,0 0-6-16,0 0-7 0,1 11-7 0,0-1-14 16,0 3-11-16,3 3-11 0,-3 3-10 0,-1 5-10 15,3-5-11-15,-3 1-17 0,1 5-16 0,2 2-22 0,-3-4-15 16,1-2-14-16,-1-2-24 0,-1 1-42 0,1-3-27 15,-3 0-18-15,-1-2-25 0,-1 2-24 16,-4-3-140-16,-2-2-329 0,-2-3 146 0</inkml:trace>
  <inkml:trace contextRef="#ctx0" brushRef="#br0" timeOffset="81616.7671">14076 4651 98 0,'9'-18'142'16,"5"-6"-8"-16,0 1-10 0,9 1 3 0,3 0-9 0,-2 3 1 15,5 0-3-15,2 2-10 0,7 0-4 0,-2 3-11 16,10-6-6-16,-9 8-9 0,13-1-4 0,-13 8 0 16,0-1-8-16,-1 1-4 0,-2 3-2 15,-3 1-11-15,-3 2-6 0,-5 3 1 0,-5 2-9 0,1 2 0 16,-2-1-1-16,-3 4-4 0,-5 3-5 0,-5-3-4 16,-3 2-2-16,-1 3 7 0,-5 7-7 0,-3-6-3 15,-3 1-1-15,-6 2 5 0,-2-3-2 16,-3 1-3-16,-3-1 5 0,0 0-5 0,1 0-6 0,0-5 2 15,1 0-4-15,-3 3 3 0,7-6-1 0,-3-2 1 16,3 1 0-16,1-1-3 0,4-3-1 0,0-2 1 16,5 2 0-16,2-3 3 0,0 2 5 0,1-2-7 15,1-1-6-15,5 0 1 0,0 0-2 0,0 0-14 16,0 0 3-16,0 0-3 0,0 0 3 0,19-7-5 16,-9 7 5-16,2-1-4 0,2 0 1 0,5 1 2 15,0 0-1-15,1 1 8 0,2 0-6 0,0 2 4 16,1 1-2-16,-3-1 6 0,1 2-7 0,1 0 2 15,-5 0-1-15,0 1-9 0,2 1 10 0,-10 0-3 16,0-2 3-16,1 3 0 0,-6 1-4 0,1 1 12 16,-5 2-4-16,0-5 8 0,-4 6 8 0,-1-5 0 15,-5 5 0-15,-4-1 10 0,-4-2 0 0,3 0 2 16,-4-1 1-16,-1-1 0 0,0-1 4 0,0 0-1 16,-1-4-2-16,2 1-2 0,-3-1-2 0,4-1 1 15,0 0-7-15,6-1 2 0,0-1-9 0,-1-1-2 16,4-1-3-16,1 2-16 0,1-2-21 0,3-1-27 0,2-1-31 15,2-1-32-15,1-2-20 0,5-1-16 16,3 1-133-16,1-1-315 0,5-3 140 0</inkml:trace>
  <inkml:trace contextRef="#ctx0" brushRef="#br0" timeOffset="82890.9948">14804 4821 115 0,'8'0'110'0,"2"0"-11"0,3 0-7 0,-1-3-16 16,-2-1-6-16,3-1-12 0,-2 3-3 0,0-4-9 0,1-3-8 16,-2 3-7-16,3 0 2 0,-4-1-4 15,0-3-3-15,-3 4-6 0,2-5 5 0,-3 2-12 16,-2 1 8-16,-2 1 4 0,-1 0-2 0,0-2 10 16,0 3 4-16,-4-1 5 0,0 2 21 0,2 1 0 0,-2 1 11 15,-5 0-4-15,5-4-2 0,-4 9-3 0,3-4-6 16,5 2 3-16,-11 4-2 0,3 0 1 15,3-2-14-15,-1 2 2 0,0 0-7 0,0 4-1 16,1 0-8-16,1 1 1 0,2-1-6 0,-2 2 4 0,3 1-9 16,-1 0 0-16,1 1 1 0,1 0-8 0,1-3 0 15,1 1 1-15,3 2-3 0,1 0-2 0,-1-5 2 16,5 3-6-16,3-3 1 0,-1-2 1 16,3 0-3-16,4 0-7 0,-2-3-2 0,2-4 0 0,-2-1-10 15,3-1-9-15,-1-3-1 0,4-5 2 0,-4 2-3 16,3-7 1-16,-6 5 0 0,5-8-1 0,-2-1 6 15,-2 1 0-15,-4-4-6 0,0-3 1 0,-4-4 7 16,1 2-7-16,-5-3 6 0,-1-1 7 0,-1-1 0 16,-3 2 12-16,-1 1 3 0,-3 4 17 0,-1 0-4 15,0 3 15-15,-2 7 10 0,-1 1 2 0,4 3 13 16,-1 4 3-16,-3 1-7 0,2 1-6 0,2 2 1 16,-1 3-10-16,0 2-5 0,5 0 1 0,-13 7-3 15,9 0-7-15,-1 5-2 0,1 3 1 0,0 4-3 16,3 6-3-16,1 5 1 0,4-2-1 0,-3 3 1 15,0 2-1-15,2 1-5 0,2-1-2 0,-1 0 3 16,6 1-2-16,-5 0-1 0,2-4-4 0,-2 1-11 16,-1 0-9-16,3-3-10 0,0-10-5 0,-2 1-6 15,-4-2-6-15,2-5 1 0,1-2 1 0,-3-3-1 16,0-1 10-16,0-1 0 0,2 0 1 0,-3-5 10 16,0 0 3-16,0 0-3 0,0 0 3 0,0 0 1 15,0-15 2-15,0 5 1 0,-4 0 1 0,2 0 4 16,2-3 3-16,-3 1 1 0,4-4 1 0,-1 3 2 15,2 2-3-15,-1 1 9 0,1 0-7 0,2 1-2 16,-1 4 3-16,0 0-3 0,0 0 2 0,2 1-3 16,-1 2 0-16,4-2 1 0,-1 4-1 0,2 0 0 0,2 1 5 15,-1 2-1-15,-1-1-2 0,1 2 2 16,3 0-2-16,-4-2-2 0,2 3 2 0,-1-1-4 16,-2-2-8-16,-2 3 2 0,2-3-1 0,-3-1 2 15,0 1-3-15,0 0 7 0,2-2-2 0,-7 0 0 0,0 0 3 16,14-1 0-16,-13-3-1 0,3 0 2 0,-3 1 3 15,3-2-1-15,-4-1-1 0,0 0 9 16,0 0-8-16,-1-3 8 0,-2 2 6 0,2 1-1 16,-3-1 2-16,-1-1 6 0,1 3 1 0,2-2 2 0,-1 4 1 15,2-1-2-15,-3 0-3 0,1-1-1 0,3 5-7 16,-1-4 0-16,1 4-2 0,0 0-1 0,0 0-1 16,0 0-1-16,13 8-4 0,-8-3 9 15,5-1-4-15,-6 1-2 0,8 2 0 0,-1-1-4 16,-2 2 4-16,3 3 3 0,0 0-8 0,-3-1 5 0,0 0-1 15,4 2 1-15,-5-5-4 0,-1 2 4 0,2-1-3 16,-2 0-2-16,-2-3 1 0,-1-1 4 0,-1 1 0 16,0-2 8-16,0-1 7 0,0 0 3 0,-3-2-1 15,0 0 6-15,0 0-3 0,0 0 0 0,-15-10 2 16,11 6 4-16,-2-2 7 0,-2-3 0 0,2 3-5 16,1-5 2-16,1 4-7 0,0-3-3 0,0-2-2 15,3 2-3-15,-1-1-2 0,2 3 2 0,2-4-6 16,0 0-4-16,0 3-4 0,1-1-5 0,1 4-20 15,0-3-6-15,0 4-14 0,-1 2-10 0,2 1-5 16,-3-2 3-16,2 1-3 0,-4 3 0 0,0 0 7 16,12 7-1-16,-10-5 2 0,2 4 5 0,-1 1 9 15,0 0 1-15,1 3-5 0,0 0 7 0,-3 2 4 16,3 0 2-16,1-2 2 0,0 2-3 0,3 0-1 16,-3 0 8-16,0-3-9 0,-1 3 6 0,5-3 2 15,0 1 3-15,-1-2-2 0,2-1 3 0,3-2 1 16,-2-1 5-16,2 1-6 0,2-2 7 0,2-2 1 15,1-1-2-15,0-1 1 0,-7-4 8 0,3 1-9 16,4-2 1-16,-4-3 6 0,-1 1 1 0,-3-1 2 16,-1 1 4-16,0-5 1 0,-1 0 4 0,-4-3 5 15,-1 1 7-15,-1 3 12 0,-2 0 9 0,-2-3 13 16,0 6-2-16,-3-2 1 0,0 0 7 0,-2 5 1 16,2-3-3-16,-4 5 2 0,3 0-3 0,-2 3-4 15,-1 1-4-15,9 0 8 0,-14 5-17 0,9-1-2 16,-1 4-5-16,4-1-4 0,0 3-4 0,4 1 0 0,2-1 0 15,3 7-8-15,2-4 0 0,4 3-14 16,8-1-19-16,-2 2-30 0,-1-3-28 0,3 2-49 16,4-1-62-16,-1-2-52 0,-8-4-192 0,4-4-461 15,8 2 205-15</inkml:trace>
  <inkml:trace contextRef="#ctx0" brushRef="#br0" timeOffset="85480.7816">19209 5796 189 0,'-8'-5'213'0,"0"-2"6"0,0 2-21 16,0 0-8-16,-1-2-5 0,4-1-3 0,-1-1-7 16,3 2-11-16,1 0-17 0,2 0-7 0,1-2-16 0,1 1-10 15,4-1-15-15,0-2-9 0,7 0-8 0,1 1-9 16,1 0 4-16,3-2-16 0,10-1-8 15,-1 1-7-15,1 0 2 0,4 7-8 0,0-4-3 16,4 2-3-16,-1-3-4 0,18 4-2 0,-15 1-7 0,-1 0 8 16,13-1-8-16,3 1-5 0,-14 5-2 15,15 0-1-15,-1 0-3 0,0 3 1 0,-1-1-3 16,3 4-1-16,0-1-2 0,0 1-2 0,1 2 2 0,-1-1-5 16,4 6-4-16,-1-7-2 0,2 1 0 0,-4 2-3 15,-1-3-3-15,-3 4 9 0,-2-4-10 0,-12 2 0 16,1-1 3-16,-2-4 2 0,1 2-1 0,0 2-1 15,1-3-1-15,-3 2 1 0,-1-3-1 0,0-2-3 16,0 2 3-16,0 0 0 0,-2-3-1 0,-1 0 4 16,3 0-1-16,-3-3 2 0,0 0 2 0,0-1 2 15,1 1 1-15,-6-2-2 0,1-1 6 0,-8 0-1 16,1 1 2-16,-2-4-4 0,-1 1 5 0,-3 1 5 16,2-3 1-16,-5-2-5 0,4 4 4 0,-1-3 1 15,-1 1 1-15,0 0 3 0,-1 1-5 0,-3-1 3 16,2 4 1-16,-1 0-3 0,1 0-3 0,-1 1 2 15,2 1 1-15,4 0-4 0,-5 1 0 0,6 1-3 16,5 2 0-16,-2 0-1 0,5 2-1 0,4 1 4 16,1 2-2-16,-2 2 1 0,0-2-1 0,5 2-7 15,1-2-2-15,0 0-8 0,3 3-3 0,2-3 0 16,11 0-5-16,1 6 0 0,3-9-2 0,-3 2-11 16,-12-1-6-16,15 1 3 0,-4-3 3 0,4-2-1 15,-4-3 0-15,-14 1 5 0,17-1-1 0,-17 2 1 16,2-6-4-16,12-1 1 0,-12 1 3 0,-3 1 0 15,2-3-1-15,-3 1 6 0,1 1-1 0,-3 0 7 0,-2 2 6 16,-3 1 2-16,-7-1 3 0,-4 3 3 0,-2 0-4 16,-2 0 15-16,1-1 0 0,-2 4-1 15,-1-2 5-15,1 0 2 0,-2 2-4 0,-1-1-1 16,2-1 3-16,-3 2-3 0,4 0-3 0,0 3-3 0,1-1 2 16,2-1 4-16,2 2-2 0,0 0 1 0,4-1 3 15,0 1-3-15,11 4-1 0,2-2 1 0,6-2 1 16,11 3-2-16,1 1-1 0,2-2-2 15,-2 3-2-15,-13-4 0 0,17 1-9 0,-5 2 0 0,2 2-3 16,-2-4-4-16,-14-4 2 0,2 4 0 0,2 0 1 16,-1 0-6-16,-2-3 5 0,0 2-2 0,-4-4 7 15,0 0-6-15,-6 0 3 0,-7 1 3 0,0-4 6 16,0 3 4-16,-4-2 6 0,-4 2 5 0,4-2-1 16,-3 2-3-16,-2 0 3 0,2 0-5 0,-3-3 1 15,2 3-10-15,0 3-14 0,-4-3-17 0,0 2-23 16,-2 1-32-16,1-1-16 0,1 3-17 0,0-1-14 15,0 1-21-15,-4 0-122 0,-2 0-303 0,2 0 134 16</inkml:trace>
  <inkml:trace contextRef="#ctx0" brushRef="#br0" timeOffset="86448.5662">20953 4951 2292 0,'4'-6'41'0,"1"3"31"0,-5-1-11 16,3 1-28-16,-1 0-8 0,2 1-9 0,-4 2-11 16,0 0 1-16,0 0-1 0,7 11 4 0,-3-6-9 15,-2 6 5-15,-1 1-2 0,2 0 2 0,-2 0 0 16,-1 5 2-16,3 2 5 0,-1 1-1 0,-2-3-6 15,4 2 1-15,-3 0 2 0,3 1-2 0,0-3-5 16,0 0-2-16,-3 1-9 0,3-2-20 0,-3 0-14 16,4-4-27-16,-5 0-13 0,3 1-30 0,-2-4-15 15,-1-1-9-15,0 1-7 0,-4-6 6 0,-1 1-7 16,1-4-1-16,4 0-94 0,-10-3-259 0,-1-1 115 16,-1-5 1008-16,3 0-683 0,-5-4 12 0,5-3 19 15,-4-7 17-15,3-1 4 0,4 6 18 0,2-6 37 16,1 5 9-16,2-6 0 0,0 5 23 0,3 0 1 15,4-6 4-15,1 4-2 0,2 4 18 0,-1-3-1 16,5-1-5-16,-2 8 1 0,7-7 0 0,2 4-4 16,6 0-3-16,-3 1 2 0,0 6-9 0,4-1-4 15,-2 1-5-15,2 5-10 0,-4 1-4 0,-3 1-9 0,1 5-5 16,-3-1-7-16,-4 1-1 0,-2 3-3 16,-1 4-5-16,-2-3 0 0,0 5-5 0,-1-1-4 15,-5 1-1-15,0 2-5 0,-3-1-1 0,0 0 2 0,-4 4-5 16,-1-4 2-16,-2 3 1 0,-4-2-1 0,-2 2-4 15,2-3 3-15,-6 0 3 0,6-1-6 0,-1-5-2 16,-2 3 1-16,0-4-1 0,5 1 0 0,-1-1 0 16,2-1-2-16,2-1-2 0,2 1 4 0,0-2-3 15,-1 1-1-15,5-3-4 0,-4 2 1 0,4-2 0 16,0 0 0-16,0 0 1 0,0 0 0 0,13 3-5 16,-6-3 1-16,-7 0 3 0,12-2-1 0,2 4-3 15,-6 0 3-15,-1-1 2 0,3 3-1 0,-1-2-1 16,-2 3 6-16,2 1 2 0,0-1 3 0,-1-1-4 15,-3 3 2-15,0-2 2 0,1 1-1 0,-3 2-3 16,-2-3 0-16,2 0 0 0,-2 2 6 0,-1-3 3 16,-1 1-1-16,-3 1 3 0,0-1-1 0,-2-1 1 15,-3 1-5-15,-3 0 8 0,-7 0-6 0,6-1-7 16,-2-1-2-16,0-3-9 0,-4 2-12 0,3-1-21 16,6-2-29-16,-3 2-22 0,2-1-29 0,3-2-45 0,2 1-51 15,0 1-163-15,3-3-410 0,0-1 181 16</inkml:trace>
  <inkml:trace contextRef="#ctx0" brushRef="#br0" timeOffset="87414.7646">21417 5158 48 0,'10'-3'106'16,"-2"1"-7"-16,1-1-14 0,1-1 1 0,-1 0-13 16,0 0-6-16,1-3-18 0,1 1 13 0,-2 2-5 0,-2-5-10 15,2 1 0-15,-2 3-4 0,0-3 0 0,-3 0 16 16,1 3 6-16,-2-3-6 0,-2 1 5 0,0 1 2 16,-1-1-2-16,0 1 4 0,-2-1-10 15,0 4 5-15,0 0-13 0,-2-1 4 0,4 4-3 0,-8 0 8 16,8 0 4-16,-11 5-8 0,3-2-7 0,3 3 4 15,-1 4-2-15,-1-2-3 0,2 2-5 16,1-1-1-16,2 3-1 0,-2 0-6 0,0-3-3 0,4 4-1 16,0-1-3-16,0 2-4 0,3-4 0 0,2 2 1 15,-3 0-3-15,2-5-5 0,1 1 0 0,2-1-6 16,1-2-1-16,2 0-4 0,-1-3-3 0,1-2-4 16,4-2-3-16,-3-3-5 0,6-3-4 0,-4-1 2 15,3-1 5-15,-3-6-2 0,6-2 2 0,-2-6-2 16,-2 2 2-16,-2 0 5 0,1-6 1 0,-2 1 0 15,0-3 0-15,-3-3 4 0,0 2-3 0,-1 1 20 16,-1 1 8-16,-4 5 3 0,-2 4 14 0,-1 1-2 16,2 8 2-16,-4-3 2 0,2 3-2 0,-2 2-5 15,0 4-6-15,2 0-4 0,-1 1-5 0,1 4-5 16,0 0 1-16,0 0-2 0,-6 18 2 0,5-6 0 16,-1 7-4-16,1 8 5 0,2 0-7 0,-1 0 1 15,3 0-1-15,1 1-2 0,-2-2 0 0,2 3 5 16,1-1-9-16,-2-2-1 0,3 1-5 0,-1-4-9 15,-3-5-18-15,1 2-4 0,0-9-4 0,1 2-6 16,-2-4-2-16,1 0 0 0,-2-1 3 0,0-5 7 0,1 1 6 16,2-1-1-16,-4-3 6 0,0 0 4 15,0 0-4-15,12-9 5 0,-7 5-1 0,1-7 2 16,-1 1 2-16,-1 0 2 0,3-5-1 0,2 1-1 16,-4-5-2-16,0 2 6 0,3 1 0 0,-2-1-1 15,2 0 1-15,-4 6 2 0,-2 1 2 0,2 0 3 0,0 1 3 16,0 5-1-16,1-2 3 0,-4 0-4 0,-1 2-5 15,3 0 0-15,-3 4-1 0,4-2 2 0,-4 2-2 16,0 0 0-16,0 0 1 0,0 0-1 0,0 0 2 16,5 7 0-16,-4 0 7 0,-1-4-7 0,0 2 6 15,0-3-2-15,0 5-4 0,0 0 7 0,3 0 1 16,-2-1 1-16,0 3-1 0,1-3 6 0,3 5-2 16,-4-4-6-16,3 1 2 0,-3 2 1 0,3-1-1 15,0 1 1-15,-3-4 1 0,3 1-3 0,0-1 2 16,-2-1-2-16,3 2-2 0,-1-4 2 0,0 2 3 15,0-3 0-15,-2 3-1 0,1-3-1 0,1 1 3 16,-4-3 2-16,0 0-2 0,14-6-1 0,-9 2 4 16,-1 2 8-16,0-2 0 0,1 0-1 0,-1-1 3 15,-2 1 6-15,1-1-1 0,0 2 3 0,0 1-2 16,-2-1-2-16,-1 3-4 0,3-4-5 0,-3 4-7 16,4-3-3-16,-4 3 2 0,0 0-2 0,0 0-5 15,0 0 3-15,6 10-4 0,-1-8-3 0,-1 1-2 16,0 2 3-16,2 1-3 0,-2-3-3 0,1 4 2 15,2-1 6-15,-3-2-1 0,4-1-3 0,-3-1 4 16,3 2 2-16,0-1-3 0,-2-1 3 0,6-2 3 16,-3 0-4-16,2-2 6 0,1-2-5 0,-1 0-10 15,3 3-41-15,-2-4-22 0,2 3-66 0,-4-4-44 16,-1 3-227-16,0-1-441 0,-5 1 195 0</inkml:trace>
  <inkml:trace contextRef="#ctx0" brushRef="#br0" timeOffset="88954.0751">14261 4441 53 0,'0'0'194'15,"0"0"-19"-15,0 0-1 0,0 0-4 0,0 0-5 16,15 16-2-16,-13-6-2 0,4 7 2 0,-2 10-4 16,1-2-13-16,-1 4-8 0,0 1-9 0,0 3-6 15,-7 2-9-15,3 0-9 0,-1 1-5 0,0 0-7 16,1-1-9-16,-3-1-7 0,-1 0-7 0,3-3 0 15,-3 0-13-15,-1-3-8 0,0 0-1 0,1-1-4 16,-1-8-8-16,1 0-3 0,-1-5-13 0,2-2-7 16,0-2-3-16,-2 2-7 0,2-5-6 0,-1-2-7 15,-1 0-4-15,1-5-1 0,4 0-11 0,0 0-13 16,-15-8 0-16,10-1 2 0,0-3-3 0,1-5 1 16,1-4-2-16,1-6 3 0,2-8 0 0,2 0 2 15,6-13-2-15,2 1 0 0,-1 10 7 0,5-10 4 16,5 4 1-16,-4 10 3 0,5 2-1 0,0-2 9 15,1 4 3-15,3 4 3 0,0 3 8 0,1 5 4 0,-4 1-1 16,-3 5 8-16,3 4 3 0,-1 2 2 16,-1 4 0-16,4 2 5 0,-3 6 1 0,0 1-1 15,3 5 1-15,0 3 0 0,-3 1-1 0,-1 2-4 16,-2 4 1-16,-2 2-2 0,-3 0-2 0,-1 0-4 0,-2 4-7 16,-1-3-10-16,-4 1-12 0,-4-1-11 0,-3 3-14 15,-2-4-2-15,1-6-9 0,-1 0-1 0,0-3 3 16,-1 0 2-16,-2-4 6 0,3-2 6 0,-3-3 8 15,3-1-6-15,0 0 12 0,0-4 7 0,1 0 10 16,0-1 4-16,4-1-1 0,0 0 1 0,-4-9 2 16,6 2-1-16,0 2-1 0,5-6 0 0,1 4 5 15,5-5-7-15,3-3 0 0,3 4-2 0,5-2-15 16,-1 1-14-16,2-1-4 0,0 2-18 0,2-1-1 16,0 0-17-16,0 1-10 0,2 1-6 0,-1-1-12 15,0 1-4-15,-2 1-9 0,-1 1-95 0,2 0-230 16,-8 0 102-16</inkml:trace>
  <inkml:trace contextRef="#ctx0" brushRef="#br0" timeOffset="89078.9872">15259 4637 75 0,'2'-3'96'0,"-2"3"-14"0,3-4-6 0,0 2-6 16,-3 2 1-16,0 0-22 0,10 5-5 0,-5-4 4 16,2 2-6-16,0 0-14 0,2 2-14 0,3-1-14 15,-1 1-23-15,7 2-31 0,-9 0-49 0,8-1-113 16,-6 1 50-16</inkml:trace>
  <inkml:trace contextRef="#ctx0" brushRef="#br0" timeOffset="91298.2659">6712 8340 5 0,'0'0'154'15,"0"0"-17"-15,0 0-19 0,0 0-9 0,0 0-7 16,0 0-2-16,0 0-1 0,0 0-10 0,9-8 2 15,0 8-3-15,1 0-11 0,-1-1-3 0,5 1-5 16,4 0-3-16,0 0-8 0,0 1 0 0,1-1-3 16,5 0 1-16,3-2-2 0,1 0-1 0,7 1-3 15,-2-3-3-15,4 1 4 0,4 1-2 0,7-1-3 16,9-2-5-16,-3-2-4 0,1 2-2 0,5-1-4 16,3 0 5-16,2 1-6 0,26-4-4 0,-28 5 0 15,3-1 3-15,26-1-7 0,-28 0 2 0,0 0-1 16,28-5-5-16,-29 6-1 0,0 0-4 0,2 1-2 15,29-5 3-15,-33 6-1 0,3-1-2 0,3-3-5 0,-5 5 3 16,2-3-4-16,-4-3 3 0,1 8-4 0,1-4-2 16,-1 1 0-16,-6 1 4 0,0 1-2 0,-1-1 0 15,-1 0-2-15,4-1 2 0,-4 1 0 0,0-1 1 16,-3 1 1-16,-10 2-3 0,12-5-1 0,-1 1 6 16,2 2-8-16,-2-2 2 0,-11 2-2 0,12-3-1 15,0 1 6-15,1 2-4 0,-16 0 4 0,16-1-3 16,-14 0-1-16,2 0 4 0,10 2-2 0,4-2 4 15,-1 2-4-15,-15 1 2 0,15-2 1 0,-17 1 2 16,16 0-1-16,-1-1-3 0,-1 2 6 0,-10 0-5 16,10 0-3-16,-10 0 1 0,-1 2 2 0,11-5-2 15,1 3 0-15,0 0 0 0,-11 0-2 0,13-3 0 16,5 3 3-16,-3-2-2 0,0 2-2 0,2 0 3 16,-1-1 1-16,1 0-2 0,-3-1-1 0,1 1-2 15,0-1 9-15,-1 3-2 0,-1-1-1 0,-4 0 3 0,-11 1-2 16,14 0 1-16,-15 2 3 0,13-3-5 0,0 2 1 15,-11 2-4-15,-2-1 4 0,3-1-3 16,11 0 0-16,-12-1-2 0,-3 1 2 0,4 1-2 16,13-1 2-16,-3 1-4 0,1-3 3 0,-15 3-2 0,17 0-3 15,-15-2 3-15,1 2-8 0,11-2 5 0,-11 2 1 16,12 1-2-16,-16 0-1 0,2-3 2 0,3 2 0 16,0 3 3-16,-4-5-3 0,3 4 0 0,-5 0-1 15,5-3 1-15,-3 2 2 0,4-1-2 0,-4 2 0 16,2-1 2-16,14 1 0 0,-17-1-4 0,18 0-1 15,-16-1 3-15,4-1 3 0,9 1-3 0,-10 1 0 16,9-1-2-16,-9 2 0 0,10-1 4 0,1-1 3 16,-1 4 0-16,1 0 2 0,-14-4-6 0,13 1 0 15,0 3 3-15,-14-1-1 0,16 2 0 0,-16-4-1 16,1 1-2-16,13 3 0 0,-14-3 2 0,5-1-2 16,-3-1 0-16,-1 1 2 0,4-2-3 0,-5 5 4 15,3-2-2-15,1 2 1 0,-4-4 0 0,18 4 0 16,-17-4 1-16,2 4-2 0,11-2 3 0,-15-3-4 15,3 5 0-15,-3-2 1 0,2 2 1 0,-2-2-1 0,2-2 0 16,-2 0 5-16,2 5-1 0,-2-5-2 16,3 3-2-16,-5 0 4 0,-1-1 0 0,1-1-2 15,1 0 2-15,-3 3 0 0,0-3 1 0,0 2-1 0,3-2 1 16,-5-1-4-16,2 4 4 0,-4-4 5 0,4 1 1 16,-2 2-3-16,-5-4-2 0,6 0 2 0,-10 0 1 15,0-2 3-15,0 3 1 0,-3-1 6 16,-1-2-5-16,2 2 4 0,-2 0 5 0,-2-1 2 0,-2-1 0 15,0 0 1-15,1 0 5 0,-1 0 2 0,0-1-4 16,-2-1 2-16,3 0-3 0,-4 2 0 0,1 0 4 16,-3-2-5-16,0 2 0 0,-1-3-3 0,-2 3-6 15,1-1 7-15,0 0-22 0,-6 1-26 0,0 0-48 16,8-3-62-16,-8 3-89 0,0 0-218 0,-2-4-478 16,2 4 212-16</inkml:trace>
  <inkml:trace contextRef="#ctx0" brushRef="#br0" timeOffset="92638.645">6708 9743 5 0,'0'0'185'0,"-8"0"-4"0,8 0-15 16,0 0 0-16,0 0-11 0,0 0-15 0,0 0-9 0,-6 0-10 15,6 0-7-15,0 0-5 0,0 0-5 0,0 0-8 16,23 1-5-16,-13-1-6 0,3 0-6 0,6-1 0 15,2 1-2-15,0 0 3 0,9 0-10 16,3 0-3-16,4-4-9 0,0 0-2 0,14 4-1 0,2-4-5 16,0-1-6-16,2 2-4 0,3-1-1 0,2 1-4 15,32-3-2-15,-28 2-5 0,2-5-2 0,31-1-2 16,-2 1-2-16,-2 2-1 0,-1 1-5 0,-2-3 3 16,-24 3-6-16,29-5-2 0,-6 0 3 0,4 5 3 15,-24 0-8-15,22-3-2 0,1 1-2 0,-27 2-3 16,28 0-2-16,-30 2-2 0,2-1-8 0,2 0-1 15,-3 0-3-15,-1-2 5 0,-5 5 0 0,-3-2 1 16,-1 0-2-16,-16 0 1 0,1 1 0 0,-3 1 4 16,0-2-3-16,-3 1 2 0,-5 0 5 0,-6 2-6 15,-4-2 4-15,-5 2 1 0,-2 1-1 0,1-2 2 16,-5 2 1-16,0-2-1 0,-2 1 2 0,-5 1 2 16,9 1-1-16,-9-1 0 0,10 0-1 0,-10 0 0 15,0 0 1-15,5 0-2 0,-5 0-1 0,0 0 2 0,7-2-1 16,-7 2-1-16,0 0 2 0,0 0-1 15,0 0-5-15,0 0-13 0,0 0-4 0,0 0-17 16,6 2-17-16,-6-2-15 0,0 0-23 0,0 5-30 0,0-5-29 16,0 4-47-16,0-4-142 0,-4 5-369 0,4-5 163 15</inkml:trace>
  <inkml:trace contextRef="#ctx0" brushRef="#br0" timeOffset="95140.3134">7932 8307 53 0,'-10'0'78'16,"0"0"-11"-16,-2 0-3 0,1-1 0 0,-2 2-5 16,-1 0-7-16,1-1-10 0,-6 3 5 0,5-1-8 15,-4 3-2-15,3-1-2 0,-4-1-2 0,-2 3 1 16,6 0-17-16,-7 2 8 0,2-2 0 0,2 1 0 16,-4 0-13-16,3 3 8 0,0 0-7 0,-3-2 4 15,-1 6-5-15,-4-1 4 0,3 0 1 0,3 3 7 16,-2-2-10-16,2 1 6 0,0 2-1 0,5-4-1 15,-3 5 2-15,-2 1 1 0,3 0-7 0,0-1 0 16,4-1 3-16,-4 6 0 0,2 0-4 0,3-2-2 16,-1 3 0-16,1 1 5 0,0 0-3 0,4 0 1 15,-1 0-2-15,1 0 3 0,3 2-2 0,-1-2-9 0,1 1 7 16,2-1-6-16,0 4 5 0,7 0 4 0,-2 0-2 16,2 2-6-16,-2-2 5 0,5 5-3 0,0 2 4 15,1-2 1-15,2 1 7 0,1-1-8 0,-1 1-6 16,4-3 6-16,-3 4-9 0,6-2 5 0,4 7-1 15,-6-5 0-15,4-4 3 0,1-1 1 0,-2 1 2 16,5-1 10-16,7 10-12 0,5-4 1 0,-7-11 3 16,3-2-8-16,9 7 4 0,2-1 3 0,-9-10 0 15,13 4 3-15,3-2 6 0,2-1-5 0,0-6 9 16,5 1-2-16,1-6 12 0,4 1-6 0,3-7 3 16,1-3 4-16,2-1 1 0,25 0-3 0,-23-1 0 15,27-5-1-15,-4-4-3 0,-27 5 3 0,1-3-5 16,2 1-3-16,-3 1 1 0,-3-2-3 0,-2-1 4 0,2-2 0 15,-3 1-2-15,-5-2-6 0,5-2 3 0,-3-1-3 16,1 2-1-16,-4-3-3 0,-2-1-2 16,-1-3 14-16,-13 6 3 0,12-7 5 0,-1-2-1 0,-15 7 0 15,3-5-3-15,6-8 3 0,-12 6-5 0,8-10 2 16,-10 7 1-16,9-9-6 0,-12 6-2 16,7-10 1-16,-3-4-1 0,-1 4-1 0,-2-5-4 15,-7 3 2-15,1-5 2 0,-1-2-5 0,-4 2 6 0,-6 0 0 16,-2-1-3-16,-6-1-6 0,-6-3 3 0,1 5-2 15,-7-3 0-15,-3 2-5 0,-2 0-3 0,-4 4 1 16,-7 1-3-16,-3-2 0 0,-1 4-2 0,-4 1 0 16,-5 1-1-16,-1 0-4 0,-5 4 2 0,-2 2-1 15,-2 3-1-15,1 6-4 0,-2 0 5 0,0 3-4 16,-6 4 0-16,-6 4 7 0,3 4-6 0,-2 0-1 16,3 2 5-16,-4 6 1 0,-2 1 0 0,-25 5-1 15,26 1 0-15,-26 6-2 0,31-1 1 0,-3 3 3 16,5 1-5-16,-5 3-2 0,-24 7-7 0,33-7-10 15,1 9-16-15,3-1-8 0,0-1-14 0,7-2-4 0,-2 3-18 16,13-8-4-16,3 3-22 0,-2 0-16 16,5-2-33-16,1 3-27 0,2 1-181 0,0-2-392 15,2 0 173-15</inkml:trace>
  <inkml:trace contextRef="#ctx0" brushRef="#br0" timeOffset="95911.6908">10763 8857 47 0,'0'-4'278'0,"2"-3"-33"0,-2 5-23 0,0-2-22 15,0 4-17-15,0 0-6 0,0 0 1 0,3 12-1 16,-2-4-9-16,0 4-13 0,1 6-9 0,1 1-20 15,0 4-10-15,0 6-14 0,0-4-6 0,0 2-8 16,-2 4-11-16,3 0-3 0,-2-2-12 0,1-2-14 16,1-3-22-16,-3 2-30 0,3-4-30 0,0-5-40 15,0-1-40-15,-3 1-35 0,3-2-43 0,1-2-212 16,-4-6-438-16,3 0 193 0</inkml:trace>
  <inkml:trace contextRef="#ctx0" brushRef="#br0" timeOffset="96694.3813">10398 8931 107 0,'-2'-11'169'0,"1"4"-6"0,-2 0-12 16,7-1-6-16,1-1-6 0,3 0 0 0,1 1-4 0,2 1-11 15,3 0 0-15,4 2-5 0,1 0-11 0,2 1-5 16,8 0-11-16,-1 4-7 0,0 0-6 0,0 0-10 15,2 0-3-15,-1 3-6 0,-1-1-7 0,-7 2-6 16,0 0-4-16,-1-2-5 0,-4 1-1 0,2 2-5 16,-5 1-4-16,-4-4-3 0,1 1-2 0,-1 3-4 15,-1-4 1-15,-3 2-6 0,1 0 0 0,-2-1-4 16,1 0 2-16,-1 0-3 0,0-1-1 0,0 3 2 16,-3-3-1-16,2 0-2 0,-3-2-1 0,3 5 1 15,-3-5-3-15,2 3 2 0,-2-3 3 0,2 1 0 16,-2-1 3-16,3 3 2 0,-3-3 1 0,0 0 4 15,0 0 1-15,0 0 1 0,1 4-1 0,-1-4 1 16,0 0 2-16,0 0 1 0,0 0 3 0,0 0 4 16,3 2 2-16,-3-2 4 0,0 0 4 0,0 0-3 15,0 0 1-15,0 0-5 0,0 0 1 0,0 0-5 16,0 0 1-16,0 0-10 0,7-9 2 0,-7 9 1 16,3-1-5-16,-3 1 4 0,4-4 1 0,-4 4 9 15,0 0-8-15,0 0-2 0,1-3 0 0,-1 3-8 0,0 0 5 16,0 0 0-16,1-5-9 0,-1 5 0 0,0 0 6 15,0 0-6-15,0 0 2 0,0-3-1 0,0 3-3 16,0 0-2-16,0 0 0 0,0 0-2 16,0 0 0-16,0 0-1 0,0 0 2 0,0 0-1 0,0 0-3 15,0 0 2-15,3-4-1 0,-3 4-1 0,0 0 3 16,0 0-7-16,0 0 4 0,0 0 3 0,0 0-1 16,0 0-5-16,0 0-1 0,0 0 3 0,0 0 1 15,0 0-1-15,0 0-6 0,0 0 7 0,0 0-5 16,0 0 0-16,0 0 5 0,0 0-5 0,0 0 1 15,0 0 2-15,14 5 0 0,-14-5-5 0,5 2 4 16,-2 0 0-16,-3-2 3 0,8 1-2 0,-6 1 1 16,-2-2 0-16,6 4 3 0,-2-1-5 0,-2 1 1 15,2 0 3-15,0 1 2 0,-1 0-4 0,4 6 4 16,0-2 13-16,-1 1-10 0,-1 7 3 0,3 2 3 16,-1 0-3-16,1 4 1 0,-4 5 2 0,0 3 2 15,0 1-4-15,-4-1-3 0,-4 1 4 0,-2-3 1 16,-4 1-9-16,-1-1-1 0,-4 0 7 0,-6-5-5 15,-2 1-1-15,-2-2 1 0,-3-1-3 0,-2-5-8 0,-2 2-3 16,-1-2-6-16,-3-2-7 0,-1-1-2 16,1-2 11-16,1-5 0 0,0 1 8 0,3-4-11 15,4-3-6-15,6-2-10 0,2 0-6 0,3-2-28 0,5-1-29 16,1-2-14-16,1-2-23 0,4-3-25 0,2 1-27 16,4-3-22-16,4-3-14 0,2 1-7 0,8-9-156 15,4 6-412-15,0-2 182 0</inkml:trace>
  <inkml:trace contextRef="#ctx0" brushRef="#br0" timeOffset="97978.5731">10793 9253 53 0,'22'-2'101'16,"6"0"14"-16,-6 0-1 0,9 2-8 0,-10 0-1 15,0 0 8-15,8-3 0 0,1 3-8 0,-1 0-6 0,3-2-8 16,-5 0-7-16,1 0-4 0,0-1-6 0,1 0-8 16,-2-3-5-16,-4 0-1 0,-5 1-9 0,5-7-4 15,-1 2-2-15,-7 0-2 0,4-2-2 0,-6-2-1 16,2 2 2-16,-2-2-4 0,-4-2 3 0,-3 0-2 15,0-1-2-15,-4 3 0 0,-2-1 2 0,-2 1 0 16,-4-1 2-16,0 4 0 0,-2 1 6 0,-2-5 4 16,0 8 3-16,-5-1 0 0,-2 3 2 0,-1 2-1 15,-1 2 4-15,-2 2 5 0,5 2 6 0,-6 4-2 16,8 0-4-16,-2 1-4 0,3 2-1 0,-1 2-3 16,5 2-4-16,4-1 0 0,2 4-8 0,3-2-4 15,3 3-5-15,2 0 0 0,3 0 0 0,5 5-3 16,5-5-5-16,5 0-10 0,3-3-6 0,2-1-8 15,4-2-7-15,-1-5-17 0,3 0-4 0,-1-4-15 0,3-3-6 16,1-2-9-16,-2-3 0 0,-3-2-3 0,1-3 2 16,-6-2 4-16,1 3 9 0,-4-2 2 0,-2-6 2 15,-9 1 7-15,2-1 5 0,-4 0 2 16,-3 0 10-16,-3 0 10 0,-1 0 8 0,-4 2 8 0,-1-2 11 16,-4 3 5-16,-2 2-1 0,2 2 3 0,-5 2 8 15,1 1-4-15,-4 3-2 0,3-1 0 0,-2 2 3 16,1 3-1-16,1 2-7 0,-3 1 2 0,2 2-2 15,2 0-3-15,-1 4-2 0,0-1 3 0,3 3-8 16,2-2-2-16,-3 5-5 0,4 0-3 0,0-2-5 16,4 0-4-16,0-2-4 0,4 2-4 0,-1-2-6 15,0-3 0-15,3 2-2 0,-1-2-7 0,2-2-1 16,3 0 1-16,-3-3 0 0,3-2 3 0,-2-1 7 16,3-2-1-16,0-2 3 0,0-2 2 0,-2-1 0 15,1 2 7-15,-2-7 6 0,3 1 6 0,1 0 5 16,-4 3 14-16,-1 0 7 0,-3 3 10 0,1-3 10 15,-1 4 6-15,0 0-14 0,-1 2-3 0,-3 3-8 16,6 0 4-16,-6 0 2 0,4 11-2 0,-1-2-4 16,3 8 2-16,-1 0-4 0,0 8-2 0,4 1-2 15,-3 3 1-15,-2-2-4 0,-1 1 0 0,3 1-5 16,-3 3-1-16,-2-3 0 0,-1 0-6 0,-1 0-2 16,-3-3 0-16,0-1-1 0,1-6 1 0,-2 0-7 15,0-4 2-15,0-1-4 0,0-2 3 0,1-4-1 0,0-1 5 16,2-2-7-16,-1-2-1 0,-1-2-2 0,4-1-7 15,0 0-6-15,-6-9-1 0,6 0 2 16,0-3-7-16,6-6 0 0,-2-1 2 0,5-5-9 0,4-5 2 16,-3 2 0-16,3-5 1 0,-1 1 3 0,0-3-3 15,1 0 6-15,0 3-2 0,-2 2 4 0,3-1 2 16,-5 7 1-16,0 6 2 0,0-3 3 0,-4 11 7 16,0-3 0-16,-1 4 2 0,4 3-1 0,-2 1-4 15,-1 1 8-15,-1 3-1 0,-4 0 5 0,12 3-2 16,-8 1-2-16,3 5 3 0,-2 2-2 0,4 3 0 15,-2 2 0-15,3-1 3 0,-1 2-5 0,0-2 0 16,1 2-5-16,0-3 3 0,2 1-7 0,-2-7-8 16,5 3-12-16,-5-2-3 0,4-2 0 0,4-1-5 15,-1-1-6-15,-2-2 6 0,-2-3 2 0,0 0 4 16,2-3 1-16,-2-4 4 0,1 1 1 0,-2 0 2 16,-1-3 8-16,3-3 0 0,-2-1 8 0,-1-2 3 15,-2 1 4-15,0 0-1 0,-2 3 12 0,1-3 3 16,-4 2 5-16,1 3 2 0,-1 1 5 0,-3-1 9 15,3 1 3-15,-3 4-3 0,3-1-4 0,-4 1-3 16,1 0-9-16,2 3 0 0,-3 1-2 0,0 0-1 16,0 0-6-16,0 0 3 0,0 0-5 0,9 7-1 15,-4-2-1-15,-1 1 0 0,1-2-1 0,-1 3 0 0,1-1-2 16,0 4 1-16,4-4-2 0,1-1-2 0,-2 0-1 16,1 3-7-16,4-5-5 0,-3 1-2 0,3 0-5 15,1-1-6-15,-1-2-1 0,-1-4 0 16,0 0 3-16,-2-1-2 0,3-1-1 0,-3 0 8 0,1-3-1 15,-2 2 7-15,0-2 6 0,-1-1 1 0,-2 1 10 16,1 0 14-16,-6 2-1 0,4-1 14 0,-5-1 4 16,3 2 6-16,-2 1 6 0,-1 0-5 0,0 3-5 15,0 2-5-15,0 0-1 0,0 0-2 0,0 0-9 16,0 0 5-16,0 0-8 0,-5 11 1 0,5-6 4 16,-3 2-5-16,7 0-2 0,-4 3-6 0,7 0-1 15,-2-1-3-15,5 0-3 0,-1-3-16 0,1 2-6 16,8-1 5-16,-5-6-26 0,6-1-6 0,1-1-10 15,1 1-6-15,7-8-2 0,-5 3 0 0,1-6-2 16,-7 1 9-16,2-1 5 0,-4 1 8 0,-1-1 11 16,-1-1 14-16,0-2 14 0,-1-1 9 0,-5 1 19 15,2-1 7-15,-4 3 13 0,0 2 7 0,-1 1 16 16,-1-3 13-16,1 4 6 0,-1 1-4 0,-1 2-4 16,-1 3-14-16,-1-2-11 0,0 4-7 0,0 0 7 0,0 0-10 15,4 10-15-15,-6-3-34 0,2 2-28 16,0 3-37-16,-1 0-54 0,0 5-64 0,0 0-66 15,2 2-101-15,0-2-179 0,-2 1-578 0,1 0 256 16</inkml:trace>
  <inkml:trace contextRef="#ctx0" brushRef="#br0" timeOffset="105690.5932">3685 12230 39 0,'-4'-2'137'0,"3"-1"-7"0,-2-1-10 0,-1 1-4 0,3-1-2 16,-3 0-2-16,3 0-5 0,-2 1-8 16,2-2-7-16,-2 3-9 0,3 2-1 0,-1-4 1 0,1 4-6 15,-2-5-2-15,2 5-3 0,-3-3-3 0,3 3-7 16,0 0-5-16,-1-4-5 0,1 4-7 16,0 0-6-16,0 0-5 0,0 0 1 0,0 0-4 15,0 0 0-15,0 0 3 0,0 0 4 0,0 0 8 0,15 7 5 16,-7-5-1-16,-3-2-4 0,4 3 5 0,1-1 5 15,3 1-4-15,1-2 0 0,4 2-1 0,2-1 0 16,10 1-4-16,-1 0 3 0,7 1-7 16,15-3 5-16,5-4-11 0,2 2-1 0,-1-5-2 0,10-1-3 15,28-1-2-15,-1-2-2 0,0 3-6 0,2-10 2 16,-4 0-5-16,5 5-4 0,2-2 0 0,-4 0-5 16,3-2-1-16,-3 2-3 0,3 1 0 0,-5 0-2 15,-4-2 1-15,-21 6-4 0,24-5-7 0,-28 3 0 16,1 2 3-16,0 1-2 0,-2 3-1 0,-3 0 2 15,-8 1-1-15,-13 4 2 0,-5 0-1 0,2 0 2 0,-8 3 2 16,-6 0-1-16,-3-1-2 0,-5 0 5 16,0 1-3-16,-4-2 3 0,-1 2-3 0,-4 1-1 15,3-3 2-15,-4 1 1 0,0-1 2 0,-1 0-2 16,0 2 1-16,-3-3 1 0,1 6-26 0,1-2-39 0,-2-4-47 16,-4 4-61-16,1 1-77 0,-1-2-153 0,0 2-432 15,-3-1 192-15</inkml:trace>
  <inkml:trace contextRef="#ctx0" brushRef="#br0" timeOffset="108878.583">6635 11455 5 0,'-6'2'256'0,"0"1"1"0,2-3-5 0,4 0-12 0,0 0-16 15,-9 0-17-15,9 0-18 0,-6-5-19 0,6 5-13 16,4-8-16-16,0 1-15 0,5 1-8 0,-2-3-11 16,9-2-7-16,1 0-11 0,7-6-3 0,2 2-6 15,0-1-6-15,5-2-6 0,1-1-2 0,14-6 5 16,0 1-3-16,5-2-4 0,-1 0-6 0,5-4 0 15,3 1-5-15,22-15-2 0,-20 18 1 0,29-15 6 16,3 4-10-16,0 5 12 0,-1 0-5 0,1 0-9 16,0 3-2-16,-2 4-10 0,-4-1-2 0,-23 7-4 15,23-6-1-15,2-1-3 0,-27 9-13 0,25-6 5 16,-26 6-7-16,3-4 2 0,1 7-16 0,25-8 2 16,-30 7-5-16,0 2 7 0,-2-3-8 0,-1 4 0 15,3-3 1-15,0-2 0 0,2 4 0 0,-1-1 2 16,3-2 4-16,2 0-2 0,-1 2-7 0,-1 1-1 0,0-3 0 15,0 3 3-15,1-1 1 0,-4 2 0 16,-2 1-2-16,-5 1 5 0,-13 5-2 0,-2 0 2 16,-2-1 1-16,0 4-1 0,-4-1-1 0,0 2 4 0,-8 1 0 15,-4-1 1-15,11 1-1 0,-12 0 1 0,3 1-3 16,-1-2 2-16,-3 0 2 0,4-1 4 0,-3 2-3 16,3-5-2-16,-3 5 1 0,3-4-1 0,6-1 1 15,-7 0-2-15,5-3 2 0,4 1 5 0,-1 1-7 16,3 0-1-16,-1 0 2 0,-2-2 1 0,3 1-5 15,1 0 5-15,-2 0-1 0,0 1 3 16,-2 1-4-16,-1 0 3 0,-1-2-4 0,0 4 3 0,1-3-4 16,-7 5 2-16,1-3 2 0,7-1-3 0,-3 0 5 15,5 3-3-15,2-5 5 0,3 1-6 0,0-1 5 16,-2 2-6-16,1-2 5 0,1 2-4 0,1-2 0 16,0 2 3-16,0-1 0 0,-3-2-1 0,3 3-1 15,-1-3 6-15,1 4-5 0,0-1 6 0,0 3-7 16,-1-3 3-16,-1 2-1 0,3-2-1 0,-4 3-3 15,2-2 1-15,-4 3 2 0,0-3-4 0,4 1 1 16,-2 0 1-16,20-3-4 0,-20 3 0 0,2-3-5 16,4 2-2-16,12-3-5 0,1 0-4 0,-15 2-4 15,13-2-5-15,0-3 2 0,-13 4 3 0,2 0 4 0,0 1 1 16,-2-3 3-16,-2 4 3 0,-2-4 1 16,2 4 4-16,-1-3-4 0,-7 2 3 0,0 0 5 15,-8 1-2-15,-1 0 3 0,1-2-4 0,-1 3 3 16,-6 0-2-16,7-4 0 0,-1 3-5 0,-1-1 3 0,1-1-2 15,-1 2 1-15,0-5 2 0,0 6 1 0,-1-2 2 16,-1 2-2-16,-3-2 2 0,5 1 7 0,-5 1 0 16,7-4 3-16,-5 2-4 0,-1 3 0 0,-1-3 0 15,1 2 0-15,-5 1 3 0,4 0 5 0,-4-1-4 16,-1 3-1-16,-2-3-1 0,3 2 1 0,0-3-2 16,-1 3-1-16,-1 0-2 0,0-2-3 0,1 2-3 15,-2 1-1-15,0-3-5 0,-1 3 3 0,-5 0-3 16,10-2 1-16,-10 2-6 0,7-3-12 0,-3 1-10 15,-4 2-1-15,7-2-8 0,-3-1-18 0,-4 3-28 16,4-2-29-16,-4 2-43 0,0-7-40 0,0 7-201 16,-4-8-441-16,0 3 196 0</inkml:trace>
  <inkml:trace contextRef="#ctx0" brushRef="#br0" timeOffset="109172.7459">12668 9762 64 0,'14'0'170'0,"3"4"-13"16,0-3-3-16,0 1-4 0,2-2-9 0,0 3-12 0,1 2-11 15,-4 2-5-15,3-2-12 0,-3 1-2 0,0 0-3 16,-2 2-3-16,-2 0 2 0,-2-3 3 0,-1 5-5 15,-1-3-7-15,2 1 1 0,-4 0-5 0,-1-2 2 16,-1-1-5-16,0 5-6 0,-4-3-3 0,0-1-11 16,-2 3-4-16,-2 0-5 0,-1-1-6 0,-4-1-12 15,-8 3-24-15,2-1-25 0,-10 3-40 0,-1-2-46 16,4-5-55-16,-6 0-54 0,-7 2-144 0,8-2-385 16,-3 0 171-16</inkml:trace>
  <inkml:trace contextRef="#ctx0" brushRef="#br0" timeOffset="110596.7255">12679 9832 104 0,'0'0'229'0,"-4"-2"-15"16,4 2-19-16,0 0-20 0,0 0-13 0,0-5-15 15,0 5-6-15,0 0-10 0,12 0-9 0,-5 0-8 16,5 1-4-16,-2 0-9 0,-1 2-5 0,4-1-4 16,0 1-2-16,3 4-7 0,1 1-6 0,6 1-7 15,0 3-8-15,0-1-4 0,4 2-3 0,-1-1-9 16,0 3-3-16,1 2-5 0,0 0-4 0,-3-1-5 15,-2 0-6-15,-4-4-9 0,-5-1-8 0,3-1-4 16,-3 1 1-16,-4-3-3 0,-1 0 0 0,-3-1-1 16,-1-1-2-16,-2 5 4 0,-3-2-4 0,-2 1 2 0,-2-1-1 15,-4-1 1-15,-9 2 2 0,-7 4 0 16,2-2 0-16,-4 0 0 0,0-1-6 0,-1-2 5 16,-1 0-2-16,10-4 0 0,-2 2-7 0,3-2-6 0,4 0-16 15,3-2-11-15,2 1-21 0,0-2-25 0,4 1-24 16,0-5-30-16,5 2-40 0,0 0-180 0,0 0-391 15,-3-5 174-15</inkml:trace>
  <inkml:trace contextRef="#ctx0" brushRef="#br0" timeOffset="110960.2421">13367 9399 140 0,'1'-14'302'0,"4"4"-16"0,-5-1-12 0,0 3-9 0,1 3-16 15,1-2-17-15,-2 2-24 0,1 2-27 0,-1 3-12 16,0 0-9-16,0 0 16 0,9 7-26 0,-4 3-3 15,-1 7-9-15,4 7-1 0,-2 6-8 0,3 0-22 16,-1 2-1-16,-1 0-7 0,-3 2-10 0,0 1-6 16,5 12-6-16,-5-16 3 0,1 1-23 0,0-1-1 15,-4 1-2-15,3-3-2 0,1 2-11 0,-1-4-3 16,3 0-15-16,-4-3-11 0,-1-5-23 0,4 0-14 16,-5-4-17-16,3 1-25 0,-4-5-26 0,0-1-34 15,5-1-33-15,-2-2-29 0,-1-4-34 0,3-1-50 16,4-4-246-16,-1-4-560 0,2-1 248 0</inkml:trace>
  <inkml:trace contextRef="#ctx0" brushRef="#br0" timeOffset="111316.5583">13881 9593 242 0,'-21'2'239'0,"15"5"-9"0,-2-5-9 0,3 5-16 15,-3 1-19-15,3-2-9 0,0 5-12 16,1-1-13-16,3 0-15 0,1 2-14 0,0 1-8 0,5-1-9 16,1 4-14-16,2-2-7 0,2-1-8 0,3 1-10 15,4-3-5-15,-1 0-4 0,1-1-10 0,2-3-11 16,-2-4-8-16,2 4-16 0,0-5-2 0,-2 0-3 16,-3-1-2-16,1-2-1 0,-4-1-1 0,-2-1 1 15,1-4-1-15,-3 2 0 0,-1-5-3 0,-2 3 3 16,-1-5 13-16,-3 0-3 0,-4 2 3 0,0-2 3 15,-6-1 4-15,-3-3 14 0,-2 5-4 0,0-2 10 16,-8-1 3-16,-4 4-10 0,1 0 4 0,7 5-8 16,-4-4 2-16,4 8-4 0,1-1-5 0,0 0-3 15,5 2-5-15,1 2-14 0,5 0-19 0,-2-1-16 0,5 5-18 16,2-2-31-16,2 1-18 0,2-1-39 16,7 5-36-16,9-1-33 0,0-1-42 0,4-2-150 15,5 1-430-15,5 0 190 0</inkml:trace>
  <inkml:trace contextRef="#ctx0" brushRef="#br0" timeOffset="111778.536">14403 9564 146 0,'-6'-3'278'0,"-6"-1"-7"16,-4-1-10-16,-1 2-19 0,2 3-17 15,2 0-18-15,-1 0-14 0,1 3-17 0,0 0-16 0,2 2-19 16,-1-1-12-16,1 1-19 0,3 2-6 0,3 0-13 15,-3 0-9-15,3 5-12 0,2-4-14 0,3-1-7 16,3-2-13-16,-3 5-6 0,4-3-12 0,3 2-17 16,0-4 1-16,1 0-11 0,2 0 0 0,-1-1 1 15,1-3 2-15,3 1 1 0,1-1-1 0,4-2 0 16,-5-1 1-16,5 1 2 0,-2-1 7 0,2 0 12 16,-6-1 1-16,2 3 1 0,-3 0 9 0,3 0 4 15,-5 1 8-15,2 3-1 0,1-1 9 0,-5 5 10 16,3-1 0-16,-3 3-1 0,1-1 4 0,1 5-1 15,-4 5-3-15,-1-2-4 0,1 2-8 0,-5-1-1 16,0 8-6-16,-5-8-2 0,5 3-2 0,-5 3 0 16,0-7-5-16,-3 0 1 0,0 0 3 0,-6 5-10 15,4-5-1-15,-4-3 0 0,0-3-4 0,-1 0 7 0,1-1 1 16,-4-2-3-16,1-4-7 0,-2-2 0 0,0-2 3 16,10 0-4-16,-4 0 4 0,-1-4-4 15,1-1 3-15,3 0-1 0,0-2-1 0,2 2 1 16,3-3-7-16,-1 1 2 0,-1-3-8 0,4 4 1 0,1-2-15 15,0 1 1-15,0-4-6 0,2 7-10 0,0 0-19 16,0 0-17-16,2-1-20 0,2-1-19 0,-2 6-16 16,-2 0-22-16,4-3-27 0,-4 3-23 0,10 0-40 15,-10 0-25-15,13 3-223 0,-13-3-516 0,6 0 228 16</inkml:trace>
  <inkml:trace contextRef="#ctx0" brushRef="#br0" timeOffset="112999.1192">14748 9489 264 0,'4'-3'324'0,"-1"-2"-14"0,2-2-18 0,0 5-26 0,1-1-22 16,1 1-13-16,-7 2-10 0,12 2-15 0,-3 0-18 16,2-1-6-16,-1 9-7 0,1-3-10 0,2 3-22 15,-5-1-11-15,3 3-7 0,-1 0-11 0,2 3-9 16,-2-5-7-16,-3 1-10 0,0-1 12 0,1 2-33 16,-2-2-2-16,-1 0-8 0,-1-1-5 0,0-6-1 15,-3 7-6-15,2-5-10 0,-2-1-9 0,-1 1 5 16,0 0 5-16,4-3-6 0,-4-2 1 0,0 0-11 15,0 0 2-15,0 0 0 0,0 0 1 0,-5-14-9 16,5 6 6-16,-3-2 11 0,6-1-13 0,-2-1 1 16,2-4 4-16,-1-1-10 0,3 1 7 0,2 2-10 15,-1-1 0-15,2 1 7 0,0 2-6 0,-1 4 5 16,1-2-6-16,-3 3 3 0,3 4 6 0,2-5-4 16,-1 7 9-16,0 1-2 0,2 0 0 0,-2 5-3 0,3 0 3 15,2 5-1-15,1 2 1 0,-1 2-2 16,-2 1-6-16,5 5-6 0,0-1-16 0,0 2-31 0,-7-6-42 15,0 3-45-15,3 0-45 0,-5 1-48 0,-4-2-57 16,-1 1-55-16,1-2-304 0,-1 0-688 0,-6 0 305 16</inkml:trace>
  <inkml:trace contextRef="#ctx0" brushRef="#br0" timeOffset="113318.5177">14808 9866 81 0,'-5'-1'352'16,"1"0"-14"-16,-2-2-23 0,6 3-22 0,0 0-22 15,-1-6-32-15,1 6-14 0,8-3-17 0,-8 3-12 16,11 4-20-16,-3 1-16 0,-1 2-6 0,2-1-20 16,-1 1-13-16,-2 2-14 0,1 3-9 0,0-7-16 0,-2 7-3 15,-2-3-11-15,-1 4 1 0,0-1-18 16,-4 0-4-16,0-1-17 0,-1 1 1 0,-2-1-10 15,-2 0 3-15,2-2-2 0,-2-2-6 0,2-1-1 16,1 1 1-16,0-3-6 0,1 0 5 0,0-3 1 0,0 3-7 16,3-4 2-16,0 0 2 0,0 0-1 0,12 3-4 15,-12-3-7-15,18-7-11 0,-3 4-21 16,2 1-6-16,3-2-16 0,3-2-25 0,-6-1-20 0,3 3-35 16,-1 0-42-16,2 0-35 0,-1-3-42 0,-1 2-258 15,-7 0-552-15,-2 0 245 0</inkml:trace>
  <inkml:trace contextRef="#ctx0" brushRef="#br0" timeOffset="117500.9521">13887 14626 67 0,'-9'-2'258'0,"1"1"-2"15,3-2-7-15,0 1-4 0,-1 0-12 0,-1 2-12 16,7 0-15-16,-5-2-17 0,5 2-22 0,0 0-12 0,0 0-8 16,0 0-12-16,18-1-4 0,3 1-11 0,8 1-11 15,12 1-9-15,15 0-5 0,4-2-9 0,31 1-9 16,-25 0-7-16,34 3-6 0,2-2-5 16,8 2-5-16,4-4-4 0,1 0-8 0,2 0-6 0,7 4-4 15,-1-4 0-15,1 4-7 0,5-1-7 0,-3 1-5 16,-8-4 0-16,1 0-6 0,0 0-4 0,-16-2-2 15,2 4-2-15,-8-2-4 0,-6-4-2 16,-31 4 0-16,-1-4-1 0,-3 3-2 0,-1-5 2 0,-17 2 4 16,-1 1 2-16,-4 1 0 0,-6-3-6 0,-7 3 10 15,0 2 3-15,-7-1 1 0,-2-4 6 0,1 4-1 16,-3-2 3-16,0 0 1 0,-3-1 2 0,-1 2-6 16,-1 1 2-16,-4 1-1 0,9-2-2 0,-9 2-4 15,5-1-3-15,-5 1-12 0,4-2-10 0,-4 2-19 16,0 0-6-16,0 0-6 0,0 0-19 0,0 0-16 15,0 0-29-15,-13 12-21 0,5-6-25 0,1 0-32 16,-5 0-23-16,1 0-32 0,-10-1-164 0,3 1-444 16,1 1 196-16</inkml:trace>
  <inkml:trace contextRef="#ctx0" brushRef="#br0" timeOffset="117912.4919">14013 15036 2 0,'-5'4'226'0,"4"-2"-4"15,1-2-10-15,15 9-4 0,7-3-1 0,14-1-21 16,1-1-8-16,28-1-12 0,32 1-8 0,3-4-11 16,3 1-7-16,10-5 8 0,-2 0-10 0,4 4-13 0,-3-4-12 15,11 0-12-15,1 0-5 0,1-1-6 16,3 2-3-16,1 1-18 0,-5 0-8 0,-9 1-6 16,0 0-7-16,-5-2-6 0,-9 2-9 0,-9-3-7 15,-28 1-5-15,-3-1-1 0,1 1 0 0,-5 1-1 0,-6-5-5 16,-15 6-2-16,-1-3-5 0,-7 1 3 0,-8 3-1 15,-6-1 1-15,-4 0 7 0,2-2-6 0,-6 1 4 16,3 2-1-16,-9 0-6 0,9-1-2 16,-4 0-11-16,-5 1-23 0,7 0-26 0,-7 0-28 15,0 0-34-15,1 5-39 0,-1-5-46 0,0 0-59 0,-13 7-173 16,8-4-469-16,-5 1 208 0</inkml:trace>
  <inkml:trace contextRef="#ctx0" brushRef="#br0" timeOffset="126194.434">10064 15819 1629 0,'0'0'21'0,"-14"-13"-51"0,10 4 30 15,0 0-8-15,1 3 12 0,2-1-3 0,0 2 11 16,1-3 7-16,0 2 8 0,1 0 6 0,5-3-3 16,1 1 18-16,2 0 20 0,9-5 1 0,7-4 0 15,5 3-3-15,4-1 14 0,2 5-2 0,16-6 1 16,-2 2-10-16,4-1-1 0,5 4-9 0,-7-2-2 15,5 1-4-15,1-1-2 0,2-1-3 0,31-1-4 16,-30 2-4-16,3 4-3 0,31-7-1 0,-2 0-7 16,0 0 2-16,4-1-9 0,-1 3-2 0,2-1 1 15,-3-4-4-15,6 0 2 0,0 2-1 0,2-2-3 16,-3 3-1-16,-3 5-3 0,-5 3 1 0,-25 0 0 16,-3 1-2-16,2 2 0 0,-6 1-3 0,0 0 1 15,0 4 0-15,-4 0-2 0,-16-1 0 0,11 1 0 16,-14 0-1-16,-2-3-2 0,2 3 2 0,-8 0-2 15,-2 3 0-15,2-3-2 0,-7-3 2 0,-3 3-1 16,2 0 0-16,-8 0-1 0,1 0 4 0,-2 0-3 0,-2 0 1 16,-2 0-2-16,0-1-1 0,-3 1 3 15,-5 0-4-15,9 1-3 0,-9-1 1 0,5 0-5 16,-5 0-9-16,0 0-13 0,0 0-23 0,0 0-29 0,-18 12-19 16,9-9-33-16,0 2-34 0,-9 1-40 0,4 1-191 15,-6-2-432-15,0 0 191 0</inkml:trace>
  <inkml:trace contextRef="#ctx0" brushRef="#br0" timeOffset="126654.1059">10347 16209 5 0,'-5'3'142'0,"3"-3"6"0,2 0-6 0,0 0-14 0,0 0 16 15,22-8-5-15,-1-1-10 0,10-3-6 0,16-5-10 16,3-1-9-16,7-2-3 0,2-2-8 0,31-11-7 16,3 4-2-16,-2-4 3 0,8 1-3 15,11-3-4-15,5-1-25 0,3 5-1 0,7-1-11 16,3-4 1-16,4-1 6 0,4 2-12 0,2 0-7 16,0 4 1-16,-4 3-2 0,-3 1-7 0,-5 5 4 0,-4 2-5 15,-5-6-1-15,-7 8-1 0,-9 0-4 0,-10 6 1 16,-29 5-6-16,-3 0 3 0,-4 0-5 0,0 3 8 15,-18 4-11-15,0-5 2 0,-1 1-1 16,-7 2-3-16,-6 0 4 0,-6 2-11 0,-3-1-11 16,-3 1-11-16,0 2-7 0,-6 0-23 0,0 2-30 0,-5-4-52 15,-5 7-64-15,-3-1-131 0,-1 3-359 0,-10-2 160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09:45:33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28012 1855 143 0,'0'0'170'0,"-8"2"-6"0,8-2-8 16,-6 1 3-16,6-1-10 0,0 0 25 0,0 0-18 16,0 0-7-16,-4 5-14 0,4-5-13 0,0 0-1 15,-9-1 0-15,9 1-6 0,0 0-9 0,-6 0-5 0,6 0-11 16,-12 1-10-16,7 0-7 0,5-1-4 16,-9 0-9-16,9 0-7 0,-9 0-2 0,9 0-10 15,-10 3-2-15,10-3-4 0,-5 0 3 0,5 0-8 16,0 0-3-16,-8-3-3 0,8 3 0 0,-5 0-2 15,-2-2-9-15,7 2-4 0,0 0 1 0,-5-3 2 16,5 3-6-16,-2-4-2 0,0 0-7 0,2 4-2 16,4-5-2-16,-4 5-1 0,5-5-2 0,2 2 2 15,-2 0-1-15,-1-1 1 0,3 3 3 0,-1 0-3 16,2 0 1-16,-1-1 1 0,1 2 3 0,-3 0-2 16,5 0-2-16,-2 0-3 0,-3 3 8 0,0 1-4 15,3 1 3-15,-2 0-3 0,-1 2 3 0,-1 2 1 16,1 1 0-16,-2 1-2 0,-4 0-4 0,1 5 5 15,-4 1-5-15,0-2-8 0,-1 2 3 0,-2-3-3 16,0 3 4-16,-1-8 1 0,-1 8 2 0,-4-4-7 16,7-5 2-16,-7 4-12 0,-1 0 0 0,1-1 0 15,-1-5 5-15,-1 1-5 0,2 0 0 0,2-4 1 16,2 3 6-16,-3-3 4 0,5-3-3 0,-1 1 1 16,1 1 4-16,7-2-3 0,-11 0 7 0,11 0-3 15,-8-3 2-15,6-1 2 0,-1-1 2 0,3 5-2 16,-1-7-2-16,1 3 3 0,0 0 0 0,0 4 5 15,3-7-4-15,-2 4 4 0,1-1-7 0,0 1 11 16,0-1 2-16,1 1 1 0,-3 3 0 0,5-5 6 16,-1 3 2-16,-1 2 4 0,-3 0 1 0,8-3 6 15,-1 3 1-15,-2-1-2 0,-5 1-4 0,11 1-1 16,-6 0 1-16,-1 1-2 0,3 0 11 16,-2 3-5-16,1-3-3 0,0 1 3 0,-2-1-5 0,3 3-3 15,-1-2 2-15,4 2 0 0,-5-3-3 0,0 0 0 16,-1 2-6-16,2-1 3 0,-3-1-9 0,2 1-13 15,-1 0-20-15,-4-3-10 0,5 7-19 0,-5-7-26 16,2 3-21-16,-2-3-25 0,6 2-30 16,-6-2-50-16,0 0-123 0,0 0-362 0,0 0 160 15</inkml:trace>
  <inkml:trace contextRef="#ctx0" brushRef="#br0" timeOffset="594.7761">28164 1877 21 0,'0'0'287'0,"0"0"-12"0,0 0-19 0,0-3-14 16,0 3-23-16,0 0-21 0,0 0-18 0,0 0-19 15,0 0-16-15,0 0-15 0,0 0-14 0,5-5-12 16,0 3-5-16,-5 2-12 0,9 0-9 15,-1 0-8-15,-2-3-4 0,1 3-12 0,-1 3-1 16,3-3-5-16,-4 2-6 0,2-2-6 0,-1 0-2 16,2 2-6-16,-1 1 0 0,-2-1-8 0,2 1 3 15,-2-1-4-15,-1 1-1 0,2 2-1 0,-3 2-2 0,0-2-1 16,-1-1-2-16,0 1 0 0,-2 0-3 16,0-1 1-16,-1 2 3 0,-3 0-6 0,2-3-1 15,-5 2 3-15,0 1-3 0,0-3-9 0,1 1 5 16,-4 1-8-16,2 1-1 0,2-3-1 0,-2 1 2 15,-1-1-7-15,4 0-4 0,0-1-1 0,1-1-9 16,4-1-4-16,-8 1-4 0,8-1 2 0,-4 3 1 16,4-3 2-16,-5 2 4 0,5-2-2 0,0 0 7 15,0 0-1-15,0 0 4 0,0 0-1 0,14 3 2 16,-14-3 3-16,11 2 3 0,-5-1-1 0,3 0 3 16,-4-1-2-16,0 3 0 0,3-3 4 0,1 2 3 15,-3 1 0-15,2 0-4 0,-2 1 2 0,-1 1 4 16,3-3 0-16,-2 1-3 0,0 1 2 0,-1 0 3 15,-1-2 2-15,0 2-3 0,-2-1 0 0,-2 2 3 16,1-1 2-16,0 1 12 0,-3-1-5 0,0 0 11 16,-2 0-1-16,1 3-3 0,-5-1 5 0,2 2-3 15,-1-5-5-15,-1 4-5 0,0-1 2 0,0-1 1 16,0-1-2-16,2-1-3 0,0 1-1 0,1 2-2 16,-2-5-5-16,7-1 1 0,-6 6-6 0,2-4-6 15,4-2-7-15,-5 3-9 0,5-3-26 0,0 0-19 16,0 0-15-16,-14-1-30 0,14 1-15 0,0 0-32 15,-12-7-35-15,7 5-148 0,5 2-375 16,0 0 167-16</inkml:trace>
  <inkml:trace contextRef="#ctx0" brushRef="#br0" timeOffset="966.226">28507 1663 58 0,'0'0'165'0,"4"-1"-18"0,-4 1-12 16,0 0-18-16,0 0-15 0,0 0-14 0,3 11 1 15,0-5-11-15,1 3-2 0,-1 5-2 0,0 3-7 16,1 2 6-16,-2 6-3 0,4 1 4 0,-4 1-4 16,1-2-3-16,-1-2-2 0,3 3-3 0,-8-1-5 15,6 2-6-15,-3-7-3 0,3 6-1 0,-1-7-6 16,-4 0-5-16,1-1-4 0,1 2 0 0,1-2 0 16,-2 1-5-16,-1-11-5 0,4 6-1 0,-4-2-13 15,2 0-16-15,-5-4-19 0,5 1-11 0,-2-3-22 16,2-1-15-16,0-5-18 0,-3 9-20 0,3-9-25 15,-1 4-126-15,0 1-285 0,1-5 127 0</inkml:trace>
  <inkml:trace contextRef="#ctx0" brushRef="#br0" timeOffset="1800.3039">28778 1925 175 0,'0'0'183'15,"0"0"-9"-15,0 0-5 0,0 0-11 0,0 0-6 16,0 0-2-16,0 0-4 0,0 0-6 0,0-5-11 15,0 5-8-15,0 0-11 0,0 0-14 0,0 0-12 16,0 0-7-16,0 0-6 0,0 0-7 0,0 0-8 16,0 0-6-16,-2 11-8 0,2-11 3 0,0 5-6 15,0-2-7-15,0 2-4 0,2 2-8 0,-2-2 1 16,1 2 1-16,1 1 0 0,0 0-7 0,0 4 1 16,-2-2-2-16,0-1 0 0,0 2-3 0,2-1 5 15,0 0-4-15,-2 0-3 0,0-1-1 0,1 0-2 16,1 2 2-16,-2-5-2 0,3 0 0 0,-3 1 2 15,0-3-3-15,0 2 4 0,-3-2-3 0,3 2-1 16,-2-4-2-16,2-2 5 0,-1 5-5 0,-1-2 4 16,2-3-6-16,-2 4-4 0,2-4-8 0,-2 5-17 15,2-5-13-15,0 0-2 0,0 0-12 16,0 0-4-16,-13 0-15 0,13 0-14 0,0 0-27 0,-7-7-36 16,7 7-20-16,0-10-152 0,-3 8-349 0,3 2 155 15</inkml:trace>
  <inkml:trace contextRef="#ctx0" brushRef="#br0" timeOffset="2141.0908">28962 1910 138 0,'0'0'224'16,"0"0"-10"-16,0 0-16 0,0 0-19 0,0 0-19 16,0 0-18-16,0 0-11 0,0 0-18 0,0 0-9 0,0 0-12 15,0 0-4-15,2 9-10 0,-2-5-2 0,0 0-11 16,1 3 5-16,-1 0-1 0,0 1-1 16,0 0 6-16,2 3-10 0,-2-3-1 0,-2 0-10 15,4 0 3-15,-4 2-6 0,1-3-3 0,2 3-3 16,-2-3-4-16,1 1-4 0,1 0-4 0,-1-2 6 0,0 1-15 15,0 1 2-15,0-3 1 0,0 1-9 0,0 1 5 16,0-7-7-16,3 8-2 0,-3-8-32 0,-1 8-31 16,1-8-37-16,2 4-39 0,-2-4-56 15,0 0-60-15,0 0-132 0,0 0-405 0,0 0 180 16</inkml:trace>
  <inkml:trace contextRef="#ctx0" brushRef="#br0" timeOffset="2868.7905">27832 2467 64 0,'28'-4'192'0,"3"1"-14"0,1-2-7 16,6-1-19-16,16-1-2 0,-2 3-16 0,1-3-10 16,5-3-11-16,2 7-14 0,3-4-9 0,-2 2-9 15,-1 0-13-15,0-2-8 0,-3 5-5 0,0-1-7 16,-2-2-11-16,0 1-13 0,-5-1-20 0,2 2-1 16,-20-1-10-16,5 1 6 0,-5 1-5 0,-2-1 0 15,-7 2-3-15,-2-2-2 0,-3 3-1 0,-4-1 6 16,0-3 3-16,-5 4-1 0,-2 0 1 15,0-3 5-15,-3 3-3 0,1-2-5 0,-5 2-22 0,4-2-13 16,-4 2-42-16,0 0-15 0,0 0-5 0,-17-2-135 16,8 4-256-16,9-2 114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0:34:45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11966 1540 22 0,'0'0'83'0,"0"0"-8"0,0 0-4 16,0 0-2-16,0 0-7 0,-1-5-1 0,1 5 2 15,0 0-1-15,0 0-10 0,0 0 9 0,0 0-12 16,0 0 4-16,0 0-9 0,0 0 8 0,0 0-6 0,0 0-3 16,0 0 4-16,0 0-4 0,0 0 2 0,0 0 3 15,0 0-6-15,0 0 6 0,0 0-2 16,0 0 0-16,0 0-4 0,0 0 3 0,0 0-1 16,0 0-1-16,0 0 1 0,0 0 1 0,0 0-6 15,0 0-5-15,0 0-4 0,0 0-1 0,0 0-5 16,0 0-2-16,0 0 4 0,0 0-1 0,0 0-2 15,14 0-4-15,-14 0 1 0,0 0 2 0,10 5-4 16,-4-5-1-16,-6 0-2 0,12 0-3 0,-5 1 4 16,3-1-5-16,0 1 2 0,-1-5-2 0,1 6 3 15,4-2-6-15,-3 0 0 0,1-2 1 0,1 2 1 16,1 0 0-16,3 0-6 0,-2-4 1 0,7 5 1 16,-8-1-2-16,6 0 7 0,1-1-8 0,-2 0 2 15,0-1-1-15,1 4-4 0,1-2 2 0,-1 1 0 16,1-4 1-16,-2 1-2 0,3-1-1 0,-2 3 2 15,0-3-4-15,8-2 1 0,-7 4 2 0,-3 0-5 16,0-1 4-16,2-1-5 0,-3 1 6 0,-2 2-1 16,2 0-2-16,2 2 3 0,-4-2-6 0,-3 0 6 15,2 0-8-15,3 1 7 0,-4-4-1 0,0 3 8 16,0-3-7-16,5 6 0 0,-5-4-6 0,1 2 12 16,-4-1-8-16,4 0 7 0,4-1-7 0,-4-1-1 15,3 0 2-15,2-1 0 0,-6 6 1 0,6-7 2 16,-2 4 0-16,0-1 6 0,-4 1-10 0,5-4 6 15,-5 4-6-15,6-1 5 0,-9 1-7 0,3 0 4 16,0 0-1-16,1-2 3 0,-4 4-3 0,3-4 3 16,1 1 4-16,-1 2-7 0,1-1-1 0,0-1 0 15,0 2 3-15,-1-4-2 0,1 5 2 0,-1-2-2 16,-2 1 3-16,4 1-6 0,0-2 7 16,-3-2-6-16,1 4 6 0,2-1-3 0,-2-2-1 0,1 1 0 15,0-2 3-15,-1 2-6 0,0 0 5 0,0-1 0 16,-1 1-4-16,1 0 3 0,-2-2 2 0,1 4-2 15,1-1 2-15,2-2-6 0,2 1 1 0,-3-2 0 16,1 2 4-16,-1-2 7 0,2 1-6 0,-2 2 0 16,-1-1-2-16,0-1 1 0,0 0-4 0,4-4 5 15,1 5 2-15,0-3-5 0,-4 3 0 0,0 0 3 16,-3-2-5-16,3 2 8 0,-1-5-6 0,-4 5 0 16,5-1-7-16,-2 0 5 0,-1-2 3 0,-2 2 5 15,3 0-11-15,2 1 9 0,2-3-3 0,-2 3-2 16,-1-3-4-16,0 2 3 0,-3 0 0 15,2 1 3-15,-2 0-2 0,0 0-1 0,-1-2 0 16,2 1 2-16,-3 0 7 0,1 1-4 0,0-3-4 16,4 3 4-16,-4-2-4 0,0 4 5 0,1-5-6 15,0 3 3-15,4-1-1 0,-2 1 2 0,1 0-6 0,-2 0 2 16,1-4-3-16,0 4 1 0,-2 0 2 0,2 0 0 16,1-1 1-16,-2-2 0 0,0 5 3 0,1-4-6 15,-3 2 5-15,4-1 0 0,-8 0-3 16,3 2-5-16,-2-2 8 0,2 1-1 0,-2 0 3 15,-6 0-1-15,12 0 0 0,-12 0-1 0,5 0-1 16,-5 0 3-16,0 0-3 0,9-3-1 0,-9 3 6 16,5 0-1-16,-5 0 0 0,0 0-2 0,0 0 6 0,0 0 2 15,0 0 2-15,0 0-3 0,0 0 1 16,4-2-2-16,-4 2-3 0,0 0-4 0,0 0-7 16,0 0-24-16,0 0-41 0,0 0-66 0,-17-3-177 15,17 3-339-15,0 0 150 0</inkml:trace>
  <inkml:trace contextRef="#ctx0" brushRef="#br0" timeOffset="4018.6601">12373 582 49 0,'0'0'86'0,"0"0"-4"0,0 0-11 0,0 0-2 16,0 0-5-16,0 0-19 0,0 0 7 0,0 0-9 16,0 0-8-16,0 0-11 0,0 0 4 0,0 0 3 15,0 0-4-15,0 0 12 0,0 0-16 0,0 0 11 16,0 0-3-16,0 0-9 0,0 0-1 0,0 0-5 16,0 0 7-16,0 0-9 0,0 0 0 0,0 0-6 15,0 0 6-15,0 0-11 0,15 18 19 0,-15-18-2 16,0 0 10-16,0 0-6 0,0 0 5 0,0 0 2 15,23 6-4-15,-23-6 0 0,0 0 0 0,0 0 0 16,0 0 2-16,0 0-8 0,38-5 3 0,-38 5-6 16,0 0-2-16,35-7 0 0,-35 7 3 0,25-7-10 15,-25 7 3-15,31-7-9 0,-12 0 5 0,-19 7-5 16,30-8-7-16,-17 3 2 0,-13 5-10 0,33-11-1 16,-17 5-8-16,1-2-7 0,-17 8-13 0,23-11-10 15,-23 11-12-15,19-10-16 0,-19 10-15 0,14-8-73 16,-14 8-182-16,0 0 81 0</inkml:trace>
  <inkml:trace contextRef="#ctx0" brushRef="#br0" timeOffset="7510.4786">13145 744 50 0,'0'0'85'0,"0"0"-9"0,0 0-4 0,0 0-1 16,0 0-16-16,0 0-6 0,0 0 8 0,0 0-14 16,0 0 4-16,0 0-5 0,0 0 0 0,0 0 1 15,0 0-6-15,0 0-12 0,0 0 8 0,0 0 3 16,0 0 1-16,0 0 0 0,0 0 10 0,0 0-15 16,0 0 9-16,0 0-12 0,0 0 3 0,0 0-2 0,0 0 1 15,0 0 3-15,0 0-11 0,0 0 0 16,0 0 12-16,0 0-6 0,48-17-2 0,-48 17-6 15,22-11-10-15,-4 2 3 0,-4 0-5 0,-14 9 8 16,27-14-9-16,-12 4 0 0,-1 0-8 0,1 1 7 16,-1-4-11-16,0 4 6 0,-1-1 2 0,1 0-7 15,-1-1-2-15,-13 11-7 0,23-17-2 0,-13 5-7 16,-2 4 10-16,7-4-12 0,-15 12 2 0,17-17 3 16,-17 17-9-16,16-13-7 0,-16 13-14 0,11-9-19 15,-11 9-23-15,0 0-86 0,0 0-190 0,14-12 84 16</inkml:trace>
  <inkml:trace contextRef="#ctx0" brushRef="#br0" timeOffset="12993.8563">14215 691 22 0,'0'0'74'0,"0"0"-6"0,0 0-4 0,0 0-12 16,0 0 6-16,0 0-15 0,0 0 9 0,0 0-11 15,0 0-3-15,0 0 5 0,0 0-4 0,0 0 11 16,0 0-12-16,0 0 3 0,0 0-1 0,0 0-18 15,0 0 5-15,0 0-8 0,0 0 16 0,0 0-16 16,0 0-13-16,0 0-8 0,0 0 11 0,16-30 6 16,-16 30-10-16,0 0-15 0,26-13 8 0,-26 13-5 15,16-10-17-15,-16 10 4 0,24-12 2 0,-15 7-15 16,-9 5 1-16,27-15 6 0,-27 15 3 0,19-10-24 16,-19 10-13-16,13-7-43 0,-13 7-111 0,0 0 48 15</inkml:trace>
  <inkml:trace contextRef="#ctx0" brushRef="#br0" timeOffset="25264.3341">3301 2443 70 0,'-1'-2'93'0,"1"2"2"16,0 0-4-16,0 0-2 0,0 0-2 0,0 0-9 16,0 0 3-16,0 0 0 0,-1-3-5 0,1 3-15 15,0 0-3-15,-4-3-5 0,4 3 3 0,0-4-19 16,0 4 1-16,0 0-3 0,0-5 1 0,0 5-9 16,0 0-3-16,0 0-7 0,0 0 3 0,4-5 0 15,-4 5-3-15,0 0-3 0,5 0-1 0,-5 0-7 16,5-1-2-16,-5 1 4 0,5 0-2 0,-5 0 3 15,0 0 9-15,12 0-12 0,-7 0 4 0,2 0-4 16,0 0-6-16,3 0 6 0,0-1-5 0,1-2-15 16,1 0 20-16,1-1 1 0,6 1-4 0,-2 1 4 15,2-1-2-15,-1-1-2 0,2-1-1 0,1 2-4 16,-2-2 2-16,0 2 0 0,2-1 0 0,-1 0-2 16,-3 0-3-16,3 0 6 0,-2 2-9 15,0-1 6-15,0 1 0 0,-4 0 11 0,4-1-19 16,1 2-1-16,-5 0 0 0,-1 1-4 0,0-3 0 0,1 1-7 15,-2-1 2-15,2 1-16 0,0 0 7 0,3-2-6 16,-4 3 11-16,6-2-1 0,-6 2 2 0,5-3 6 16,-8 0-18-16,8 1 4 0,-2 1 2 15,-3-1 3-15,0 1 4 0,2 2-3 0,-2-3 10 16,0 1-2-16,2 2 2 0,-2-4-7 0,2 3-1 16,2-1-5-16,2 0-5 0,-2 0 0 0,2 1-9 15,0-1 1-15,3-1-7 0,-3 0-10 0,0 1-46 0,0-3-112 16,2 1 50-16</inkml:trace>
  <inkml:trace contextRef="#ctx0" brushRef="#br0" timeOffset="42284.1852">5825 3733 81 0,'0'0'104'0,"0"0"-21"0,0 0 4 16,0 0-8-16,4-3-4 0,-4 3-2 0,0 0-13 15,0 0 1-15,0 0-9 0,0 0-2 0,0 0 5 16,0 0-10-16,0 0-6 0,0 0-2 0,0 0-4 15,4-3 5-15,-4 3-4 0,0 0-5 0,0 0 2 16,6 0-5-16,-1-2-3 0,-5 2 5 0,9-3 1 16,-5-1 7-16,4 3 5 0,0 0-2 0,3-2-11 15,-2 3 1-15,4-3-3 0,-1 2 3 0,0 0-1 16,6-3-4-16,0 1 4 0,0 1-9 0,-1 2 0 16,1-3 0-16,3 2-3 0,-1-2 0 0,-2 2-9 15,5 1 2-15,-3-4 3 0,0 1 0 0,-1 1-3 16,3 0 0-16,-2 0 0 0,-1 1-1 0,0 1-1 15,-2-6-4-15,2 5 1 0,-6-2-1 0,1 2-1 16,-1-2 6-16,-2 2-4 0,3 1 1 0,-2 0 2 16,-2-1-3-16,-2 0-2 0,-1 1-3 0,0 0 0 15,0 1-1-15,0-2 4 0,-7 1-5 0,11 0-3 16,-5 1 1-16,-6-1-4 0,10 0 3 0,-10 0-8 16,7 1-9-16,-7-1-6 0,8 0 0 0,-8 0-3 15,5 1-6-15,-5-1-8 0,0 0-6 0,0 0-1 16,0 0 1-16,9 0-10 0,-9 0-13 0,0 0-23 15,0 0-93-15,0 0-204 0,0 0 90 0</inkml:trace>
  <inkml:trace contextRef="#ctx0" brushRef="#br0" timeOffset="42758.8861">5857 3853 145 0,'9'-3'150'0,"4"3"-11"16,-3-1-12-16,2-2-5 0,3 2-11 0,2-1-5 15,-1-1-13-15,4 0-2 0,1 0-13 0,-1-1-9 16,3 2-7-16,7-3-6 0,-2 2-6 0,0 0 0 16,1-1-9-16,1-2 4 0,-5 4-12 0,-3-3-5 15,5 1-1-15,-7 1-1 0,2-1-4 0,0 0-3 16,-1 1-8-16,-1-1-4 0,-1 2-5 0,0 0 2 16,-2-1-31-16,-3 0-22 0,-1 3-24 0,-2 0-38 15,-1 0-132-15,-10 0-263 0,9-2 118 0</inkml:trace>
  <inkml:trace contextRef="#ctx0" brushRef="#br0" timeOffset="49818.1198">4500 4478 85 0,'-4'-3'89'0,"4"3"-5"0,0 0-9 15,0 0 0-15,0 0-6 0,0 0 8 0,0 0-19 16,0 0-3-16,0 0-4 0,0 0 5 0,0 0-8 15,0 0-4-15,0 0 1 0,0 0-4 0,0 0-5 16,0 0-6-16,0 0-4 0,0 0-1 0,0 0-8 16,0 0 6-16,0 0-5 0,0 0 6 0,0 0-7 15,0 0-3-15,0 0-6 0,0 0 5 0,0 0-1 16,8-4-5-16,-8 4 0 0,10-1 0 0,-5-1 1 16,-1 1-1-16,5 0-4 0,1-2 4 0,2 1 4 15,1 0-5-15,0 0-4 0,0-1 1 0,5 2 3 16,1-6-12-16,-1 6 5 0,1-3-3 0,-1 0 4 15,4 3-1-15,-2-3-5 0,0 0 2 0,-1-1-5 16,9-1-6-16,-10 1 2 0,2 1 5 0,2-1-1 16,-2 0-8-16,0-1 3 0,9 2 9 0,-10-1-11 15,-1 1 3-15,1-1 1 0,-1 5-3 16,0-6 3-16,-4 5 3 0,-1-2-1 0,1 1 5 0,-1-1-4 16,-3 0-1-16,3 3-1 0,-3-2 1 0,2 2 2 15,-2-3 1-15,1 2-1 0,-6 0 3 0,4 1-4 16,-2 0 3-16,-1 0 1 0,0-2 1 0,3 1-2 15,-4 0 1-15,2 1-3 0,-2-3-1 0,0 0-5 16,-5 3-7-16,10-1-8 0,-3 0-10 0,-2-1-22 16,-5 2-73-16,0 0-145 0,7-1 65 0</inkml:trace>
  <inkml:trace contextRef="#ctx0" brushRef="#br0" timeOffset="116567.5509">12175 4129 135 0,'0'0'169'0,"-5"-4"-15"0,5 4-7 0,-2-3-9 15,2 3-6-15,0 0-5 0,0 0 4 16,0-8-4-16,0 8-8 0,0 0-4 0,2-5-9 0,-5 2-9 16,3 3-7-16,0-4-7 0,0 4-4 15,0 0-4-15,0 0-8 0,0-7-7 0,0 7-6 0,0 0-1 16,0 0-5-16,0 0-1 0,0-3-9 15,0 3 0-15,0 0-5 0,0 0-4 0,0 0-2 0,0 0-6 16,0 0 0-16,0 0-3 0,0 0-3 0,0 0-4 16,0 0 5-16,4 13 6 0,-3-7-2 0,-1 1 0 15,0 5 3-15,0 0-1 0,3 3 0 0,-2 2-1 16,-1-2-4-16,0 3 0 0,3-1-1 0,-2 0-2 16,0-2-1-16,2 2-3 0,-2-1 1 0,-1-4-1 15,5 0 0-15,-4 0-5 0,0 1-1 0,-1 0 2 16,2-2-10-16,-1-2 2 0,-2-1-8 0,1-2-14 15,1 0-9-15,-1 0-4 0,0-1-20 0,0-2-7 16,-1 0-21-16,-2 0-32 0,3-3-33 0,0 0-45 16,-10 1-160-16,10-1-383 0,-9-4 170 0</inkml:trace>
  <inkml:trace contextRef="#ctx0" brushRef="#br0" timeOffset="116934.953">12140 4071 174 0,'4'-4'189'0,"1"0"-12"0,-1 0-10 0,6-4-7 0,-1 4-14 15,0-1-11-15,1 1-11 0,-5 1-11 0,2 1-8 16,3-1-8-16,-4 3-9 0,2-2-10 0,1 2-5 15,1-3-7-15,-2 3-1 0,2 3 8 0,-3-3-11 16,-1 2-4-16,0 1-7 0,1-2-1 0,-1 4-6 16,-1 3-1-16,-1-3 3 0,1 2-2 0,-2 1 0 15,-1-1-11-15,2 3 0 0,-7-2-4 0,2 3 0 16,1-3-4-16,-5 1-2 0,1 0-4 0,1 1 0 16,-3-3 0-16,1 5 0 0,-3-4-5 0,0 0-3 15,-1 0 2-15,1-1-6 0,2 1-5 0,-5-1-7 16,4 0-8-16,-1-1-15 0,0-2-9 0,2 1-18 15,-2 0-13-15,4-1-14 0,-2-1-24 0,2 0-17 16,2-2-19-16,2-1-11 0,0 0-174 0,0 0-352 16,0 0 156-16</inkml:trace>
  <inkml:trace contextRef="#ctx0" brushRef="#br0" timeOffset="117867.3887">12512 4105 64 0,'0'0'185'0,"0"0"-18"0,0 0-13 0,0 0-13 15,0 0-13-15,0 0-5 0,-15-2-18 0,15 2-9 16,-12 2-10-16,7 0 1 0,-1 1-8 0,0-1-16 16,1 0-2-16,-1 2 10 0,1 0-6 0,0-1-9 15,0 1-4-15,1-1-5 0,0 3-2 0,-1-2-4 16,3 0-6-16,-1 1-1 0,0 2-3 0,1-2-3 15,-1 2-2-15,2 1-2 0,1-3 1 0,-1 1-4 16,1 1-5-16,1-2-1 0,1 3-10 0,-2-3-1 16,2-1 3-16,0 3-4 0,1-2-7 0,1 0-3 15,-2-2 0-15,5 1-4 0,-5-1-9 0,1 0 4 16,2-1 2-16,0 0 2 0,0-1-3 0,-5-1 0 16,13-1 1-16,-7-1 1 0,2 2-6 0,-2-4 3 15,1 0-2-15,-1 0 5 0,-1 1-2 0,0-2 5 16,1 1 12-16,-2-1-2 0,-1 0-1 0,2 0 2 15,-4-4-2-15,2 4 11 0,1 0 15 0,-3-2 0 16,0 4 0-16,2-4-4 0,-2 2-2 0,2 1-1 16,-2 1-1-16,3-1-4 0,-4 4-4 0,2-5-5 15,-2 5 1-15,4-3 0 0,-4 3 1 0,0 0-2 16,0 0 3-16,0 0-3 0,5 12 3 0,-1-9 0 16,-1 2-2-16,-2 2 1 0,2-3-4 0,-2-2 4 15,3 3 1-15,1 3-3 0,-4-3 1 0,4 0 0 16,-1 0 1-16,0-1-2 0,1 1-1 0,-5-3 4 15,4 0-1-15,-1 0 0 0,-3-2 1 0,7 3 5 16,-7-3-5-16,9 0 0 0,-9 0 4 16,10-5-3-16,-6 3-1 0,2 0 1 0,-3-3 0 0,3 1-1 15,0-1-2-15,0-1-2 0,1 2 0 0,-1 2 0 16,-1-5 3-16,-1 3-4 0,1 3 0 0,-1-2-1 16,-2 1 0-16,4-2-1 0,-3 2-2 0,-3 2 0 15,0 0-2-15,6-2 1 0,-6 2 4 0,0 0-3 16,8 5 4-16,-7 0 2 0,2-2-1 0,0 1 1 15,-1 4-3-15,3-4 1 0,-1 1 4 0,-1 2-3 16,3-1-1-16,-1-2-1 0,-1 2-1 0,6 1 3 16,-5-3-1-16,3-1 0 0,0 0-2 0,2 3 2 15,-1-4 3-15,1 1-4 0,-1-5-1 0,1 4 4 16,0-4-1-16,-1 1 3 0,2-1-6 0,-1-3 0 16,1 1 1-16,-2 1-1 0,-4-1 2 0,2-2-3 15,3 2 4-15,-4 1-2 0,-1-2 0 0,-1-2 2 16,1 0-1-16,2 4-3 0,-5-1 4 0,-1-3 0 15,2 3 1-15,-2 3-1 0,-1 1 1 0,4-3 1 16,-4 3-5-16,0 0-2 0,0 0-1 0,0-5 0 16,0 5 6-16,0 0-8 0,0 0 6 0,0 0-1 15,-4 12-2-15,4-10 2 0,0-2-5 0,-1 8 6 16,1-4-2-16,1-1 1 0,-1-3-5 0,-1 5 0 16,1-5-2-16,4 5-2 0,-4-5 3 0,1 4 1 15,-1-4 0-15,5 0-1 0,-5 0 2 0,8 3 2 16,-8-3 2-16,10-3-2 0,-6 1-1 0,1-1 3 15,-1 1 3-15,1-2-6 0,3 1 4 0,-6 0 4 16,2-1 0-16,0 2 0 0,0-4-3 0,1 2 5 16,-2 2 1-16,-1-1-2 0,2 3-1 0,4-2 2 15,-8 2-3-15,9 0 2 0,-9 0-3 0,9 2-3 16,-2 1-11-16,-2-1-17 0,0 5-33 0,3 1-46 16,-1-1-61-16,-5-1-175 0,4-1-371 0,-3 0 165 15</inkml:trace>
  <inkml:trace contextRef="#ctx0" brushRef="#br0" timeOffset="119031.7718">8938 4178 85 0,'-5'5'153'0,"1"0"-15"16,3 3 0-16,-2 0-13 0,2 2-11 0,0 0-10 0,2 1 0 15,0-2-14-15,3 2-7 0,0-3-8 0,2 3-9 16,1-3 7-16,-2 1-13 0,0-1-8 0,3 0 1 16,-1-2-9-16,2 1-5 0,-1-2 1 0,1 0-1 15,-2-2-6-15,1-2-4 0,1 0-4 0,2-2-2 16,1-1-5-16,2 0 0 0,-3-4-15 0,5-2 3 16,2-1-6-16,-4-2-23 0,1 0-2 0,1-2 2 15,-3-1-13-15,0 0 8 0,0-2-9 0,-3 0-9 16,-2-1 5-16,2-10 6 0,-3 5-3 15,-2-3 7-15,2 0 8 0,-4 7 3 0,0 0 3 0,-1 3 7 16,-2 2 17-16,2-1-5 0,-4 4 8 0,2 2 7 16,-2 3 11-16,2-1 0 0,0 1 1 0,-2 1-10 15,2 4 3-15,0 0 1 0,0 0 6 0,0 0 5 16,0 0 1-16,-7 16-4 0,7-5-3 0,-3-1-1 16,4 3-1-16,-1 2-2 0,0 3-5 0,4-4 1 15,-4 4 5-15,1-1-11 0,2 0 1 0,-3 0-2 16,5 0-3-16,0-2 3 0,-5-5-1 0,1 3-2 15,3-3-4-15,0 0 1 0,-3-4 0 0,3 1 2 16,0-3-20-16,-4 0-1 0,4 0 3 0,-3 0 1 16,4-4-8-16,-5 0-7 0,0 0-1 0,9-5-5 15,-5 2 5-15,1-4 4 0,-1 0-9 0,0 0 0 16,2-3-4-16,-2 0-6 0,1 1-1 0,-1-1 6 16,0 0 3-16,0 4 0 0,-3 3 7 0,3-3 0 15,-2 3 4-15,1 0-3 0,-3 3 7 0,5-1 5 16,-5 1 1-16,0 0 5 0,9 9-1 0,-4-5-2 15,-1 3 7-15,3 1 3 0,-1-2-2 0,0 5 0 16,2-5-3-16,1 2 0 0,-2 1 1 0,2-2 3 16,-1 1 0-16,1-3-1 0,-3-1 3 0,1-1 1 15,-1 2-2-15,-3-2 6 0,4-1 1 0,-4-1-3 16,-3-1 7-16,10 0-6 0,-10 0 3 0,5-1-2 16,-1-2 6-16,-3-1-5 0,2-2-1 0,1 2-1 15,-2 0-3-15,2-2-18 0,-4 1-13 0,4-1-13 16,-3 1-14-16,3-2-16 0,0 3-22 0,-3-1-112 15,3 4-219-15,2-6 98 0</inkml:trace>
  <inkml:trace contextRef="#ctx0" brushRef="#br0" timeOffset="130774.9667">9447 5586 54 0,'0'0'133'0,"0"0"-2"0,0 0-17 15,0 0-17-15,0 0 6 0,0 0-15 0,0 0-5 16,0 0-5-16,0 0-8 0,0 0 1 0,0 0-14 16,0 0 5-16,0 0-6 0,0 0 4 15,0 0-22-15,0 0 2 0,0 0-2 0,0 0-8 0,0 0 0 16,0 0 7-16,0 0 3 0,0 0 1 0,0 0-4 16,7 0-4-16,-2 5 4 0,0-5-7 0,-5 0-2 15,15 0-2-15,-3-3-3 0,1 1 4 0,6 2-6 16,-1-3 1-16,1 0-6 0,2-1-2 15,-2 2 3-15,1-1-6 0,2 2-7 0,-1-3 0 0,0 1 0 16,-2-1-3-16,3 2 3 0,-4-1-1 0,1 1 3 16,-2-2-8-16,1 1-2 0,-6 0 9 0,1 2 2 15,-1 0-7-15,-1-2 2 0,1 2-8 0,-1 1 2 16,-4 0 7-16,0-1-5 0,0-1-5 0,-1 1 0 16,-6 1-14-16,9-1-13 0,-9 1-7 0,6 0-7 15,-6 0-17-15,0 0 0 0,8 1-22 0,-8-1-12 16,0 0-13-16,0 0-110 0,0 0-241 0,0 0 106 15</inkml:trace>
  <inkml:trace contextRef="#ctx0" brushRef="#br0" timeOffset="131685.3099">9739 5407 205 0,'0'0'210'0,"-4"-3"-11"0,4 3-11 0,0 0-10 16,0 0-15-16,-4-2-12 0,4 2-9 0,0 0-12 15,0 0-15-15,0 0-3 0,0 0-13 0,0 0-4 16,0 0-7-16,0 0-12 0,0 0-7 0,0 0-6 15,0 0-7-15,0 0-8 0,0 0-5 0,0 0-3 16,0 0-4-16,0 0-5 0,0 0-1 0,25 1-2 16,-19-1-5-16,3 1-3 0,0-1-2 0,5 0-5 15,-1 3 1-15,5-1 0 0,-2 0-6 0,5 0 0 16,-4 1-8-16,4 0-2 0,-3-1-4 0,1 1-8 16,3-1 3-16,-3 2 0 0,3 4-4 0,-3-5-2 15,-1-1-7-15,0 5 4 0,-7-2-3 0,5 0 4 16,-4 0 3-16,-3 0 1 0,-1-5-2 0,1 7 0 15,-3-5-1-15,1 3 1 0,-3-3 5 0,-1 2-1 16,0-1 1-16,-2 0 4 0,1 0 3 0,-2-3 2 16,-6 7-1-16,5-3 2 0,-5-1-5 0,-1 2 5 0,1-2 4 15,-3 1 2-15,-1 4-6 0,-3-3 4 16,5 2 0-16,-5-2 0 0,3 2 1 0,-1-2-2 16,0 3 1-16,0-3 2 0,2 1 0 0,-1 1-4 15,0 0-4-15,2-2 6 0,-2 2-2 0,1-2 3 0,1 0 0 16,3 3-7-16,-3-4 4 0,2 1 0 0,1-2 0 15,1 3 1-15,-1-3 2 0,-1 0-4 16,0 1 2-16,1-1 1 0,2 0-2 0,0-1 2 16,-1 1 1-16,0-1 0 0,0 1-3 0,1-1 3 15,3-2-5-15,-7 3 2 0,7-3-1 0,-6 3 1 0,3-2 5 16,3-1-8-16,-3 3-1 0,3-3 3 0,-6 2-1 16,6-2-2-16,-5 2 1 0,5-2 1 0,-2 3 2 15,2-3 1-15,0 0-4 0,0 0 2 16,0 0-2-16,0 0 6 0,-6 2-5 0,6-2 4 0,0 0-5 15,0 0 0-15,0 0 3 0,0 0 0 0,0 0 1 16,-3-8-6-16,3 8 1 0,-1-5 2 0,1 5 3 16,0-6 0-16,-3 1-6 0,3 2 5 0,0-6 0 15,-1 1 2-15,-1-1-2 0,2-1-3 16,0 0 3-16,2 1-2 0,-4-3 0 0,2-5 1 0,0 5 4 16,-1-5-3-16,0 2 3 0,1-1 3 0,-3 4-1 15,-1-3 0-15,2 2-3 0,-1 4 0 0,1-3 0 16,-1 0 4-16,-2 4-1 0,3-1 0 0,-1 4-4 15,0 0-4-15,2-1-17 0,0 2-28 0,0 2-44 16,1 2-35-16,0 0-24 0,0 0-180 0,3-7-358 16,-3 7 158-16</inkml:trace>
  <inkml:trace contextRef="#ctx0" brushRef="#br0" timeOffset="178075.623">3944 10714 31 0,'0'0'53'16,"0"0"-3"-16,0 0-5 0,0 0-5 0,0 0-9 0,0 0 5 16,0 0 1-16,0 0 2 0,0 0 2 0,0 0-6 15,0 0 9-15,0 0-6 0,0 0 5 0,0 0-4 16,0 0 7-16,0 0-1 0,0 0 9 0,0 0-5 15,0 0 6-15,0 0-8 0,0 0 3 0,0 0-3 16,0 0 0-16,0 0 3 0,0 0 0 0,0 0-4 16,0 0-2-16,-5-1-4 0,5 1-3 0,0 0 2 0,0 0-5 15,0 0 0-15,0 0-6 0,0 0 0 0,0 0-10 16,0 0 3-16,0 0-1 0,0 0-6 16,0 0-2-16,0 0-1 0,0 0 3 0,0 0-3 15,0 0-5-15,0 0 7 0,0 0-6 0,0 0-1 0,0 0 6 16,15 5-10-16,-15-5 5 0,9 0 1 0,-6 4 0 15,-3-4 1-15,0 0-4 0,17-4 1 0,-11 4-2 16,7-1 2-16,0 2-1 0,-1-1-2 0,1 0-1 16,1 5 7-16,-2-5-5 0,3 1 0 0,3 0 0 15,-8 2-1-15,7-3 5 0,2 0-4 0,-3 1-3 16,0-1 2-16,-3 0 0 0,4 0 0 0,-4 1-1 16,1-1-4-16,0 0 2 0,-1 0 0 0,1 0 0 15,-1-1 3-15,1 1-3 0,-5-2 0 0,1 2 2 16,4-3-3-16,-2 3 3 0,-1-1 1 0,1 1-3 15,-2-1 4-15,1-3 1 0,-2 3-7 0,-1-1 5 16,0 2 0-16,-1-2-2 0,2 2 1 0,-2-1 1 16,0 0-1-16,1 1 5 0,2-1-9 0,-1 1 4 15,0-2 1-15,0 2-2 0,-2-1-3 0,0 0 2 16,2 1 0-16,1-5 0 0,-2 5 1 0,2-1-2 16,-2 0 7-16,0 1-6 0,-2 0-4 0,1 0 0 15,0 0 1-15,2 0 3 0,-1-1-1 0,2 1-1 16,-1 1 2-16,-2 0 3 0,2-1 0 0,2 1-3 15,-2-2-1-15,3 1 4 0,-3 1-3 0,-2-1 3 16,3 0-3-16,0-1 0 0,-4 2 3 0,2-3-1 16,1 3-4-16,-4-2-1 0,-5 1 0 0,10-3 3 15,-10 3 2-15,11 3 2 0,-11-3-1 0,10 0-6 0,-6 0 6 16,1-3 3-16,-5 3-6 0,8 0 0 0,-8 0-3 16,0 0 5-16,10 0-1 0,-10 0-1 15,0 0-2-15,9 2 2 0,-9-2-1 0,0 0 1 0,5-2 0 16,-5 2-3-16,0 0 0 0,8-1 6 0,-8 1-6 15,0 0-3-15,0 0 4 0,0 0-10 0,1 5 1 16,-1-5-13-16,1 3-10 0,-1-3-1 0,0 0-21 16,0 0-21-16,0 0-32 0,-2 8-130 0,2-8-256 15,0 0 113-15</inkml:trace>
  <inkml:trace contextRef="#ctx0" brushRef="#br0" timeOffset="182226.4408">8952 10855 52 0,'0'0'122'0,"0"0"-8"16,0 0-10-16,0 0-3 0,0 0 1 0,0 0-17 15,12 3 2-15,-12-3-4 0,5 2 0 0,-5-2-4 16,7 0-7-16,-7 0-6 0,0 0-7 0,9 0-3 16,-9 0-1-16,8 0-7 0,-3 0-4 0,-5 0-5 0,13 0 1 15,-7 0-1-15,1 0-4 0,1 0-1 0,0 0-2 16,-3-2-3-16,3 2-3 0,2 2-1 0,-5-2-4 15,7 0 2-15,-2 0-2 0,3-2-1 16,-3 2-3-16,4-2-5 0,4 1 1 0,1 1 0 0,-1-2 0 16,1 4-2-16,2-2-3 0,-1 1 0 0,7-2-2 15,-7 1 2-15,2 1 1 0,6 1-5 16,0-2 2-16,-2 0-1 0,3 0 0 0,-1 2-2 0,1-2 4 16,1 0-3-16,1 0-3 0,0 3 5 0,-2-2 0 15,2 0-4-15,-1 1-3 0,-2-4 3 0,3 4 2 16,-3-1-2-16,1-2-1 0,-3 2-1 0,3-1 2 15,-1 0-1-15,-8 3 1 0,1-2-4 0,8-1 3 16,-3 2-3-16,-4-2 5 0,0 1-3 0,0 1 3 16,6 0 0-16,-8-1-6 0,8-1 6 0,-10 0-3 15,5 0 5-15,-3 0-7 0,10 0 2 0,-11 0 1 16,4 0 0-16,-1 0-3 0,6-1 4 0,-8 1-2 16,2-1 0-16,1 0 0 0,-4 1-2 0,3-3 3 15,1 3 0-15,-1-3-3 0,-3 3 1 0,4-3 2 16,-1 6-2-16,-3-3 0 0,1-3 6 0,1 3-10 15,-2 3 4-15,0-3 1 0,0-3 3 0,-1 7-2 16,2-5-2-16,1 2-1 0,-3-1 2 0,1 0 1 0,-2 0-2 16,2-1 2-16,1-2-3 0,-2 3-1 0,0-1 0 15,0-2 0-15,-3 2 3 0,2 0-2 16,2-1 6-16,-5-2-3 0,-2 1-3 0,-2 3 4 16,1-2 0-16,0 0-7 0,-4 1 4 0,-2-2-1 0,3 3 3 15,-3-1-2-15,0 0 0 0,-5 1 4 0,9-1-6 16,-9 1 1-16,10 0-1 0,-10 0 4 0,4-2-2 15,-4 2-3-15,0 0 0 0,4-1 1 0,-4 1 1 16,0 0-1-16,0 0 6 0,0 0-4 0,0 0-4 16,0 0 0-16,0 0 1 0,0 0-6 0,0 0-7 15,0 0-10-15,0 0-8 0,0 0-25 0,0 0-18 16,0 0-37-16,0 0-151 0,0 0-288 0,0 0 127 16</inkml:trace>
  <inkml:trace contextRef="#ctx0" brushRef="#br0" timeOffset="198639.0223">2925 11621 26 0,'12'-2'55'0,"-2"2"-6"0,4-1-14 15,-1 1-14-15,1-3-22 0,0 3-31 0,3 0-32 16,1-4 14-16</inkml:trace>
  <inkml:trace contextRef="#ctx0" brushRef="#br0" timeOffset="220798.3578">2661 12226 60 0,'0'0'80'0,"0"0"2"0,0 0-6 0,0 0-14 16,-6-1-2-16,6 1-10 0,0 0-2 16,0 0-10-16,0 0-6 0,0 0-3 0,0 0-8 0,0 0 5 15,0 0 0-15,0 0-3 0,0 0-11 0,0 0 7 16,0 0-2-16,0 0 1 0,0 0-5 0,0 0 4 15,0 0-3-15,0 0-5 0,0 0 2 0,7 10 2 16,-7-10 3-16,3 1-7 0,-3-1-4 0,0 0 4 16,6 1-4-16,-3 2 14 0,-3-3-10 0,5 1-6 15,-1 1 3-15,-4-2 0 0,8 2-1 0,-8-2 1 16,9 0-5-16,-4 2 1 0,1-2-2 0,-6 0 5 16,14 0-2-16,-5 1-2 0,0-1 4 0,1 2-2 15,3-2 0-15,-7 0 2 0,7 3 0 0,-4-2-4 16,3-1 4-16,-1-1-3 0,1 2-3 0,-1 0 2 15,1-2-3-15,-2 1 4 0,3 0-3 0,-3 0 2 16,0 0 2-16,1 0 1 0,1 0-2 0,-2-1-2 16,0 1 5-16,2 0 8 0,-1 0-8 0,2-2 5 15,-1 3-12-15,-1 0 23 0,2 0-23 0,-4-2 9 16,8 3 1-16,-1 0 0 0,-3-2 1 0,0 1-1 16,6 0 1-16,1-1 3 0,-2 5-10 0,1-3 1 15,1 2 5-15,-5-1 3 0,0 0 5 0,2 0-10 16,-2-1 7-16,2 3 1 0,1-3-11 0,0 1 2 15,1-1-5-15,-6 1 7 0,2-2-4 0,2 1 4 16,0-2-7-16,2 0 4 0,-2 2 3 0,-3 0-7 16,3-2 3-16,-2 0 0 0,-2 0 0 0,1 0-8 15,-1 1 8-15,0-2-2 0,1-1 0 0,2 2-3 16,-3 2 11-16,-1-1-6 0,0-1 1 0,1 1-10 16,0-1 15-16,0 0-17 0,-2 3 7 0,3-3 9 15,-1 0-6-15,1 2 5 0,-1-2-5 0,1 0 2 16,3 3 4-16,-4-3-9 0,0 2 6 0,0-2-9 0,1 3 1 15,-2-4 8-15,0 2-1 0,1 1 0 16,1-1 1-16,-4 0-6 0,2-1 0 0,-1 0 8 16,1 3-10-16,1-1 7 0,-3 2-8 0,3-3 4 15,1 2 3-15,-1-1-1 0,1-2-2 0,-3 2 1 0,7 0-1 16,-1-1 3-16,2 0-9 0,-6-1 3 0,4 3-4 16,1-1 3-16,2-2-1 0,0 0 5 15,-2 0 1-15,1-1-6 0,-1 2-1 0,1-1 2 16,1 0 0-16,-3 0-7 0,1 0-5 0,-1 3 7 0,3-1 2 15,-2-1-1-15,-4 0-7 0,5-1 0 16,-3 1-8-16,0-2 10 0,-3 4 3 0,6-2-14 0,-6-1 6 16,2-1 11-16,-2 2-4 0,1 0-5 15,1 0 4-15,-1 1 0 0,-1 0-2 0,1-2 2 16,-1 1 23-16,-3 2-21 0,3-3 2 0,0 2-1 0,-4 0 6 16,2-2-4-16,2 2 7 0,-2-2-1 0,0 0 0 15,0 2-7-15,2 1 0 0,-1-3 2 16,0 0 1-16,0 0-2 0,-2 0 2 0,3 2-10 15,-3-2-7-15,3 1 3 0,-2 1-5 0,1-2-23 0,-2 0-88 16,-1 1-146-16,0 1 65 0</inkml:trace>
  <inkml:trace contextRef="#ctx0" brushRef="#br0" timeOffset="268396.3376">20444 6216 227 0,'-4'-12'233'0,"1"4"-21"0,-2-2-17 16,4-1-8-16,-1 1-4 0,4-1-11 0,-4 2-6 15,2-3 1-15,2 6 0 0,-4-5-5 16,4 6-20-16,-4-3-12 0,4 1-11 0,-4 4-16 16,2-3-9-16,0 0-9 0,0 2-13 0,0 4-2 0,3-5-8 15,-3 5-7-15,9 3-6 0,-9-3-3 0,13 4-5 16,-6-1-2-16,4 3-8 0,-1 0 0 0,-1-1-5 15,2 4-4-15,3-3-2 0,-1 5 0 0,1-3-8 16,-4 4 2-16,4 2-4 0,-6-4 1 0,0-1-4 16,-2 1-5-16,-2 2-7 0,2-3-4 0,-6 3-2 15,0 1-1-15,-5-1-3 0,3 0-5 0,-5-2-11 16,2 2 5-16,-4 0-9 0,-3-4-15 0,-3 3-4 16,1-1-5-16,0 0-25 0,0-5 4 0,3 3-17 15,-1-3-15-15,1-1-12 0,3-2-22 0,2 0-29 16,1-2-199-16,5 0-404 0,-11-4 179 0</inkml:trace>
  <inkml:trace contextRef="#ctx0" brushRef="#br0" timeOffset="268621.1459">20735 5987 75 0,'-12'6'187'0,"-3"1"-17"0,0 2-6 0,-2 3-12 16,4 1-14-16,-1 1-16 0,3 0-4 0,3 1-17 16,2 1-10-16,1 0-7 0,2-3-8 0,3 2-6 15,0 1-9-15,4 1-6 0,0-6-5 0,5 4-6 16,-2-2-8-16,5 2-27 0,-2-5-51 0,0-2-31 16,4-1-13-16,2 2-33 0,-5-6-129 0,8 0-268 0,-8-3 119 15</inkml:trace>
  <inkml:trace contextRef="#ctx0" brushRef="#br0" timeOffset="269036.2073">20827 5959 1923 0,'0'0'6'0,"0"0"-10"0,0 0-10 15,-3-10 23-15,2 7 13 0,-3 0 23 0,4 3 6 16,0-9-6-16,0 4-8 0,0 1 3 0,0-1 7 16,0-3 1-16,4-1-6 0,1-1-2 0,-1 1-4 15,5-1 0-15,1-5-1 0,3 1-2 0,2 0-3 16,-2-1-3-16,7-5-7 0,2 0 3 0,-1-6-2 16,0 1 0-16,2-2 9 0,0-2-2 0,9-11-4 15,-10 15 0-15,5-3 8 0,5-7-3 0,4-2-2 16,-11 10 1-16,6 3-6 0,5-9-3 0,-11 8 3 15,3 3-2-15,-2 2-2 0,-2-1 9 0,0-2 12 16,-6 5-3-16,4 1-3 0,-9 4-4 16,2 1 0-16,-6 3 0 0,0 1-1 0,-3 0 6 0,2 0-5 15,-4 3-4-15,0 0 0 0,-3 1-3 0,4 0-2 16,-1 2-6-16,-3-2 9 0,4 2-13 0,-5 2-2 16,3-5 4-16,-3 5-18 0,0 0-12 0,0 0-11 15,0 0-18-15,0 0-12 0,0 0-21 0,0 0-25 16,0 0-31-16,-11 11-28 0,8-8-19 0,-1-1-26 15,4-2-188-15,-5 3-429 0,5-3 190 0</inkml:trace>
  <inkml:trace contextRef="#ctx0" brushRef="#br0" timeOffset="269584.1593">21606 4817 46 0,'0'-3'168'15,"-2"-2"-16"-15,2 5-13 0,2-7-14 0,-2 7-16 0,3-2-16 16,-3 2 5-16,0 0-18 0,0 0-8 0,0 0-8 15,13 7-10-15,-11-3-4 0,0 2-2 16,0-2-5-16,0 3-3 0,1 3-5 0,-3-1-5 0,3-1-2 16,-1 1-4-16,0-2-3 0,0-1-8 15,2 1-6-15,1-2-5 0,0 0 2 0,0-1 2 0,4-2-12 16,-4 0-13-16,4-2-2 0,0 0-3 0,0-2 9 16,3-2-2-16,-2 2-1 0,-1-5 8 0,0 4 0 15,0-6 0-15,-2 2 0 0,0 1-1 16,-2-3 3-16,0 1 10 0,1-1 23 0,-3 3 3 0,1 0 12 15,-3-1-1-15,2-1 0 0,-1 4 1 0,-1 0 2 16,1-1-5-16,-2 5-9 0,2-4-4 0,-2 4 4 16,0 0-7-16,0 0-2 0,0 0 0 0,0 0-4 15,-7 17-3-15,3-5 0 0,1 2 6 16,1 1-7-16,-5 2-4 0,2 0 2 0,3 2-1 0,-2 2 0 16,1-3 4-16,1 2 0 0,-1 2 0 0,0-3 2 15,1-2 3-15,-3-1-5 0,1-2 2 0,-1 0 1 16,0-3 7-16,-3 0 24 0,1-2 6 0,-6 3 4 15,-4-5-2-15,0 3-7 0,-2-3-7 0,0 3-1 16,-3-8-7-16,1 5-18 0,-6-4-12 0,8 1-18 16,1-3-18-16,0 1-30 0,1-2-53 0,6 2-25 15,-2-2-199-15,4-2-368 0,1 1 163 0</inkml:trace>
  <inkml:trace contextRef="#ctx0" brushRef="#br0" timeOffset="272990.2525">21882 4736 67 0,'0'0'191'15,"-5"-2"-7"-15,5 2-8 0,0 0-12 0,-4-3-5 16,4 3-4-16,0 0 15 0,-5-6-11 0,5 6-10 15,-1-2-6-15,1 2-5 0,0 0-3 0,-2-2-4 16,2 2-8-16,-2-4-9 0,2 4-14 0,0 0-13 16,-1-6-7-16,1 6-5 0,0-6-10 0,0 1-6 15,1-2-9-15,4-1-3 0,4-2-6 0,-1 3-4 16,2-6-5-16,4 0-5 0,4-5 1 0,5 0-8 16,1-2-3-16,1-5 3 0,0 0-10 15,2 1 1-15,-1-3-2 0,13-6-11 0,-16 6-2 0,4 2-6 16,0-4-8-16,-2 3 1 0,11-8 2 0,-12 5 2 15,2 2 0-15,-4 0-2 0,-2 3 0 0,-2 2 6 16,-4 2 0-16,-1 4 2 0,-4 4-1 0,-3 2 5 16,-1 2-5-16,-1-1-3 0,0 4-15 0,-3-2-13 15,-2 3-23-15,-1 1-15 0,-1 0-12 0,3 3-12 16,0 0-4-16,-17 3-21 0,11 0-15 0,-3 1-40 16,3 3-161-16,-5-3-370 0,1 2 164 0</inkml:trace>
  <inkml:trace contextRef="#ctx0" brushRef="#br0" timeOffset="273611.9594">22115 3480 34 0,'-8'-4'210'0,"8"4"-15"16,-4-3-18-16,3 1-15 0,1 2-17 15,0 0-17-15,0 0-11 0,-1-6-14 0,1 6-13 0,0 0-1 16,0 0-13-16,9-3-6 0,-3 1-11 0,-1 2 0 15,3 0-32-15,1 0-1 0,4 0 0 0,-7 2-6 16,6-2 0-16,-1 1-6 0,-1 0-2 0,1 2 1 16,-3 1-2-16,1 0 1 0,-1 2-2 0,-4-2 0 15,0 3-2-15,-3-1-1 0,3 1-1 16,-4 4-4-16,-4-1-2 0,-2-2 9 0,-1 4-2 0,0 1 1 16,-5 3-3-16,-2-3 1 0,-1-1 5 0,-6 6-3 15,7-5-10-15,0-2 8 0,-1 3-7 0,2 0 6 16,-1-2-3-16,1 2 4 0,4 0-2 0,-1-6-1 15,4 4-2-15,2-4-3 0,1-1 1 0,1-2 0 16,0 1 5-16,4-2 2 0,-2-4-3 0,9 7-1 16,3-7 2-16,1-1-3 0,5-3 5 0,10 1-5 15,-1-2 1-15,4 0-2 0,-2-1-11 0,1 2-12 16,0-2-44-16,2 0-48 0,-4 1-59 0,-6 0-102 16,-3 1-298-16,-1-3 133 0</inkml:trace>
  <inkml:trace contextRef="#ctx0" brushRef="#br0" timeOffset="282070.1028">5156 15925 69 0,'0'0'71'0,"0"0"-12"15,0 0 1-15,0 0 0 0,6-2-5 0,-6 2-8 16,0 0 1-16,5-3-3 0,-5 3 1 0,4-2-6 15,-4 2 1-15,0 0 2 0,4-1-9 0,-4 1-6 16,0 0-4-16,6-3 4 0,-2 2-8 0,-4 1 0 16,5-2 4-16,-5 2-9 0,9-2-5 0,-5 1 3 15,-4 1 2-15,10-3-5 0,-6 3 5 0,1-2-11 16,1 0 9-16,1 1 2 0,0 0-10 0,0 0-3 16,-1-1 3-16,2 2 4 0,1-1-8 0,-2 0 1 15,5 0 4-15,1-1-4 0,-2-1-6 0,3 2 8 16,-1-2 1-16,6 2 1 0,-2-1 5 0,2-2 2 15,-1 1-15-15,4-1 1 0,-2 1 4 0,-2 1-3 16,2-1-2-16,1 0-1 0,-2 1 5 0,-1-5 1 16,1 7 4-16,-4-2-11 0,2-1 0 0,-3 1-1 15,0-1 13-15,-1 1-10 0,1 0 7 0,4-1 7 16,-5 1-14-16,1 2 2 0,-1-4 5 0,4 1-11 16,0-2 0-16,0 2 6 0,3-1 6 0,-2 2-1 15,-3-3-8-15,2 2 3 0,2-1 6 0,0 0-6 16,-1 0-3-16,0-2 3 0,0 4 3 0,-2-3-3 15,1 3 0-15,1-1 9 0,1-2-10 0,-1 0-2 16,-7 1 4-16,9 2-7 0,-6 0 15 0,0-2-14 16,-1 1 4-16,1 1 7 0,0 0-4 0,-1-3-5 15,-2 4 3-15,2 0-5 0,-2-2 5 0,3 1 0 16,-1 0-5-16,-3 0 5 0,4 1-1 0,-2 0 1 16,3-3 0-16,2 3-5 0,-3-2 2 0,-1 1 3 15,1-1 1-15,-1-1-1 0,2 1-5 0,-2 1 8 16,-2-1 3-16,3 3-3 0,-2-2 6 0,3 2-5 15,-3-3-12-15,0 2 11 0,2-2-6 0,-1 2 7 16,1-1-4-16,-1 1 0 0,-2 0-1 0,1 1-1 16,1 0 12-16,0 0-12 0,-2-3 0 0,-1 6 1 15,2-3 6-15,-1 0-9 0,3 0 1 0,-2-3 7 16,2 3-17-16,-1 0 16 0,0 0-4 0,4 0 1 16,-5 0 2-16,3-2 1 0,-5 1-2 0,7 1 0 15,-8 0-1-15,5 0-6 0,-1-1 2 0,-3 1 2 16,3-1 3-16,-3-1 1 0,2 2-3 0,-1-2-1 15,-1 1 1-15,2-1-1 0,-3 0 5 0,2 2 0 16,3-3-8-16,-4 3 7 0,3-1 12 0,0 1-12 16,-3-2-8-16,4 1 5 0,-1 1 2 0,0 0-13 15,-3 0 14-15,2 0 0 0,-1 0 11 0,1 0-14 16,-5 0-2-16,5-1 12 0,-3 2-12 0,1-1 7 16,-4 0-3-16,3 0-1 0,-1 0-4 0,0 0 20 15,-2-2-22-15,2 2 4 0,-3-1 4 0,-5 1 10 16,11-1-13-16,-2 2-3 0,-9-1-3 15,9 0 2-15,-4 0 2 0,-5 0-3 0,12-1 0 16,-12 1 12-16,7 0-6 0,0 0 3 0,-7 0-6 0,0 0 0 16,9 0 4-16,-9 0 0 0,5 1-1 0,-5-1-7 15,6 1 12-15,-6-1-4 0,0 0-4 0,0 0 0 16,0 0 9-16,8 0-7 0,-8 0-4 16,0 0 5-16,0 0-5 0,0 0 10 0,4 2-4 15,-4-2-2-15,0 0-2 0,0 0 0 0,0 0 2 16,0 0 8-16,0 0-3 0,0 0-5 0,0 0 6 15,0 0-5-15,0 0 4 0,0 0-5 0,0 0 16 0,0 0-13 16,0 0-4-16,0 0 2 0,0 0-38 0,0 0-31 16,0 0-95-16,0 0-176 0,0 0 78 15</inkml:trace>
  <inkml:trace contextRef="#ctx0" brushRef="#br0" timeOffset="291921.7141">20639 5652 93 0,'-4'-6'108'0,"3"4"-2"15,1 2 7-15,0-5 2 0,0 5 7 0,-1-7-8 16,-1 4-4-16,2 3-6 0,-1-3-8 0,1 3-5 15,-1-6-12-15,-3 3-3 0,4 3-10 0,-1-5-7 16,1 5-9-16,-4-4-3 0,4 4-3 0,-5-1-10 16,5 1-4-16,-8-2 0 0,0 2-2 0,2-1-9 15,-4 2 3-15,-1 2 0 0,0-1-7 0,0 3 2 0,0 0-1 16,-3 1 3-16,1-3-11 0,-3 4 4 0,-1 1-12 16,-1 1 7-16,-1 1 1 0,1-2-6 15,-6 3 2-15,0 2 4 0,5-4-2 0,-6 4-3 16,1 0 0-16,0 2 2 0,1 0 1 0,7-1-3 0,-7 1 1 15,8-3-3-15,-3 1 1 0,7 3 4 0,-6-1-4 16,7 2-3-16,-4 4 0 0,-2 0 0 0,5 4 3 16,2-1-2-16,0 1 3 0,5 1 0 15,-2 1-6-15,1-1 4 0,6 1 3 0,0 0-5 0,3 0-1 16,1 1 5-16,2-1 0 0,2 2 2 0,3-2-6 16,5 1-1-16,1-1 11 0,0 0-8 0,2 0 3 15,7-1 3-15,-1 1-7 0,3-5 6 0,2 2 0 16,8 5-1-16,-7-10 2 0,0-2-1 0,15 4 1 15,-9-8 1-15,9 4-1 0,0-3 0 0,-10-6 5 16,17 0-4-16,-14-2-2 0,11-1-4 0,2-2-2 16,-3-1 6-16,-10-4-1 0,-1 0-5 0,14-2 0 15,-15 0 0-15,-2-3-3 0,0 0 3 0,-1-3-1 16,-2 0 1-16,-2-2 3 0,-3-3 4 0,-1 1-4 16,-4-6-5-16,-1-1 6 0,0-1-1 0,-4-2-2 15,-3-1 1-15,0-1 4 0,-3-2-6 0,-5-2-1 16,-3 1-1-16,0 0 8 0,-3-3-6 0,-3-2-2 15,-5 4 1-15,0-2 0 0,-5 0-1 0,-6-10-2 16,-1 12 3-16,0 0 5 0,-2 1-3 0,-12-9-2 16,5 15-3-16,-13-11 3 0,0 8 4 0,-2 2-5 15,-2 1 2-15,-1 3-5 0,-2 2 4 0,2 0 2 16,6 8-2-16,3-2 4 0,-14-1-1 0,13 5-7 16,2 2 3-16,0-1 1 0,0 3-2 0,3 0 0 15,1 3 5-15,1 1-3 0,12 1-3 0,-4 3 2 16,3-3-1-16,0 4-1 0,3 3-25 0,3 0-24 15,-3 3-25-15,8-2-14 0,-1-1-33 0,2 2-155 16,3 2-303-16,1-3 134 0</inkml:trace>
  <inkml:trace contextRef="#ctx0" brushRef="#br0" timeOffset="292463.0033">21739 5960 5 0,'0'0'181'15,"4"-1"-7"-15,-4 1-8 0,0 0-13 0,8 0-18 0,-8 0-8 16,0 0-12-16,0 0-14 0,0 0-11 0,0 0-8 16,0 0-6-16,-4 7-14 0,0-3-1 0,0 1-9 15,-2 0-2-15,-2 5-11 0,-3 2-1 16,-1-7-4-16,3 8-1 0,-5-1-2 0,1-2-3 0,-2 2 1 15,0 1-3-15,-1-1-9 0,4-4 1 0,-2 4 0 16,-1 0-5-16,3 0 1 0,2-4-7 0,1 1-32 16,-1-4-16-16,0 3-21 0,5-2-20 0,0-3-28 15,1 1-22-15,-1 0-123 0,2-3-274 0,3-1 121 16</inkml:trace>
  <inkml:trace contextRef="#ctx0" brushRef="#br0" timeOffset="292650.7106">21482 5947 23 0,'0'0'125'0,"0"0"6"0,4-3-17 16,-4 3-18-16,0 0 3 0,22 11-6 0,-5-2-10 16,6 5-4-16,1 0-13 0,3 4-6 0,2 1-5 15,12 12-6-15,-12-9-5 0,14 10-27 0,1-3-41 16,-4-1-62-16,-9-4-85 0,3-4-185 0,12 7 82 15</inkml:trace>
  <inkml:trace contextRef="#ctx0" brushRef="#br0" timeOffset="300693.4491">22759 3182 44 0,'-4'-5'110'0,"-1"-1"-6"16,1 0-12-16,0 0 2 0,1-2-2 0,0 1 13 16,-1 1 8-16,0-1-13 0,2 1-14 0,-1 1-12 15,-2-2-4-15,1 3-1 0,-1 0-17 0,1-1 1 16,-1 1 3-16,1 0-13 0,-2 1-8 15,0 1-2-15,-2 2 3 0,-4-3-1 0,1 3-10 0,-1-3-1 16,0 6-5-16,-5 0 4 0,2-2-5 0,-2 0 5 16,-2 2-7-16,1-2-3 0,-4 0-6 0,1 1 8 15,-6 3-7-15,-1-2-4 0,-2 3 5 0,5 0-6 16,-6-2 8-16,0 3-8 0,-2 0 0 0,1 1 5 16,3-2-12-16,-2 5 7 0,1-1 2 0,-4-1-1 15,2 1-5-15,0 1 3 0,-1 1 2 0,4 1-1 16,-3 0 0-16,1 3 2 0,-1-2-5 0,1-1 0 15,2 4 6-15,-3 0-7 0,0 1 1 0,1 0 1 16,-2 6 1-16,1-5 0 0,-10 10-7 16,14-6 4-16,-1-1 3 0,-1 2-3 0,2 1 2 15,0 1 3-15,1-2-1 0,3 5 0 0,1-6-2 0,1 5 3 16,0 3-1-16,3-2 2 0,-4-2-4 0,4 4 2 16,0-1-4-16,2 1 10 0,-3-1-7 0,-2 0-1 15,4 2 0-15,-1-3 4 0,1 2-6 16,2-1 7-16,-1-2-6 0,6 3 4 0,1-4 9 15,3 0-8-15,2 2-5 0,1-3-6 0,1 0 8 16,6 0 0-16,-2 2-2 0,4 1 1 0,-1 0 1 0,1 3-9 16,2-6 9-16,-2 6 3 0,-1 0-2 0,0-4 2 15,-1 5-1-15,2-1-2 0,-1-2-2 0,-4 1 4 16,1 1 0-16,3-2-1 0,0 4-2 16,0-1 3-16,-3 0-7 0,3-4 3 0,0 5 4 15,-1-2-1-15,2-3 5 0,2 4-4 0,-3-1-2 0,1-1 5 16,3 1-7-16,1-1-2 0,-3-2 2 15,3 0 3-15,5 3 0 0,-2-1 0 0,3 0 0 0,-1-1 2 16,7 1 3-16,-2 1-2 0,1-2 1 16,10 12 0-16,-9-12-4 0,10 8 0 0,-8-14 0 15,4 1 2-15,1 1-6 0,1-2 1 0,12 5 7 16,-12-9-7-16,2-3-1 0,4 2 4 0,-3-5 4 0,3 3-7 16,1-5 3-16,-2 1-4 0,5-6 7 0,-2 2 0 15,3-4-6-15,11 0 2 0,0-2-2 16,0 1 10-16,3-1 0 0,-1-6-2 0,3-2 9 15,1 0-1-15,-1-3 2 0,2-3-9 0,-1-4 12 16,2-2-9-16,-3-4 4 0,0-1-3 0,-1-5 0 16,-1 1 3-16,1-2 1 0,0-2-5 0,1-2-9 0,-7-4-2 15,25-15-3-15,-27 18-2 0,2-4 1 16,3-2-3-16,17-16 1 0,-24 15 1 0,1-3-7 16,20-18-6-16,-25 15-5 0,18-18-1 0,-20 18 0 15,9-24 5-15,-16 21 0 0,8-26-7 0,-14 24 8 16,-2-7 7-16,1-24-7 0,-14 22 7 0,8-26-3 15,-7 3-2-15,-11-2 2 0,-1 1 1 0,-1 24-3 16,-14-27-2-16,4 29 7 0,-8-23-13 0,3 30 14 16,-2-2-1-16,-5-2-2 0,-4 2 0 0,0-1-1 15,-1 4 8-15,-3 1-4 0,-5 2 5 0,1-2-6 16,-6 11 3-16,-4 4 8 0,0 0-1 0,-6 4 6 16,-4 5 4-16,-2 3 14 0,-1 6-8 0,1 3-2 0,-7 3 2 15,1 0-6-15,-2 5 1 0,0 5 0 16,1 3 2-16,0 5-4 0,5-2-5 0,-1 5-1 15,4-2-15-15,1 7-10 0,6 2-16 0,15-4-11 16,0 4-19-16,-1 3-23 0,7 1-8 0,1 1-23 16,3 0-110-16,1 1-250 0,2 0 110 0</inkml:trace>
  <inkml:trace contextRef="#ctx0" brushRef="#br0" timeOffset="301522.7546">21950 4640 85 0,'-6'-12'123'16,"-3"-3"1"-16,-5 4-17 0,1 0 3 0,-4 0-4 15,3 2-4-15,-4 3-6 0,-1-1-12 0,1 2-7 16,-5-1 4-16,-3 2-11 0,-3 2-1 0,0-1-12 16,-2 8-5-16,-1 2 1 0,-1-1-13 0,1 3-2 15,-1 1 0-15,-2 2-6 0,2 3 2 0,0 3-6 16,2-3-7-16,3 5 2 0,1 0-7 0,2 3 3 0,1 0-5 16,2 1 1-16,-1 5-3 0,5-2-4 15,1 3 4-15,3 1-5 0,7-1-7 0,1 3 9 16,6-1-3-16,4 2 11 0,5-3-9 0,4-1-1 15,1 0 0-15,5-1 0 0,3 1-5 0,12 6 7 0,-7-12 3 16,15 7-5-16,-1-4-2 0,5 0 5 0,-1-5 10 16,-10-10 7-16,13 4-2 0,2-3 0 15,-14-6 9-15,0-5 0 0,1-1 0 0,0-4 2 16,0-4 4-16,-2-3-6 0,1-3-1 0,18-8-1 0,-9-5-1 16,-1-1-1-16,1-6-3 0,0-2-6 0,-3-4 1 15,-1-3-5-15,-3 0-3 0,-6-2 18 0,0-2-4 16,-4-4-3-16,-6 2-3 0,-4-4-1 15,-5 4-8-15,-6-2-1 0,-6 2 1 0,-3 1-10 16,-8 11 4-16,-3 2-1 0,-14-6-2 0,-5 2 2 0,4 14-1 16,-24-7-5-16,-4 9-4 0,-6 4 9 0,-25-1-6 15,26 10 1-15,-31 6-1 0,3 1 0 16,22 4 0-16,-21 10-1 0,29-7-2 0,3 5 7 16,1 1-5-16,3 3-3 0,18-3 4 0,0 2-6 0,3 2-20 15,4 1-27-15,3 5-37 0,6-1-28 0,7-1-46 16,-1 3-188-16,7-4-382 0,5-2 169 0</inkml:trace>
  <inkml:trace contextRef="#ctx0" brushRef="#br0" timeOffset="303043.8297">21003 4234 73 0,'0'0'228'0,"1"-4"-20"0,-1 4-15 15,-1-5-17-15,1 5-13 0,0 0-18 0,-4-2-13 16,4 2-15-16,0 0-10 0,0 0-14 0,-19 8-11 16,8-4-6-16,-6 6-8 0,2 1-1 0,-8 5-8 15,0 3-3-15,-4-1-4 0,-1 6-1 0,-3-3-7 16,-10 8-3-16,11-7-4 0,-10 9-1 0,-1 0-4 16,3 1-3-16,7-10-1 0,-1 2-4 0,3-2 0 15,1 1-2-15,0-2-3 0,2 1-3 0,-2-4-1 16,6-1-10-16,4-5-26 0,2-1-31 0,0 0-28 15,5-5-41-15,1 3-39 0,1-4-188 0,-2-3-376 16,5-1 167-16</inkml:trace>
  <inkml:trace contextRef="#ctx0" brushRef="#br0" timeOffset="303262.4863">20270 4311 167 0,'0'0'236'0,"0"0"-30"0,0 0-21 16,0 0-19-16,0 0-18 0,20 5-11 0,-8 3-8 15,3 1-9-15,9 4-6 0,3 0-13 0,1 3-6 16,5 1-9-16,11 5-3 0,1 1-12 0,2 1-9 16,-4-2-12-16,-6-5-24 0,9 6-48 0,0-3-42 15,-10-7-61-15,-1 1-204 0,-6-4-356 0,-1-1 158 16</inkml:trace>
  <inkml:trace contextRef="#ctx0" brushRef="#br0" timeOffset="303910.0876">19812 4458 106 0,'-38'-13'139'0,"6"-3"-7"0,-4-1-8 0,-5-9-12 15,12 6-12-15,1-1-14 0,0-7-8 0,-3-9 5 16,8 9-14-16,0-15-4 0,3-3-6 0,4-1 11 16,3-1 0-16,6 0-7 0,-1-5-3 0,8 4-8 0,-2-2-2 15,6 4-6-15,4-2-10 0,1 1-4 16,4 3 18-16,6 1-2 0,0-1-4 0,11 1-2 15,3-1-23-15,3 4-1 0,6-1 3 0,22-20-9 16,-17 20 6-16,26-13-2 0,-22 19-4 0,26-13 2 16,-26 18 0-16,6-1 0 0,0-1-7 0,23-9-4 15,-26 13 3-15,2 3 0 0,4-3 1 0,23-5 2 0,-27 5-9 16,4 5-7-16,2-1-18 0,-2 0-1 16,20-9-14-16,-23 12-9 0,-5 2-2 0,4 0-2 15,-5 1 1-15,-1 0-12 0,1 2 10 0,-2-2 2 16,-12 6 21-16,14-4-2 0,-13 4-9 0,15-5 9 15,-16 5 4-15,-3-1 1 0,-1 4 5 0,-2 3 7 16,1-1-3-16,-10 4-6 0,4-1 4 0,-9 2 5 16,-3 2 3-16,-4 1 7 0,2-1-3 0,-1-1 8 15,0 4-9-15,-4-2-3 0,1 2 2 0,0 1 1 16,-2-2 13-16,-1 2-14 0,-1-2 8 0,1 2-7 16,0-1 10-16,0 1-2 0,-2 1-3 0,-1-2-2 15,1 1 8-15,-2 0-6 0,3-1 5 0,-4-2 4 16,0 4-16-16,0-1-16 0,0-3-22 0,0 0-31 15,-5 4-51-15,0-3-145 0,5-1 64 0</inkml:trace>
  <inkml:trace contextRef="#ctx0" brushRef="#br0" timeOffset="304248.8779">21414 2055 51 0,'29'2'110'16,"3"1"-2"-16,2 0-15 0,-1 1-11 0,3 3 1 15,1 0-7-15,-1 3-13 0,5 1-4 0,6 3-2 16,-12-1-2-16,-1 0-15 0,3 5 2 0,-5-3-4 16,0 1-9-16,-6 2 4 0,-6-3-8 0,-1 5 2 15,-10-3 2-15,-3 5 0 0,-6 4-5 0,-10 1-5 16,-6 6-15-16,-20 7-6 0,-4 4-20 0,-25 16-16 16,-5-4-19-16,-7-6-19 0,2-1-88 0,20-15-177 15,-24 9 79-15</inkml:trace>
  <inkml:trace contextRef="#ctx0" brushRef="#br0" timeOffset="314843.336">23520 2917 9 0,'-1'-3'162'0,"-1"-4"-13"0,0 3-16 0,0-1-12 15,-1-2-10-15,1 3 0 0,1-3-15 0,1 1-12 16,-2 1-2-16,1-1-13 0,0-1-6 0,-1 2-6 16,2 0-7-16,0 1-5 0,0-3-2 0,-1 2-6 15,2 0-1-15,1 0-4 0,0-2-6 0,2 0-4 16,2-1 0-16,2 1-14 0,1-3 3 0,8-2-5 15,-1 0-3-15,9-4-6 0,0 0-3 0,3 5-5 16,2-7-16-16,1-1 8 0,3 2-14 16,2 0 5-16,-2 0-8 0,-1-2 1 0,-1 0-7 15,3 1-22-15,-8 0-16 0,2 0-26 0,-3 3-77 16,-1-3-199-16,-1 1 88 0</inkml:trace>
  <inkml:trace contextRef="#ctx0" brushRef="#br0" timeOffset="331931.6037">21725 13339 85 0,'0'0'95'0,"0"0"-5"0,0 0-3 16,0 0-10-16,0 0-7 0,0 0-6 0,0 0 7 16,0 0-12-16,0 0 0 0,0 0-1 0,0 0 2 15,0 0-3-15,0 0-8 0,0 0-9 0,0 0-14 16,0 0 8-16,0 0-6 0,0 0-5 0,0 0 4 16,0 0-6-16,0 0-4 0,22-5 3 0,-12 4 1 15,-1-1-4-15,1 0-3 0,3 1 0 0,-1-1-3 0,2 0 4 16,-2 1-15-16,4-1 3 0,0-2-10 15,2 2 9-15,0-1-28 0,1 0-6 0,0 1-7 16,-2-1-18-16,-3-1-44 0,-1 2-75 0,5 1-189 16,0-3 83-16</inkml:trace>
  <inkml:trace contextRef="#ctx0" brushRef="#br0" timeOffset="1.21238E6">13913 1400 133 0,'0'0'117'0,"0"0"-7"0,0 0-7 16,0 0-11-16,0-5-1 0,0 5-3 0,0 0-8 16,0 0-10-16,0 0 2 0,1-4-9 15,-1 4-2-15,0 0-3 0,0 0-11 0,0 0-2 16,0 0-2-16,0 0-7 0,0 0 0 0,0 0-7 15,0 0 1-15,0 0-2 0,0 0-2 0,0 0-1 0,0 0-4 16,0 0 2-16,0 0-9 0,0 0 9 16,0 0-14-16,0 0 4 0,0 0-10 0,0 0 4 15,0 0 2-15,0 0-3 0,0 0 0 0,0 0 0 16,0 0-4-16,0 0 9 0,0 0-7 0,1 11-6 16,-1-11 4-16,-2 4-7 0,2 2 11 0,0-6-5 15,-3 7 3-15,3-2-6 0,-4 0 5 0,4 0-1 0,0 1 1 16,0 2-2-16,-1-3-4 0,2 2 5 15,-2-3 1-15,-3 1-6 0,4 1 11 0,0-1-13 16,0 2 5-16,0 0 6 0,0 0-8 0,0-2 1 16,4 3 1-16,-3-1-1 0,2-2 4 0,1 0-2 15,-2 2-3-15,3 0 5 0,0-2 4 0,0 0-1 16,1 2 2-16,1-2 4 0,5-1-4 0,-5 2 2 16,4-3-3-16,1 1 8 0,5 1-8 0,2-1 10 15,-1-1-14-15,1-1 8 0,3-2-2 0,-3 0-7 16,3 0 4-16,-2-2 1 0,8 0-4 0,-7 1 4 15,7-2-2-15,-9 1-1 0,0 0 4 0,-1 0-4 16,0-1 1-16,0 1-5 0,-4 3 0 0,-1-4 0 16,-3 2 8-16,-2-1-9 0,-2 2 5 0,-1-1-4 15,3 0 0-15,-8 1 0 0,7-3-2 0,-7 3 5 16,8-2-10-16,-4 2-9 0,-4 0-19 0,0 0-13 16,0 0-13-16,9 0-32 0,-9 0-20 0,0 0-133 15,0 0-266-15,0 0 118 0</inkml:trace>
  <inkml:trace contextRef="#ctx0" brushRef="#br0" timeOffset="1.21966E6">11701 2321 74 0,'0'0'86'0,"0"0"-2"0,0 0-19 0,0 0-21 16,0 0 14-16,0 0-12 0,0 0-2 0,0 0-5 16,0 0-11-16,0 0 2 0,0 0-4 0,6 8 2 15,-6-8-5-15,0 0-2 0,1 5 6 0,-1-5 1 16,0 2 9-16,0-2-20 0,0 5 3 0,0-5 2 15,0 5-8-15,0-5 9 0,0 5-13 0,0-5 8 16,-1 5-7-16,1-5-3 0,0 7 0 0,1-6 2 16,-5 3 6-16,8 0-7 0,-1-1-4 15,-2-1 2-15,-1 3-4 0,4-2-1 0,-3 1 6 0,3-1 2 16,1-1-4-16,3 1-2 0,2-2 4 0,-2 2-7 16,6-3-2-16,0 2 1 0,5-1 9 0,-1 1-11 15,2-2-4-15,3 0 1 0,-1 0-8 16,5-4-15-16,-4 3-23 0,-1-3-25 0,-2 3-67 15,-2-1-154-15,1-3 68 0</inkml:trace>
  <inkml:trace contextRef="#ctx0" brushRef="#br0" timeOffset="1.25943E6">6661 11093 82 0,'0'0'188'15,"-4"-4"-11"-15,4 4-1 0,0 0-4 0,-2-5-11 16,2 5 0-16,0 0-9 0,0 0-11 0,-2-5-16 16,2 5-10-16,0 0-6 0,0 0-10 0,-2-3-9 15,2 3-6-15,0 0-7 0,0 0-4 0,0 0-7 16,0 0-8-16,0 0-9 0,0 0-3 0,0 0-3 15,6-4-7-15,-6 4-1 0,4-1-6 0,-4 1 0 16,11-3-5-16,-7 2-5 0,0 1 0 0,-4 0-1 0,14-3-4 16,-9 1 3-16,3 0-5 0,-2 1 1 0,2-1-2 15,2-3-3-15,-1 3 2 0,4-1-3 16,0 3 1-16,-2-3 1 0,-1 1 3 0,1-3-3 16,0 3 1-16,2-1-2 0,-2 1 5 0,3 1-10 0,-1-1 4 15,-4-2-6-15,5 2 0 0,-4-1-12 0,2-1-4 16,-1 2-11-16,1 0 1 0,-3 0-24 0,-3 2-27 15,1 0-26-15,-7 0-24 0,10 0-30 0,-5-1-53 16,-5 1-130-16,5 3-366 0,-5-3 161 0</inkml:trace>
  <inkml:trace contextRef="#ctx0" brushRef="#br0" timeOffset="1.26347E6">9204 11867 3 0,'0'0'161'0,"0"0"-13"15,0 0-14-15,0 0-6 0,0 0-11 16,0 0-11-16,0 0-5 0,0 0-15 0,0 0-3 0,0 0 9 15,0 0-10-15,-14 5-7 0,11-2-7 0,-2-2 0 16,5-1-9-16,-5 3 5 0,5-3-8 0,-6 3 0 16,3 0-5-16,0-1-13 0,1 0 7 0,-1 1 0 15,3-3-6-15,-5 5-2 0,4-4-3 0,1-1 1 16,1 8 1-16,0-4-3 0,2-1 2 0,2 0-8 16,2 0-3-16,3 1-3 0,1-1 0 0,2-1 1 15,1 2-10-15,0-4 6 0,3 0-5 0,2 1 0 16,0-1-1-16,0 0-4 0,-1-1 1 0,0-1-3 15,-1-2 1-15,-2 3 0 0,3 0 0 0,0-1-3 16,-5 1 1-16,-1-1-5 0,1 1-8 0,-3-2-4 16,0 1-3-16,0 0-11 0,-2 1-10 0,-3 0-23 15,3-1-10-15,-4 1-20 0,1 0-20 0,-1 0-18 0,-4 1-51 16,0 0-93-16,10-3-293 0,-9 0 130 16</inkml:trace>
  <inkml:trace contextRef="#ctx0" brushRef="#br0" timeOffset="1.26511E6">9720 11833 222 0,'-3'-7'220'0,"3"7"-6"0,-1-3-3 0,1 3-11 16,0 0-7-16,-4-4-17 0,4 4-20 0,0 0-17 16,0 0-13-16,-1-3-13 0,1 3-13 0,0 0-8 15,0 0-10-15,0 0-9 0,0 0-7 0,-4 10-5 16,4-5-8-16,-2 0-3 0,0-1-4 0,2 3-5 16,0 1-3-16,2 0-3 0,0-2-7 0,-2 5 0 15,0-2-4-15,0-2-4 0,4 1 0 0,0 2-2 0,-2-2-1 16,1 0-2-16,2-3-3 0,0 4-4 15,-1-3-1-15,1 2-5 0,-1-4-3 0,1 2-4 16,0-3 5-16,4-2-12 0,-1 0-7 0,-1-1-2 16,0 0 2-16,6-2 4 0,-4 0 3 0,1-2-5 15,3-1 1-15,-3-1-1 0,0-1 2 0,0 1 2 0,-2-2 1 16,2-1 2-16,-1 1 2 0,-1-1 2 0,-1 0 6 16,1 0-7-16,-3 0 3 0,-4 1 7 0,5-2 17 15,-3 2 2-15,0 0 0 0,-3 0 5 0,0 3 0 16,1-2 5-16,-1 2-3 0,0 2-2 0,0-1-5 15,0 0-3-15,0 4-6 0,0 0-1 0,0 0 1 16,0 0 1-16,0 0-7 0,0 0 0 0,0 0-2 16,8 12 1-16,-4-4 0 0,-3-1-3 0,1 2 2 15,1-4-2-15,-2 4 0 0,3 0 0 0,0 1 0 16,0-3 1-16,-4 0-1 0,1 1 1 0,3-2-2 16,-1 1-1-16,-2-2-2 0,0 0-2 0,3 1 0 15,-3-3 1-15,-1 1-1 0,3 0 3 0,-2-2 2 16,-1-2-1-16,9 1-1 0,-9-1-2 0,9-1 4 15,-4-1-3-15,0-1 2 0,3 0-2 0,-3 0-1 16,1-3 2-16,1 2 0 0,2-2 2 0,-4 1-1 16,3-1 2-16,-5-1-2 0,5 5 3 0,-4-3-2 15,2 1-1-15,-2 2-1 0,-1-2 2 0,-1 2-1 16,-2 2-1-16,7-3-3 0,-7 3 2 0,0 0 2 16,0 0-4-16,11 4 3 0,-10 0-2 0,3-1 4 0,-1 2-1 15,-1 0-2-15,2-1 3 0,0 2-1 16,-3 0 1-16,4-1 0 0,-4 0 0 0,3 2-2 0,0-2 0 15,0-2 1-15,0 2-1 0,-1-1 4 0,0-3-3 16,1 2 1-16,2-2 0 0,1 0 1 16,-7-1 0-16,10 1 3 0,-10-1-3 0,9-1-1 0,-4-1 0 15,-1 1-1-15,1-2 0 0,-1 0-1 0,1 1 1 16,-1 0 0-16,-4 2 2 0,10-4-1 0,-5 3-3 16,-1-1 3-16,0 1-7 0,-4 1 1 0,6-2 2 15,-6 2 1-15,0 0-3 0,0 0 2 0,12 0 0 16,-8 3-6-16,-1 0 0 0,1-1 0 0,-2 2 3 15,2 1-2-15,-3-1 1 0,4 0-2 0,-1 1 2 16,-1 0 0-16,0-1-2 0,0-1 1 0,-1 1-1 16,1-1-2-16,1 2 5 0,-1-2 1 0,1-2-5 15,1 2 4-15,-5-3-3 0,7 2 5 0,-1-2-3 16,-6 0 4-16,7 0-3 0,-7 0 3 0,0 0-2 16,12-2 2-16,-8 0 1 0,-1 0-2 0,-3 2 2 15,10-4 0-15,-7 0 1 0,0 1-1 0,1-1 0 16,1 1 3-16,-4-1-2 0,2-1-1 0,1 2 0 15,0-1 2-15,-3 1-2 0,0 0 0 0,-1 3 0 0,3-5-2 16,-3 5-2-16,1-4 0 0,-1 4 3 0,0 0 0 16,0 0-1-16,0 0 0 0,0 0 1 15,0 0-1-15,4 12 3 0,-4-9-2 0,0-3 1 16,0 6 0-16,2-1 0 0,-2 0-1 0,3-1 0 0,-2-1 0 16,2 2 3-16,-2-2-2 0,3 0 1 0,-3 1 0 15,-1-4-1-15,4 5 2 0,0-3 1 0,0 0 1 16,-4-2 0-16,0 0-2 0,11-2 0 0,-11 2-3 15,8-2 3-15,-4-1 4 0,1 1-5 0,-1-1 2 16,2 1-2-16,-2-3 2 0,1 0 1 0,1 2-2 16,-2 0-1-16,1-1-2 0,2 2 2 0,-2-2-1 15,0 1-2-15,0 0-4 0,0 1 2 0,-5 2-3 16,9-1 5-16,-4 1 0 0,-5 0-3 0,9 2-1 16,-5 0 3-16,0 1 0 0,1-1-2 0,1 2 5 15,2-2-1-15,-3 2-6 0,0-2-9 0,1 2 0 16,1-1 2-16,2 2-3 0,-4-2-1 0,3-1 1 15,3 2 2-15,-3-4-2 0,-3 0 6 0,5 3-2 16,-2-3 1-16,-8 0 3 0,13-3 0 0,-4 1 1 16,-4 2 1-16,0-3 2 0,1 2 3 0,-1 0-2 0,-1-2 2 15,1-1-1-15,-1-3 3 0,0 4 9 16,-3-1 0-16,1-1 1 0,-2 0 10 0,1 1-2 16,-1 0 2-16,0 4-2 0,0-6-2 0,0 6 3 15,0-4-7-15,0 4 0 0,-1-4-3 0,1 4-2 0,0 0 0 16,0 0 1-16,0 0-4 0,0 0-1 15,0 0 2-15,0 0-2 0,0 0-2 0,0 0-2 16,2 15-1-16,-2-12 0 0,0-3-4 0,3 3 0 0,-1 0-3 16,-2-3 0-16,0 0 5 0,5 1-1 0,-5-1 0 15,0 0 3-15,0 0-2 0,0 0 0 0,14-4 2 16,-10 2 0-16,-4 2 3 0,7-5-5 16,-3 2 1-16,-2 0 4 0,3 2-4 0,1-3 3 0,-2 3-1 15,0-2-1-15,0 1 5 0,1 0-5 0,-5 2 2 16,9-4-1-16,-8 2 2 0,-1 2-3 0,5-3-2 15,-5 3 4-15,4-1-4 0,-4 1 4 0,0 0-2 16,0 0-2-16,8 4 3 0,-8-4-1 0,0 0 1 16,1 4 4-16,-1-4-3 0,3 4-1 0,-3-4 2 15,0 0-5-15,1 5-11 0,-1-4-13 0,0-1-16 16,0 0-17-16,0 0-26 0,0 0-35 0,0 0-61 16,0 0-165-16,0 0-379 0,0 0 168 0</inkml:trace>
  <inkml:trace contextRef="#ctx0" brushRef="#br0" timeOffset="1.27568E6">13216 6338 90 0,'-4'-2'270'0,"2"-2"-31"16,-2 3-22-16,4 1-25 0,-7-3-17 0,7 3-15 16,-2-2-14-16,2 2-15 0,0 0-11 0,0 0-10 15,0 0-10-15,0 0-9 0,19 2-7 0,-6-1-10 0,0 1-8 16,2-1-6-16,3 1-4 0,1-2-4 16,0 2 0-16,2 0-6 0,0-2-4 0,1 4-5 15,7-2-2-15,-2 0-4 0,-6 1-3 0,-1-2-6 16,2-1-10-16,-4 0-16 0,0 3-19 0,0-3-23 15,-2 0-16-15,-4 0-31 0,-1 0-26 0,-2 0-31 16,0-3-25-16,0 3-170 0,-4-2-373 0,0-2 165 16</inkml:trace>
  <inkml:trace contextRef="#ctx0" brushRef="#br0" timeOffset="1.27595E6">13585 6204 169 0,'11'1'194'0,"-11"-1"-13"0,6 3-10 16,-1-1-4-16,-1 3-10 0,2 0-1 0,-1-1-7 16,3 3-12-16,-4 1-15 0,2 2-8 0,2 2-11 15,-7-2-9-15,3 2-11 0,-4 4-3 0,0 0-10 16,0-4-7-16,-4 2-11 0,3-1-13 0,-7 0-13 15,2 2-11-15,2-3-22 0,-5-2-20 0,5 0-17 16,-2-2-22-16,2 0-5 0,0-2-40 0,3 1-22 16,-3-2-44-16,0-1-108 0,4 0-308 0,0-4 137 15</inkml:trace>
  <inkml:trace contextRef="#ctx0" brushRef="#br0" timeOffset="1.27713E6">14045 6200 45 0,'-1'-4'283'0,"1"4"-11"0,0 0-8 0,0 0-16 0,0 0-15 15,0-4-21-15,0 4-22 0,0 0-34 16,0 0-15-16,0 0-16 0,0 0-14 0,0 0-11 0,0 0-8 15,0 0-5-15,0 0-11 0,-3 16-11 0,1-9-2 16,2 0 1-16,0 0-9 0,0 2-7 0,0 0-3 16,0 3-1-16,0-5-2 0,-2 4-3 0,2-5-5 15,0 4-3-15,2-1-1 0,-2-1-3 0,0 1-6 16,0-2 1-16,0-2-4 0,2 0 1 0,-2-3-4 16,3 4 1-16,-3-2-1 0,1-2 10 0,-1-2-15 15,0 0 3-15,4 3-3 0,-4-3 0 0,0 0 0 16,11-5-4-16,-8 1 2 0,1 1 0 0,2-2-2 15,2-4 0-15,-3 1-1 0,3-1-1 0,2-1-1 16,-2 2 2-16,0-1-2 0,-2 1 0 0,3-1-2 16,-3 3 2-16,1-3 0 0,2 4 6 0,-3-2 3 15,-2 5-1-15,0-3-1 0,-1 2 1 0,-3 3-3 16,7-2-1-16,-7 2-4 0,0 0 11 0,6 7-2 16,-1 1 5-16,-1-4 0 0,-1 3-4 0,-2 1 2 15,2-1-5-15,-1 0 2 0,2 1-3 0,-1 1 2 16,-2-1 0-16,0-1-2 0,2 1-1 0,-2-2-2 15,0-1-2-15,1 0 0 0,1 0-4 0,-2-3 7 16,-1-2 2-16,8 3-6 0,-8-3-5 0,11-5 4 16,-5 3 1-16,4-3-9 0,3 0-1 0,1-4-5 15,0-2-2-15,-5 5-3 0,4-1 4 0,1-3 0 16,-4 4 0-16,-1-1 4 0,-1 3-2 0,-2 0 2 16,0 2-4-16,-1-3 0 0,1 3 3 0,-6 2 0 15,6-2 6-15,-6 2-1 0,0 0-1 0,9 6 0 0,-5-1 3 16,0-2-3-16,-2 0-1 0,2 4 7 15,-1-2-1-15,0 0 0 0,0 2 0 0,1-2 1 16,-2 0-2-16,5-1 10 0,-2 2-9 0,1-4-2 16,1 2 3-16,3-1 1 0,0-2 4 0,-1-1-3 0,2 0-1 15,-3-1-1-15,1-2 1 0,0-1 1 0,4 2-2 16,-4-1 0-16,-1-4 2 0,-1 2-3 16,-1 2-1-16,-3-4 4 0,3 0-1 0,-3 2-1 0,1-2 2 15,-1 2 4-15,-2-1 3 0,-1 0 5 16,0 3-2-16,0 3-2 0,0-7 5 0,-1 4-2 0,1 3-2 15,-4-2-8-15,4 2 7 0,0 0 0 0,-8 0-4 16,8 0-3-16,0 0 3 0,-7 3-2 0,7-3 1 16,-2 7-1-16,2-5-1 0,0-2 4 0,5 3-13 15,-2 2-3-15,2-1-3 0,-4-2-1 0,4-1 7 16,3 2-1-16,-2-3-7 0,2 0 2 0,2-1-1 16,1-1 0-16,0 1 8 0,-1-1-7 0,1-3 0 15,-3 1-1-15,1 1 5 0,-1-1-2 0,-2-1 3 16,-1-1 3-16,0 2-1 0,2-3 2 0,-4 4 2 15,1 1 7-15,0-4 1 0,-4 2 4 0,0 4-5 16,4-2 2-16,-4 2-5 0,5-3-3 0,-5 3 0 16,0 0 0-16,0 0 6 0,4 10-7 0,-3-4 3 15,2-2-4-15,3 3 2 0,-3-2 3 0,-1 1-6 16,5 2-2-16,-3-3-1 0,1 2-2 0,0-2 1 16,1-4-5-16,-1 3 4 0,2-1-2 0,0 1 2 15,0-4 3-15,2 0 0 0,-2 0-2 0,0-6 1 16,-1 3 5-16,3 0 0 0,-3-1 4 0,4-4 3 15,-4 3-2-15,0-3-1 0,-3 1 2 0,1 1 4 16,-1 1-3-16,0-2 2 0,2 1-4 0,-2-1 7 16,-2 5-3-16,2-4-1 0,0 5 0 0,1-2-1 15,-4 3 0-15,0 0 11 0,0 0-5 0,0 0-5 16,3 11 1-16,-1-6 6 0,-4 3-18 0,2 1-22 16,2 2-28-16,-2 3-33 0,2 1-49 0,-4-1-49 0,4-4-47 15,-2 4-254-15,0-2-526 0,2 1 233 0</inkml:trace>
  <inkml:trace contextRef="#ctx0" brushRef="#br0" timeOffset="1.30689E6">8763 17220 49 0,'0'0'117'0,"0"0"-7"0,0 0-6 16,0 0 2-16,0 0-11 0,0 0 2 0,0 0-8 16,0 0 2-16,0 0-11 0,0 0 5 0,0 0-3 15,0 0-3-15,4-1-6 0,-4 1 1 16,0 0 2-16,0 0-14 0,0 0 4 0,0 0-9 15,0 0 1-15,0 0-6 0,0 0 1 0,0 0-2 0,0 0-2 16,0 0 5-16,0 0-4 0,0 0-5 0,0 0 0 16,0 0-6-16,0 0 2 0,0 0-5 0,0 0 0 15,0 0-6-15,4-1 0 0,-4 1-6 16,0 0 0-16,5-3-3 0,-5 3-5 0,5 0 1 16,-5 0 0-16,9-3-7 0,-4 3 1 0,-5 0-1 15,9 0 0-15,-9 0 2 0,10 0-5 0,-4 0 2 0,2-1-3 16,-2 2 2-16,2-1-7 0,1 3 6 0,-4-1-3 15,4-2 0-15,-1 2 0 0,2-3-4 16,-2 2 2-16,-2 2-2 0,2-2 4 0,-2 0-3 16,3 2 1-16,0-3-4 0,-1 2 3 0,1 0-4 15,0 3 2-15,-2-5-2 0,5 1 5 0,-6-1-5 16,4 0 6-16,3 3-8 0,-7-3 1 0,6 1 3 16,-3-1-13-16,-1 3-2 0,3-3-6 0,-1 2-12 0,3 1 1 15,-4 0 2-15,5-3-4 0,-5 1-4 0,0 0 2 16,4-1 4-16,-3 2-1 0,-1-2-2 15,4 0 5-15,-13 0-3 0,14 0 0 0,-6 0 3 16,0 0 5-16,-8 0 1 0,14 0 3 0,-6 0 2 16,2 0 3-16,-10 0 0 0,14 0 3 0,-14 0 0 15,13 0 2-15,-13 0-1 0,9 0 4 0,-9 0 2 16,0 0-2-16,9 0 3 0,-9 0-6 0,0 0 4 16,0 0-6-16,10 0-7 0,-10 0-16 0,0 0-15 15,0 0-32-15,8 0-40 0,-8 0-113 0,0 0-256 16,0 0 113-16</inkml:trace>
  <inkml:trace contextRef="#ctx0" brushRef="#br0" timeOffset="1.31198E6">13929 17965 64 0,'18'0'104'0,"1"0"-5"16,-1 0-11-16,-1 0 6 0,-1 0-4 0,-3 2-10 15,1-4-5-15,-4 5-3 0,3-4-14 0,-3 2 2 16,2-1-8-16,-7 1-11 0,-5-1-18 0,15 3-4 16,-7-2-22-16,-8-1-11 0,13 3 0 15,-7-2-12-15,-1 1-15 0,0-2-6 0,1 1-28 16,-6-1-59-16,0 0-144 0,0 0 64 0</inkml:trace>
  <inkml:trace contextRef="#ctx0" brushRef="#br0" timeOffset="1.33645E6">6833 12303 29 0,'0'0'161'0,"0"0"-16"16,0 0-9-16,0 0-7 0,0 0-1 0,0 0-3 15,22-4 1-15,-12 1-10 0,3 3-3 0,-4-3-4 0,5 3-10 16,0-2-9-16,4 2 0 0,1-2-4 0,2 0-3 15,-2 1-2-15,1 1-7 0,3-4-3 16,5 3-2-16,2-1-2 0,-1 3-2 0,2-6-8 0,2 5-4 16,-2 0-7-16,4 0 2 0,1 1-4 0,4 2-7 15,14-6-2-15,-3 9-2 0,-13-2-5 0,14 1-1 16,-12-3-8-16,14 1-1 0,-3 0 0 0,-13-6-11 16,14 4-3-16,-12-2-4 0,11 1-4 0,-15 0-5 15,0-3-7-15,2 3-1 0,-2 0-3 0,5-2-5 16,-3 0-15-16,-1 2 2 0,4-2-7 0,-4 1 8 15,0-3-3-15,-1 3-2 0,-3 0-12 0,-2 1-5 16,-3 1-9-16,-8-1 10 0,2 1-19 0,-4 0-4 0,0 2-20 16,-5-3 0-16,1 0-28 0,-8 1-139 15,2 0-290-15,-3 0 128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0:41:06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 3003 47 0,'0'0'133'0,"-6"-1"-18"0,6 1-4 0,0 0-5 16,0 0-10-16,-3-4-11 0,3 4-8 0,0 0-4 16,-1-4-7-16,1 4 1 0,0 0-6 0,0 0-6 15,-4-2-5-15,4 2-1 0,0 0-5 0,0 0-7 16,0 0 1-16,0 0-10 0,0 0 3 0,-12 4-6 16,12-4 2-16,0 0-6 0,0 0 7 0,-6 1-8 15,6-1-1-15,0 0 11 0,-2 2-15 0,2-2 2 16,0 0 3-16,0 0-10 0,0 0-1 0,0 0-7 15,-1 5 8-15,1-5-2 0,0 0 3 0,0 0 3 16,0 0-11-16,5 5 3 0,-5-5 1 0,5 0-6 16,-3 3 4-16,-2-3 0 0,9 1 1 0,-4 0-3 15,-1 1-2-15,4 0 0 0,-2 0 3 0,3-1 2 16,1 1-3-16,2 0 0 0,2 0 2 0,0-1-4 16,4 1 2-16,0-4 2 0,1 2-2 15,0-2 1-15,-2 1 0 0,3-3-7 0,1 4 0 0,-3-3 3 16,3 4 4-16,0-2-3 0,-2-1-5 0,0 1 12 15,-1 1-13-15,1 0-2 0,-5 0-2 0,-1 0 0 16,5 0 11-16,-7 1-7 0,1-2 3 16,1 1-4-16,-2 0 6 0,-1-1-4 0,2 0 4 15,-2-2 2-15,-1 2-4 0,1-2 3 0,-2 3-2 16,-3-2 0-16,5 2 2 0,-10 0-7 0,10 0 6 16,-6-1-4-16,-4 1 2 0,12-1 0 0,-12 1 0 15,6 0-1-15,-6 0 2 0,0 0-1 0,8 1-4 0,-8-1-10 16,0 0-12-16,0 0-25 0,8-1-24 15,-8 1-34-15,0 0-120 0,0 0-248 0,0 0 110 16</inkml:trace>
  <inkml:trace contextRef="#ctx0" brushRef="#br0" timeOffset="11167.9121">4876 2346 60 0,'3'-12'110'0,"-3"9"4"15,3-1 1-15,-2 1 0 0,2 0-10 0,-2-1-16 16,-1 4-6-16,5-5-10 0,-3 2-6 16,-2 3-6-16,4-2-5 0,-2 0-12 0,-2 2-6 15,5-3-1-15,-5 3-8 0,0 0 4 0,0 0-8 0,9 1 4 16,-9-1-8-16,0 0-11 0,6 2 9 0,-6-2-3 16,4 2-2-16,-4-2 2 0,8 5-2 0,-8-5-8 15,6 2-4-15,-2-2 10 0,0 3-7 16,-4-3 6-16,6 3-2 0,-2-2-5 0,0 0 10 0,-4-1-9 15,0 0 2-15,14-1-3 0,-6 0 2 16,0 0 2-16,4-1-16 0,0-6 3 0,6 4-10 16,0-4-28-16,7-4-14 0,3-3 3 0,4-2-56 15,-4 3-89-15,2-2-217 0,-1-2 96 0</inkml:trace>
  <inkml:trace contextRef="#ctx0" brushRef="#br0" timeOffset="12111.7452">7135 2024 39 0,'0'0'124'15,"0"0"-6"-15,0 0-13 0,0 0-2 0,0 0-8 16,0 0-9-16,0 0-7 0,0 0-16 0,0 0-2 15,0 0 7-15,5 2-19 0,-5-2-6 0,0 0-6 16,3 3 3-16,-3-3-7 0,0 0-6 0,7 0 1 16,-3 1-8-16,1 0 7 0,-5-1 2 0,9-1 3 15,-1 1-1-15,-8 0 0 0,16-1 0 0,-5-3-11 16,-3 1 0-16,3 0-1 0,-2-2-4 0,3 3 0 16,4-5 0-16,2 0-1 0,-3-1-5 0,4-1 7 15,-2 1-18-15,2 1-18 0,0-3-26 0,-2 3-37 16,2-5-32-16,-4 6-98 0,1-1-231 0,-5 0 102 15</inkml:trace>
  <inkml:trace contextRef="#ctx0" brushRef="#br0" timeOffset="13393.936">8939 1920 88 0,'-5'-1'164'16,"5"1"-8"-16,0 0-13 0,0 0-5 0,0 0-14 16,0 0-14-16,0 0-9 0,0 0-10 0,0 0-8 15,-10 1-12-15,10-1-3 0,0 0-13 0,0 0-5 0,0 0 0 16,0 0-2-16,0 0-5 0,0 0-7 0,0 0-6 16,0 0 0-16,25-1 2 0,-17 1-6 0,0 0-4 15,1-1-4-15,1 0 0 0,-1-1-5 16,0 4-4-16,-2-4-2 0,4 1 11 0,-5 1-5 15,2 0 4-15,-2 0-9 0,-6 0 5 0,13-1-11 16,-13 1 3-16,5 2 1 0,-5-2-6 0,1 4 3 0,-1-4 0 16,0 5-5-16,0-5-1 0,-5 6-5 0,5-6 4 15,-5 2-5-15,3 1 3 0,-1 1-4 16,-1-1 1-16,0 0-6 0,0 1 2 0,2-2-2 16,-4 1-1-16,6-3 3 0,-7 3-3 0,5 1 2 15,0-1 6-15,2-3-6 0,-6 4 8 0,6-4-5 0,-1 2 15 16,1-2-15-16,-4 3-3 0,4-3 4 0,0 0-3 15,0 0 3-15,0 3 0 0,0-3 1 0,0 0 0 16,0 0-2-16,6 3 5 0,-6-3 3 0,0 0-3 16,9 1 1-16,-9-1 2 0,0 0-3 15,5 1 0-15,-5-1 0 0,0 0 2 0,0 0-4 0,4 2 3 16,-4-2 7-16,0 0-6 0,0 0 2 0,0 0 3 16,0 0-5-16,0 0 4 0,0 0-6 0,0 0 6 15,0 0-1-15,0 0 1 0,8 1 2 0,-8-1-3 16,0 0 9-16,0 0-10 0,0 0 2 15,0 0 0-15,0 0-3 0,0 0 0 0,0 0 0 16,0 0 1-16,0 0 2 0,0 0-4 0,1 3 8 0,-1-3-5 16,0 0 1-16,0 0 1 0,0 0-3 15,0 0-2-15,0 0 2 0,0 0 3 0,0 0 0 0,0 0-1 16,0 0-3-16,0 0 4 0,0 0-1 0,0 0 1 16,0 0-8-16,0 0-4 0,0 0-3 15,0 0 2-15,0 0-5 0,0 0 18 0,0 0-12 0,0 0 7 16,0 0-4-16,0 0-6 0,0 0 4 0,0 0 2 15,0 0 3-15,5-8-5 0,-5 8 7 0,0 0 2 16,0 0-2-16,4-6-4 0,-4 6 4 0,0 0-1 16,0 0 2-16,0-2 1 0,0 2 0 0,0 0-1 15,0 0 3-15,0 0 1 0,5-1 1 0,-5 1-6 16,0 0 5-16,0 0 1 0,0 0 5 0,0 0-9 16,0 0 6-16,5-6 1 0,-5 6 5 0,5-1-3 15,-5 1 5-15,9-1-1 0,-1-4-5 0,-3 4 4 16,3-3-3-16,3 3 4 0,-2-5-8 15,0 2 0-15,5-1 5 0,4-1-12 0,1-1-35 16,0-2-20-16,5-4-49 0,-7 2-111 0,1 1-236 0,0-1 104 16</inkml:trace>
  <inkml:trace contextRef="#ctx0" brushRef="#br0" timeOffset="45455.9416">7948 4868 250 0,'-4'-4'244'0,"1"0"-7"16,-3 0-9-16,3 1-17 0,-1 0-24 0,3-1-8 0,-4 0-14 15,2 1-12-15,0 2-14 0,3 1-15 0,-6-4-15 16,6 4-10-16,-3-3-8 0,3 3-10 0,-4-3-8 16,4 3-7-16,0 0-6 0,0 0-6 0,-5-3-8 15,5 3-1-15,0 0-7 0,0 0-7 0,0 0-2 16,-10 8-1-16,4-5-1 0,0 0-5 0,-2 4-1 16,1-1-3-16,-2-1-4 0,-1 5 2 0,1-3-4 15,0 3-2-15,0-2 1 0,0 3-1 0,1-3-3 16,3 2 0-16,-4-1-2 0,0 2 1 0,4-1 0 15,1 0-2-15,-1 0 1 0,-3 0-3 0,7 0 1 16,0 1-6-16,-2-3 0 0,3 2-2 0,0-1-2 16,0-2 2-16,3 1 0 0,-2 0-2 15,4-2-7-15,-1 0-10 0,-1 0 0 0,3-2 3 0,-1 0-5 16,4 3-7-16,1-5 4 0,-1 2-2 0,2-3-1 16,0 2 0-16,3-3 1 0,-1 0-3 0,-2 0-2 15,1 0 13-15,-1-3-8 0,2 1 3 16,0-1 2-16,-4 1-1 0,-2-1 4 0,6-1 2 15,-8 1 2-15,3 1 0 0,-3-1 1 0,0-1 7 0,1-1 3 16,1 1-6-16,-2-1 7 0,-1 1 2 0,0-2 0 16,-2 1 1-16,2 2 0 0,0-2-1 0,-3 0 9 15,-1 1 4-15,3 1 7 0,-3 3-2 0,0-8-1 16,0 8-1-16,-3-4 0 0,-2 2-2 16,5 2 2-16,-4-3-7 0,4 3 4 0,0 0-5 0,-6 0-1 15,6 0 1-15,0 0-3 0,0 0 1 0,0 0-2 16,-9 3-1-16,9-3 4 0,0 0-4 0,0 0 3 15,-4 2 2-15,4-2-5 0,0 0 0 0,0 0-1 16,0 0 3-16,0 0 0 0,0 0 0 0,0 0 3 16,0 0-2-16,0 0 0 0,0 0 1 0,18-5-1 15,-13 3-1-15,4 1 1 0,-1-3 0 0,-2 2-1 16,1 2-2-16,0 0 4 0,2-3-1 0,-2 3-2 16,-1 0 1-16,-6 0-3 0,13 0-1 0,-8 0 3 15,-5 0 3-15,9 0-5 0,-9 0 3 0,6 0 1 16,-6 0-1-16,6 3 0 0,-2-1 3 0,-2 2 0 15,0-1 2-15,-1 1-2 0,2-1 2 0,-2 3 1 16,-2-2 6-16,2 1-9 0,-1 2-1 0,0-2 3 16,0 0-3-16,2 0 1 0,-4 1 2 0,2 0-3 15,-1-1 0-15,1 0-1 0,0-1-16 0,-1-1-20 16,1-3-22-16,0 5-36 0,0-5-20 0,1 4-43 16,-1-4-59-16,0 0-112 0,0 0-355 0,0 0 157 15</inkml:trace>
  <inkml:trace contextRef="#ctx0" brushRef="#br0" timeOffset="46547.7144">8253 4951 74 0,'0'-6'210'16,"0"6"-16"-16,0 0-14 0,0-5-15 0,0 5-7 15,0 0-8-15,0-4-10 0,0 4-9 0,0 0-8 0,0 0 4 16,-1-4-11-16,1 4-9 0,0 0-11 15,0 0-7-15,0 0-12 0,0 0-7 0,0 0-9 16,-3-4-7-16,3 4-6 0,0 0-5 0,0 0-7 16,0 0-1-16,0 0-4 0,0 0-1 0,0 17-5 15,0-11 0-15,0 0-2 0,4 5 0 0,-4-3 1 0,0 4-3 16,3-3-6-16,-2 0 4 0,0 2-5 0,2-1-2 16,-2-1 1-16,-1 0-2 0,3 0 6 15,-2-2-9-15,1 0 2 0,1 0-3 0,1-2 4 16,-3 2-3-16,0-2 2 0,0-2-1 0,-1 2-2 0,0-1 0 15,-1-1-1-15,1-3 4 0,-1 5 1 0,-4-3-19 16,5-2-18-16,-4 4-14 0,4-4-15 16,-6 2-33-16,6-2-37 0,-9-7-17 0,9 7-28 15,-4-6-44-15,-1 1-124 0,0-2-365 0,1 0 162 16</inkml:trace>
  <inkml:trace contextRef="#ctx0" brushRef="#br0" timeOffset="46750.7076">8147 4857 175 0,'0'0'196'0,"0"0"-25"0,0 0-21 16,-4-1-32-16,4 1-42 0,0 0-38 0,0 0-43 0,0 0-50 15,0 0-89-15,0 0-156 0,0 0 69 0</inkml:trace>
  <inkml:trace contextRef="#ctx0" brushRef="#br0" timeOffset="48325.971">8208 4825 69 0,'0'0'138'0,"0"0"-20"16,0 0-3-16,0 5-14 0,0-5-14 0,0 0-5 16,0 0-16-16,0 0 3 0,0 0-10 0,0 0-6 15,0 0 0-15,9 6 7 0,-9-6-5 0,0 0 0 16,4 2 3-16,-4-2-4 0,0 0-6 0,0 0-7 15,0 0-4-15,5-10 0 0,-5 10-5 0,0-4 1 16,0 4 8-16,0-3-7 0,0 3-5 0,0 0 2 16,0-7-5-16,0 7-7 0,-5-5 0 0,5 5 2 15,0 0-10-15,0 0-8 0,-5 0-7 0,5 0-9 16,0 0-27-16,0 0-22 0,-10 5-30 0,6-2-38 16,1 1-106-16,3-4-255 0,-1 4 113 0</inkml:trace>
  <inkml:trace contextRef="#ctx0" brushRef="#br0" timeOffset="48753.2125">8442 4884 177 0,'4'1'176'0,"-4"-1"-9"16,0 0-15-16,9 2-13 0,-9-2-7 0,5 4-5 15,0-1 10-15,-1-1-15 0,1 2-13 0,-1 0-10 16,3 3-6-16,-1-2-9 0,-3 0-5 0,3 4-4 16,0 2-1-16,-2-1-12 0,5-2-3 0,-5 4-5 15,1 1-9-15,-1-4-5 0,-1 3-1 0,3 0-5 0,-4-4-2 16,4 2-4-16,-2-1-1 0,0 0-3 15,0-3-2-15,-1 1-1 0,0-3-1 0,0 1-7 16,0-2 1-16,-2 1 4 0,0-1 8 0,3-1 6 16,-4-2-2-16,0 0 1 0,0 0-2 0,10-5 0 0,-7 1 1 15,1-1 0-15,-2 0 0 0,2-2-3 0,-1-1-2 16,1 0-2-16,0-1-2 0,0 0-1 16,0 0-3-16,1-2-3 0,-1 4 0 0,0-2 0 15,2 1-6-15,-2-1-8 0,0 2-8 0,-3-3-17 16,3 4-13-16,1 0-17 0,-2-1-31 0,-1 1-36 0,3-1-38 15,-1 3-29-15,0-1-189 0,-3 2-408 0,3 1 182 16</inkml:trace>
  <inkml:trace contextRef="#ctx0" brushRef="#br0" timeOffset="49163.8829">8817 5003 170 0,'0'0'227'0,"0"0"-16"0,0 0-29 0,0 0-18 0,11-10-17 16,-6 8-17-16,-1-4-12 0,0 0-13 0,-2 1-15 16,6-1-10-16,-3-3-16 0,-1 4-9 15,1-4-5-15,-4 2-6 0,2-1-3 0,-2 3 0 0,2-1-4 16,-3-2-2-16,-3 4 0 0,2-2-3 0,-2 1-3 15,1 0 4-15,-2 1-2 0,-3 1-2 16,5 0 1-16,-3 0-4 0,0 0 7 0,-2 1-13 0,7 2 1 16,-10 2-4-16,3 1 1 0,0 1-3 15,3 0-2-15,-1 1 0 0,-1 4 3 0,1-2-3 0,-3 2-4 16,3 0 0-16,0 1-2 0,0 0 3 0,1 2-5 16,0 0 4-16,0-2-2 0,3 2-1 0,1-1 0 15,-1-3 1-15,2 4-2 0,0 0 1 0,4-5 1 16,-1 3 5-16,1-3-10 0,2 1 2 0,2-3 3 15,-2-1-5-15,2-1 2 0,0-1-10 0,0 0-8 16,0-2-15-16,0-2-17 0,1 1-11 0,3 0-36 16,-3-3-31-16,3-1-28 0,-4 2-185 0,-4-2-364 15,4 0 162-15</inkml:trace>
  <inkml:trace contextRef="#ctx0" brushRef="#br0" timeOffset="50025.6283">9018 4925 14 0,'0'0'191'0,"2"3"-11"0,-1-1-17 0,2 3-8 16,-1 0-1-16,2 0-13 0,-2 1-16 16,1 0-12-16,2 0-14 0,-1 2-10 0,1-1-6 15,0 3-11-15,0-5-5 0,-1 4-3 0,0-4-9 16,-2 2-5-16,1-1-8 0,2-2-2 0,-5 3-2 0,3-3-6 16,-2 1 2-16,-1-1-2 0,1-2-2 0,-1-2-3 15,-2 7-3-15,2-7 4 0,-4 4 0 16,0-3 5-16,4-1-2 0,0 0-4 0,0 0 0 15,0 0 9-15,-14-7-4 0,12 4 2 0,0-1 11 0,1-3-5 16,1 1-1-16,-3-2-6 0,3-1-3 0,0-1-1 16,3-1-6-16,-3 2-1 0,3-1-1 0,-1 0-2 15,3 5-2-15,-4-3 0 0,3 2-3 0,-3 1 0 16,2-2-2-16,1 4-4 0,-3 1-1 0,3-2 1 16,0 1 0-16,-4 3-1 0,14 0 5 0,-9 3 0 15,0-2-4-15,3 2 1 0,1 1-1 0,1 5 2 16,-2-1 0-16,2 0-2 0,-3 3-2 0,0-3 4 15,-1 7-12-15,1-8-10 0,-1 2-23 16,0 4-30-16,0-2-41 0,1-2-45 0,-1-1-37 0,-3-2-202 16,2-1-422-16,-1 0 187 0</inkml:trace>
  <inkml:trace contextRef="#ctx0" brushRef="#br0" timeOffset="50322.9131">9631 4769 8 0,'6'-1'230'0,"-6"1"-21"15,0 0-21-15,0 0-18 0,9 3-15 0,-5 1-13 16,-2 1-8-16,2 2-10 0,0 1-15 0,-1 4-4 15,0 2-15-15,-3 3-4 0,3 0-1 0,-1-1-9 16,-2 2-5-16,0 0-9 0,0-6-3 0,0 6-3 16,-2-1-7-16,-2-3-6 0,3-3-5 0,2 1-6 15,-3-1-12-15,2 0-18 0,-3-2-17 0,2-2-30 16,-2-1-27-16,3-1-28 0,-1 0-38 0,-2-2-192 16,-2-2-356-16,5-1 159 0</inkml:trace>
  <inkml:trace contextRef="#ctx0" brushRef="#br0" timeOffset="50589.8962">9551 4734 154 0,'0'0'228'0,"9"-10"-16"0,-5 8-12 16,5 0-13-16,1-3-14 0,0 3-13 0,2-3-15 16,2 2-14-16,-2-2-12 0,5 2-12 0,-4 1-10 15,2-2-9-15,2 1-10 0,-3 3-16 0,-5-3-16 16,5-1-18-16,-1 3-30 0,-4 0-27 0,4 1-26 16,-3 0-31-16,-1-1-23 0,-4 1-31 0,4 0-159 15,-4 1-325-15,0 0 144 0</inkml:trace>
  <inkml:trace contextRef="#ctx0" brushRef="#br0" timeOffset="50800.9176">9648 4925 108 0,'-1'3'289'16,"1"-3"-12"-16,0 0-19 0,0 0-19 0,0 0-27 15,0 0-21-15,0 0-18 0,16-3-18 0,-8 3-13 16,0-2-21-16,2-1-21 0,-1 2-24 0,4-5-27 16,-4 6-32-16,-3 0-32 0,3-2-35 0,-1 2-47 15,1-3-53-15,1 2-200 0,-5-2-378 0,4 1 168 16</inkml:trace>
  <inkml:trace contextRef="#ctx0" brushRef="#br0" timeOffset="51120.2568">10038 4707 220 0,'0'0'247'0,"0"0"-27"15,0 0-18-15,0 0-22 0,0 0-19 0,0 0-9 16,5 7-4-16,-4-4-15 0,2 2-11 0,-2 1-14 16,2 2-8-16,1 2-7 0,-3 2-9 0,0 4-3 15,2 0-3-15,-2 1-3 0,2 0-4 0,-6-2-11 16,6 3-5-16,-3-2-7 0,-4 1-2 0,1-3-3 16,2-2-5-16,1 0-4 0,-1 1-4 0,-2-3-10 15,-1-2-16-15,0 4-24 0,3-7-28 0,0 4-34 16,1-3-39-16,-1-5-29 0,1-1-44 0,-2 5-179 15,2-5-405-15,0 0 179 0</inkml:trace>
  <inkml:trace contextRef="#ctx0" brushRef="#br0" timeOffset="51399.3184">10217 4671 25 0,'0'0'278'0,"1"-3"-17"0,-1 3-17 16,0 0-19-16,0 0-23 0,0 0-18 0,4-1-21 16,-4 1-14-16,0 0-8 0,0 0-8 0,3 11-1 15,-2-4-20-15,-1-3-5 0,1 7 0 0,-1-1-10 16,0 0-9-16,2 2-7 0,-5 2-9 0,3 3-8 16,1 0-8-16,-1-1-2 0,2 5-5 0,-1-5-6 15,-1-1-1-15,2 2-6 0,0 0-5 0,-4-1 0 16,4-5-4-16,-1 1-9 0,2-1-13 0,-1 2-18 0,-2-4-23 15,1 1-19-15,1-3-31 0,-2 0-26 16,0 0-32-16,1-1-32 0,-1-6-36 0,0 4-193 16,0-4-437-16,-3 5 195 0</inkml:trace>
  <inkml:trace contextRef="#ctx0" brushRef="#br0" timeOffset="51588.7207">10019 4924 126 0,'0'0'175'0,"0"0"-13"0,0 0-15 16,0 0-13-16,0 0-11 0,19 0-19 0,-7-3-8 16,-1 1-29-16,7-1-41 0,1-2-60 0,-1 1-154 15,-4 0-204-15,-1-3 91 0</inkml:trace>
  <inkml:trace contextRef="#ctx0" brushRef="#br0" timeOffset="59323.4948">3198 5075 23 0,'0'0'75'0,"0"0"-8"0,0 0 4 0,0 0-3 0,0 0-7 16,0 0 0-16,0 0 0 0,0 0 2 0,0 0 3 15,0 0-1-15,0 0-4 0,0 0-3 0,0 0 2 16,0 0-5-16,0 0-6 0,-9 4-3 0,9-4-6 16,0 0 3-16,0 0-5 0,0 0 2 0,0 0-9 15,0 0-1-15,0 0 5 0,0 0-9 0,0 0-2 16,0 0-4-16,0 0 1 0,0 0 4 16,0 0-3-16,0 0 3 0,0 0-3 0,0 0 3 0,0 0-6 15,0 0 5-15,0 0 1 0,15 6 2 0,-11-5 1 16,-4-1 0-16,10 1-1 0,-3-1-2 0,-2 1-1 15,5-1-2-15,-1-1-6 0,3 1 2 0,-5-1-4 16,6 0-1-16,1-2 4 0,-1 0-5 0,0 2 3 16,4-2-5-16,1 2-2 0,-4-2 1 0,4 2-1 15,-5 0-4-15,0-2 5 0,2 3-18 0,-2-2 2 16,1 1-3-16,4-3-2 0,-4 4 4 0,-1-1-3 16,2-1 7-16,-2 0 0 0,5 0 0 0,-2 0 1 15,-2-2 0-15,-1 2-2 0,2 0 2 0,-2-1-4 16,4 0 3-16,-3 1 1 0,5-1 7 0,-7-1-4 15,3 1-3-15,-2 1 2 0,-1-2 3 0,-1 3-3 16,-1-1-4-16,1 1 2 0,-2 0 4 0,2-2 2 16,-1 6-6-16,0-3-5 0,-2 0 13 0,3-4-5 15,-4 5 0-15,-1-2 2 0,4 1 0 0,-10 0-3 16,14 0 2-16,-6-2 1 0,-3 2-2 0,3-1-5 16,-1 1 4-16,1-1 4 0,-3 0-6 0,-5 1 4 15,14-1 1-15,-10 0-4 0,-4 1 1 0,8 0-3 16,-8 0 2-16,8-2 2 0,-8 2 3 0,5-2-4 15,-5 2 0-15,0 0 1 0,8-1-3 0,-8 1 6 16,0 0-6-16,3-2 3 0,-3 2 0 0,0 0 4 16,0 0-2-16,0 0 1 0,0 0-3 0,0 0 2 15,0 0-8-15,0 0-2 0,0 0-23 0,0 0-14 16,0 0-24-16,4-3-34 0,-4 3-29 0,0 0-99 16,0 0-250-16,0 0 112 0</inkml:trace>
  <inkml:trace contextRef="#ctx0" brushRef="#br0" timeOffset="60051.8391">3303 5263 17 0,'0'0'130'0,"0"0"-2"0,0 0-12 0,0 0-9 16,0 0-6-16,0 0-4 0,0 0-2 0,0 0-11 15,19-6-3-15,-12 3 0 0,-1 2 5 0,3-3-5 16,2 1-8-16,-2-1-4 0,1 0-15 0,2 1 2 16,1-1 5-16,-2-2-6 0,3 2-5 0,-4-1-6 15,8 0 0-15,-1 1-6 0,2-2-5 0,0 3-1 16,-1-4-1-16,2 3-6 0,0-1 0 0,-1 0 0 0,2 1-6 15,0-1-3-15,-1 1 2 0,2-2-5 16,-4 3 1-16,4-2-6 0,-3 0 3 0,0 1 1 16,2 1-4-16,-2 1 4 0,-3-3-7 0,2 4 2 15,-4-1-6-15,0-1 4 0,0 2 3 0,-1-2-5 16,0 3-1-16,1 0 1 0,-5-1 3 0,-1-1 0 16,2 2-3-16,-3-2 4 0,-1 0-5 0,0 1-2 15,-6 1 6-15,9-1-3 0,-6 0 3 0,3-1-1 16,-6 2-3-16,0 0 2 0,5 0 2 0,-5 0 2 15,0 0-2-15,0 0-6 0,0 0-1 0,0 0 4 16,0 0 0-16,0 0-7 0,0 0 5 0,0 0-5 16,0 0-13-16,0 0-26 0,0 0-21 0,0 0-30 0,0 0-27 15,0 0-21-15,0 0-137 0,-19 3-301 16,19-3 133-16</inkml:trace>
  <inkml:trace contextRef="#ctx0" brushRef="#br0" timeOffset="62671.8111">3586 5378 104 0,'-3'-4'174'0,"3"4"0"16,-3-3-20-16,3 3-8 0,0 0-13 0,0 0-14 15,0 0-19-15,0 0-10 0,-4-2-12 0,4 2-4 16,0 0-13-16,0 0-6 0,0 0-8 0,0 0-5 15,-1-3-3-15,1 3-2 0,0 0-5 0,0 0-3 16,0 0-2-16,1 14-4 0,-2-11-3 0,1 2-1 16,0-1-6-16,-1 3 1 0,1-2 0 0,0 2-2 15,1 1 0-15,-1 1 2 0,0 1 9 0,4-1-16 16,-3 3-1-16,0-1-1 0,2 3 5 0,-2-2-3 16,3-1-4-16,-1 1 2 0,-1-1-3 0,-1 0 5 15,6 1 1-15,-4-3-2 0,1 3-3 0,0 0-2 16,0-3 4-16,1 1-1 0,4-1 3 0,-4-1 1 15,0 1 13-15,3-3 11 0,2 1 8 0,-2-3-9 16,1 1-3-16,0-1 3 0,1 0 2 0,2-2-2 16,-2-2-4-16,5 0 6 0,-2-3-4 0,3 0 1 0,3-1-1 15,0-1 1-15,0 1-2 0,-3-3-1 16,2 1-4-16,-1 0-2 0,-2-2 0 0,-2 1-3 16,0 5 1-16,-3-2 3 0,3 3-2 0,-3-2-11 15,-1-1 0-15,-3 3 3 0,-1-1-7 0,2 0 1 16,-3 2-1-16,-4 0-1 0,5 0 1 0,-5 0-1 15,6-5-1-15,-6 5-2 0,0 0-1 0,8 0-5 16,-8 0-7-16,0 0-11 0,2-3-18 0,-2 3-22 16,0 0-25-16,0 0-26 0,1-5-12 0,-1 5-29 15,0 0-44-15,0 0-107 0,-3-7-331 0,3 7 146 0</inkml:trace>
  <inkml:trace contextRef="#ctx0" brushRef="#br0" timeOffset="63286.2297">3844 5494 56 0,'0'0'209'16,"0"0"-11"-16,0 0-21 0,0 0-18 0,0 0-16 15,0 0-15-15,0 0-3 0,0 0-23 0,0 0-12 16,-3 2-10-16,3-2-10 0,0 0-3 0,0 0-8 0,0 0-8 16,0 0-3-16,0 0-5 0,0 0-10 15,11 5 1-15,-11-5-5 0,5 2-2 0,-1 1 3 16,1-2-7-16,3 0 0 0,-3 1-5 0,3 1 0 15,-3-3 0-15,0 3-1 0,5-1-3 0,2-2-2 16,-6 1-2-16,5 0 1 0,-2-1-3 0,3 0 1 0,1 1-3 16,-2 1 0-16,2-1 1 0,0 0 3 15,0-1-2-15,-3 0-5 0,1 3 5 0,0-3-5 16,0 2-1-16,-2-1 3 0,-4 0-5 0,4 2 4 16,-3-1-1-16,1-1-1 0,-2 2 2 0,0-2 0 15,0 2-3-15,0-3 2 0,-1 3-6 0,0-1 8 16,-3 1 1-16,3-2-2 0,-4-1-2 0,3 8 2 0,-6-5-3 15,3 3 0-15,-4-2-1 0,2 1 1 16,-2 1 1-16,1 1 1 0,-2-2-2 0,0 2 0 16,-1 1-1-16,-2 0 2 0,3-2-1 0,-4 1 1 15,5 0-3-15,-4-2-1 0,3 1 0 0,1 1 0 16,3-3 4-16,-6 1 1 0,4 0-2 0,-1 0 3 0,-1 0-3 16,2-1-1-16,2 0 0 0,-1-3-1 0,-1 2-1 15,0 0 3-15,3-3-2 0,0 0 4 16,-5 4-6-16,5-4 7 0,0 0-2 0,-3 2-1 0,3-2 6 15,0 0-8-15,0 0-1 0,-2 5-5 0,2-5-17 16,0 0-21-16,0 0-15 0,0 0-33 16,0 0-30-16,0 0-47 0,0 0-121 0,0 0-314 15,0 0 140-15</inkml:trace>
  <inkml:trace contextRef="#ctx0" brushRef="#br0" timeOffset="63783.7038">3925 5533 104 0,'0'0'164'16,"0"0"-11"-16,0 0-16 0,0 0-16 0,0 0-11 15,0 0-15-15,0 0-9 0,0 0-9 0,0 0-10 0,0 0-7 16,0 0-6-16,0 0-1 0,0 0-6 0,-1 14-7 16,1-9-6-16,0 0 2 0,-1 0-7 15,3 2-3-15,-2-2-3 0,3 4-2 0,-3 1-4 16,0 2-2-16,1 0 3 0,-1-2-6 0,4 4 0 0,-4-3 4 16,1 1-5-16,1 4-2 0,0-4 5 0,-1 0-2 15,2 1 0-15,-2-2-2 0,0 2-3 16,0-4 0-16,1 0-2 0,0-1 4 0,0 1-3 15,0-4 0-15,-1 0 10 0,2 2-16 0,-3-4 0 16,1 0 0-16,-1 0 1 0,2 1 7 0,-2-4 10 0,2 4 14 16,-2-4 11-16,1 3 1 0,-1-3-4 0,0 0-4 15,0 0 5-15,0 0 2 0,0 0-3 0,0 0-4 16,0 0-1-16,0 0-4 0,0 0-1 16,0 0-4-16,0 0-6 0,0 0-3 0,0 0-4 15,0 0-4-15,0 0-4 0,0 0-11 0,0 0-10 0,0 0-7 16,0 0-3-16,0 0 2 0,0 0 1 0,7 1 5 15,-7-1-5-15,0 0-6 0,9-4-8 0,-5 2-11 16,-4 2-11-16,6-6-22 0,-2 3-20 0,-1 0-18 16,-1 1-30-16,-2 2-108 0,0 0-277 0,6-6 123 15</inkml:trace>
  <inkml:trace contextRef="#ctx0" brushRef="#br0" timeOffset="64419.9226">4200 5383 36 0,'0'0'152'0,"0"0"-11"0,0 0-8 0,0 0-23 15,7 9-12-15,-7-9 9 0,0 7-3 0,2-2 5 16,-1-2-9-16,0 3-14 0,2 2 0 0,-1 0-5 0,0 4-8 16,1-3-4-16,0 3-7 0,1 1-8 0,-3-3-5 15,2 3-7-15,-1 3 2 0,2-5-4 16,1 6-6-16,-4-5-3 0,2-1-3 0,-3-2-1 16,0 3 1-16,1-3-8 0,1-1-2 0,-2-2 1 0,2 0-3 15,-2 0 0-15,0 0 10 0,1-1-13 0,-2-1 7 16,1 1-9-16,0-5 0 0,0 5 1 0,0-5-1 15,0 3 0-15,0-3-2 0,0 0-1 16,0 0-2-16,0 0-7 0,0 0-24 0,0 0-10 16,0 0-16-16,0 0-38 0,-2-13-37 0,2 8-44 0,-3 1-106 15,2-2-299-15,1-2 132 0</inkml:trace>
  <inkml:trace contextRef="#ctx0" brushRef="#br0" timeOffset="65085.7948">4362 5309 67 0,'-1'3'124'0,"-3"2"-6"0,-1-4-8 0,4 6-9 16,-3-5-5-16,1 3-12 0,2 0-5 0,-3 1 1 15,3-1 1-15,-2 0-13 0,3-1 7 0,-1 2-15 0,-2-3-8 16,2 1-6-16,1 1-3 0,0-5-4 0,0 6-5 16,0-2-4-16,0-4-3 0,-1 7-3 15,1-4-4-15,0-3 1 0,0 5-4 0,1-1 0 16,-1-1 7-16,0-3-4 0,4 2-9 0,-4-2 4 15,0 0-7-15,4 4 3 0,-4-4-2 0,5 1-1 0,-5-1 1 16,5 2-3-16,-5-2 0 0,9 0 1 0,-9 0-3 16,9-2-1-16,-4 1 4 0,-5 1-4 0,9 0 10 15,-2-1-7-15,0 0 2 0,-1-1-4 16,1 2-3-16,-1-2 3 0,2 2-4 0,-1-3-4 0,0 2 3 16,1 0 3-16,-1-1-4 0,0 1 4 0,-7 1-4 15,12 3 8-15,-3-5 2 0,-5 4-6 16,-4-2-3-16,13 2-2 0,-8 1 4 0,-1-1-4 0,2 1 4 15,-2-1 0-15,1 3-2 0,-1-3-1 16,0 1 1-16,-3 2 2 0,3-1 1 0,0 1 3 0,-3-2 0 16,3 2 2-16,-3-1 7 0,-1 3 9 0,0-2-1 15,-1 0 3-15,-3 2 7 0,3-4 1 16,-3 4 4-16,0-1-1 0,-1-2 1 0,1 3-2 0,-1-2-1 16,1 2 1-16,-2-1-5 0,-2-2-4 15,3 1-1-15,-1-2-4 0,0 2 1 0,0-3-5 0,2 0 0 16,1 0 1-16,0 1-3 0,0-1-2 0,3-2-1 15,-6 2 3-15,6-2-4 0,-5 1-1 0,5-1 2 16,-4 3-6-16,4-3 2 0,0 0 3 0,0 0-7 16,0 0-1-16,-9 1 1 0,9-1-1 0,0 0 3 15,-5 0-7-15,5 0 2 0,0 0-12 0,0 0-15 16,0 0-12-16,-6 3-21 0,6-3-23 0,0 0-21 16,0 0-28-16,0 0-37 0,-4-5-129 0,4 5-320 15,-3-7 141-15</inkml:trace>
  <inkml:trace contextRef="#ctx0" brushRef="#br0" timeOffset="65452.7372">4362 5308 68 0,'0'0'193'0,"0"0"-7"15,-4-1-11-15,4 1-18 0,0 0-8 0,0 0-5 16,0 0-8-16,0 0-2 0,0 0-10 15,8-5-13-15,-8 5-5 0,8 0-4 0,-5-5-12 16,4 1-6-16,0 2-10 0,2-3-9 0,-1 2-4 0,0-1-9 16,2 1-2-16,-4 1-15 0,6-1-10 0,-5-1-11 15,4 0-18-15,-5 0-19 0,4 2-14 0,-3 2-19 16,-1-3-22-16,-1 1-24 0,0-1-21 0,-1 1-35 16,1 0-135-16,-4-1-316 0,-1 3 140 15</inkml:trace>
  <inkml:trace contextRef="#ctx0" brushRef="#br0" timeOffset="93788.9834">3824 4140 8 0,'0'0'101'16,"0"0"-10"-16,0 0-10 0,0 0-1 0,0 0-14 16,0 0-2-16,0 0 0 0,0 0-1 0,0 0-8 15,0 0 1-15,0 0-2 0,0 0 2 0,0 0-14 0,0 0 8 16,0 0-4-16,0 0 2 0,0 0-3 0,0 0 2 15,0 0 6-15,0 0-4 0,0 0-1 16,0 0-3-16,0 0 4 0,0 0-12 0,0 0 5 16,0 0 1-16,0 0-9 0,0 0 1 0,0 0 2 0,0 0 6 15,0 0-6-15,0 0 1 0,-6-1 0 0,6 1-1 16,0 0-7-16,0 0-1 0,0 0-4 0,0 0-1 16,0 0 2-16,0 0-6 0,0 0 0 15,0 0-5-15,0 0-2 0,0 0 6 0,0 0-9 16,0 0 2-16,0 0-7 0,0 0 0 0,0 0 2 15,0 0-3-15,0 0 7 0,9-5-3 0,-9 5-2 0,6-2-1 16,-2 0 0-16,-4 2-4 0,6-3 2 0,-2 1 1 16,-4 2 1-16,5-2-6 0,-5 2 4 15,4-2-2-15,-4 2 4 0,0 0-4 0,0 0 1 16,0 0-11-16,10 2 9 0,-7 0-1 0,-3-2 0 16,6 4 2-16,-6-1-2 0,1-1 7 0,2 2-8 0,1 0 1 15,-3 0 2-15,3 0-5 0,-4 2 4 0,5 0 3 16,-2-2-5-16,-2 0 2 0,2 1 2 15,0 0-2-15,-3-1-3 0,0 1 1 0,4 2-1 0,-4-1 2 16,3-1-1-16,-6 0 2 0,3-1-6 16,0 1 4-16,-1-2-15 0,-2 0 3 0,3 1 2 15,-1 0 1-15,-4-1-6 0,1 1-3 0,3-1 4 0,-3 2 6 16,0-2-3-16,3 0-1 0,-3-1 6 0,1 2 2 16,2 0 0-16,-3-2 3 0,4-2-6 15,-5 4 3-15,5-4 6 0,-4 3-7 0,4-3 4 16,-1 4-2-16,1-4 0 0,0 3-8 0,0-3 5 15,0 0-12-15,-4 6-3 0,4-6-4 0,0 0-4 16,0 0-8-16,0 0 1 0,0 0-13 0,0 0-11 0,0 0-19 16,0 0-19-16,0 0-28 0,0 0-82 15,0 0-226-15,0 0 100 0</inkml:trace>
  <inkml:trace contextRef="#ctx0" brushRef="#br0" timeOffset="94336.5195">3983 4042 111 0,'0'0'125'0,"0"0"-17"0,0 0-7 0,0 0-12 15,0 0-4-15,0 0-1 0,-11 9-16 0,11-9-1 16,-2 5-9-16,2-5-4 0,-3 3-5 0,2 1-1 15,1-4-6-15,-3 5 10 0,2 0-2 0,-1-2-10 16,0 0-7-16,1 2 1 0,-2-1-1 0,1 1-4 16,1 1 3-16,-2 0-11 0,2 0 8 0,-1-1-4 15,0 1 0-15,1 1 0 0,-2-2-11 0,3 2 3 16,0 1 2-16,0-1-1 0,0 0-2 0,0-3-5 16,0 4 3-16,0-1-5 0,3-2-4 0,-1 0 2 15,-1 0 4-15,2-1-5 0,0 2 2 0,-1-2-1 16,2-1-4-16,-1 0 3 0,1 1-1 0,-4-4-2 15,7 5 0-15,-3-3-5 0,-4-2 3 0,6 6 0 16,-6-6-1-16,7 1-6 0,-7-1-2 0,7 3-8 16,-7-3 10-16,7 1-18 0,-7-1-5 0,6 3-5 15,-6-3-5-15,0 0-6 0,0 0-13 0,17-3 1 16,-17 3-8-16,7-1-10 0,-7 1-1 0,8-3-6 16,-7 2-13-16,-1 1-69 0,4-4-178 0,-4 4 78 15</inkml:trace>
  <inkml:trace contextRef="#ctx0" brushRef="#br0" timeOffset="100372.0624">2858 3339 11 0,'-3'-5'129'0,"3"5"-13"16,0 0-5-16,0 0-7 0,0 0-6 0,0 0-2 15,0 0-5-15,0 0 0 0,0 0-12 0,-3-3-6 16,3 3-8-16,0 0-6 0,0 0 7 0,0 0-10 16,0 0-1-16,0 0-6 0,0 0-8 0,0 0-4 15,0 0-4-15,0 0-4 0,0 0 1 0,0 0-5 16,0 0-3-16,0 0-2 0,0 0-5 0,0 0 3 15,0 0-5-15,0 0-4 0,0 0 2 0,0 0-1 16,0 0-2-16,0 0 2 0,0 0-1 0,0 0 2 16,0 0-3-16,0 0-3 0,0 0 6 15,1 12-4-15,-1-12-1 0,4 4 0 0,-4-4-3 0,4 3 2 16,-3 0 1-16,2 1-5 0,-1-1 3 0,-2-3 2 16,5 4-1-16,-2-1 0 0,-3-3-2 0,6 3 1 15,-3 1 1-15,-1-1-7 0,-2-3 14 0,7 2-13 16,-5-1-1-16,-2-1-2 0,6 2 3 0,-6-2 0 15,8-1 2-15,-8 1-4 0,7-3 1 0,-4 2 1 16,-3 1 0-16,7-3 1 0,-2-1-3 0,-1 1 6 16,-2 0-5-16,2-1 4 0,-1 1-5 15,-1-2-2-15,-1 2 0 0,2-2 0 0,-2 3 9 0,1-3-6 16,-1 1 4-16,0-2-2 0,1 4-3 0,-2-4 0 16,2 1 4-16,-2 0-1 0,0 0 0 0,2-2-3 15,1 2 0-15,-3 1 5 0,0-2-2 0,0 6 3 16,3-5 2-16,-5 0 4 0,2 5 6 0,2-5-2 15,0 1 7-15,-2 4-6 0,0-4 0 16,0 4 3-16,0-4 2 0,0 4-8 0,0 0 1 0,0 0-4 16,0-5-3-16,0 5 3 0,0 0-2 0,0 0 2 15,0 0-5-15,0 0-1 0,0 0-2 0,0 0 2 16,0 0-2-16,0 0 0 0,0 0-4 0,0 0 6 16,7 10 0-16,-5-7 1 0,-1 0-3 15,2 1 4-15,-2 1-4 0,2 0 0 0,-2 2-2 0,5 0-2 16,1 4 7-16,-5-1-4 0,1 0 4 15,2 0-6-15,-2 2 0 0,-1-2 1 0,1 3-1 0,2-3 3 16,-5 2-9-16,1-1 6 0,-1-1-6 0,0 0 4 16,0-1-2-16,0 1 2 0,0-5 1 0,-1 0 2 15,-3 2-2-15,0-3 1 0,3 1 3 0,-3 0 0 16,-1 0-3-16,1 0 6 0,-4-1-11 16,1 0 16-16,-1 0-11 0,0 0 4 0,-1-1-5 15,2 1 5-15,-1-1-4 0,0-2-17 0,3 1 2 0,-2 0-3 16,7-2-14-16,-8 0-46 0,8 0-48 15,0 0-136-15,-10-3-287 0,10 3 127 0</inkml:trace>
  <inkml:trace contextRef="#ctx0" brushRef="#br0" timeOffset="129387.2398">4485 5828 71 0,'0'0'132'0,"0"0"-8"16,0 0-12-16,0 0 1 0,0 0-7 0,0 0-9 15,0 0-2-15,-6 0-7 0,6 0-8 0,0 0-9 16,-1 3-10-16,1-3-8 0,-5 4 1 0,5-4-8 16,-2 3-9-16,2-3 7 0,0 0-10 0,-3 4 6 15,3-4 2-15,0 0 1 0,-2 3-1 0,2-3 1 16,0 0 2-16,0 0-4 0,0 0-2 0,-8 0-3 16,8 0-1-16,0 0-1 0,-5 0-1 0,5 0 1 15,0 0-8-15,0 0 2 0,0 0-6 0,0 0-1 0,0 0 1 16,0 0-3-16,0 0-2 0,-10-3 3 15,10 3 0-15,0 0 9 0,0 0 2 0,2-7-9 16,-2 7-3-16,1-7 4 0,2 4-6 0,-3 3 1 16,2-7-3-16,0 3-2 0,0 3 0 0,-2 1-4 0,4-4-1 15,-1-1 0-15,-3 5-1 0,6-3-3 0,-3 1 0 16,-3 2 2-16,7-2-3 0,-7 2 2 0,9 2-1 16,-5 1 2-16,0-1-3 0,1 2-3 15,0-1 0-15,1 0 1 0,-2 3 4 0,3 1-8 16,-2-3 5-16,-4 2 0 0,3 2 0 0,0 0 2 0,1 1-3 15,-4 0-2-15,3 2-2 0,-4-2-5 0,-1 0-5 16,-3 1-2-16,-1 1-4 0,0 0-14 16,1 0 4-16,-4-5 4 0,-1 6-18 0,3-3 4 15,-3-1 5-15,-1 2 5 0,-2-3 1 0,3 1-2 16,-1-2 8-16,0 0 0 0,1-4 4 0,4 2 17 0,-2 0-14 16,0-1 2-16,3-2 0 0,-1 1 7 0,1-1 2 15,4-1 0-15,0 0 4 0,0 0 3 16,-10-6 0-16,8 4 2 0,2 2 1 0,-1-5-4 15,1 5 5-15,1-5-2 0,2 1 1 0,-1 1 1 0,-2 3 2 16,7-4 5-16,-3 1 7 16,-4 3-5-16,9-1 1 0,-4 0 2 0,-5 1-6 0,7-1 0 0,-7 1-1 15,11 3-1-15,-6-1 5 0,2 0-3 0,-1 1 1 16,0 0 0-16,0-1-1 0,0 1-1 16,2-1-3-16,0 2-1 0,-1-1 1 0,-1-3-2 0,4 1 1 15,-5 3-3-15,3-2 0 0,-3-1-7 0,4 0-11 16,-4 0-17-16,-5-1-16 0,12 2-19 0,-12-2-14 15,9 0-10-15,-9 0-16 0,7-3-36 0,-3 1-140 16,-2-3-305-16,-2 5 134 0</inkml:trace>
  <inkml:trace contextRef="#ctx0" brushRef="#br0" timeOffset="129847.1747">4730 5709 117 0,'0'0'193'0,"0"0"-16"0,-3-5-10 0,3 5-4 0,0 0-6 16,0 0-9-16,0 0-15 0,-6-2-14 16,6 2 3-16,0 0-8 0,-9 5-3 0,8-3-4 0,-3 3-12 15,0-2-5-15,0 4-2 0,0-3-10 0,1 2-6 16,-4 1-6-16,2 2-5 0,-1 1-7 0,3 2-3 15,-1-2-5-15,0 4-5 0,0-1-7 0,2-3 1 16,1 1-7-16,0 0-1 0,1 0-4 16,0-1 2-16,1 2-6 0,2-3-1 0,0-1-2 0,1 4-4 15,1-5 0-15,-1 0-3 0,0 1 1 0,2-2 1 16,3 4-2-16,-2-5-1 0,-1-2-4 0,3 3 3 16,1-5-8-16,-1 3 2 0,0-3 0 15,4-1 0-15,-7 2-1 0,6-2 2 0,-3-2-1 0,1 1 1 16,-1-3 1-16,-3-3-2 0,2 4-1 0,-4 1 3 15,1-1-3-15,-3-4 1 0,2 2 0 0,-1 1 3 16,-3-1 0-16,0-1-6 0,0 2 6 0,-3-1-5 16,2 0 4-16,-3 1-2 0,0 1-1 0,0 1-2 15,-2-1-8-15,0 3-7 0,-2 0-5 0,8 0 1 16,-10 0-19-16,1 4-4 0,4 0-20 0,-3 0-3 16,2 1-19-16,-2 3-5 0,3-4-18 0,0 6-17 15,-2-3-34-15,2 3-182 0,1-5-369 0,3 1 163 16</inkml:trace>
  <inkml:trace contextRef="#ctx0" brushRef="#br0" timeOffset="151537.0387">4832 5588 178 0,'0'0'253'0,"-4"-7"-11"0,4 7-17 0,0 0-16 0,0 0-21 16,0 0-14-16,0 0-18 0,0 0-5 0,0 0-11 15,-6 10-14-15,3-3-6 0,0 3-11 0,-5-1-6 16,-1 6-3-16,3 2-7 0,-2 3-10 0,-6 3-5 16,1 5-9-16,-5-2-2 0,4 5-8 15,-1-2-6-15,-2 0-5 0,-4 0-2 0,3-2-6 0,0-1-4 16,-1 3-4-16,1-4-1 0,0-1-10 0,3-12-2 15,3 5-15-15,2-3-14 0,-2-4-17 0,7-4-16 16,0 0-24-16,1-1-24 0,0-3-16 0,3 1-32 16,1-3-34-16,0 0-39 0,0 0-186 0,4-13-430 15,0 4 190-15</inkml:trace>
  <inkml:trace contextRef="#ctx0" brushRef="#br0" timeOffset="151776.2958">4498 5891 19 0,'-10'6'189'0,"4"1"-15"16,-4 1-10-16,7-3-18 0,0 2-12 0,1-2-9 16,2-2-11-16,0 4-14 0,4-2-9 0,0 0-10 15,6-3-8-15,-1 3-11 0,4-2-5 0,6-4-6 16,3 1-10-16,4-7-7 0,3 2-3 0,-1 0-11 15,3-5 0-15,-5-1-8 0,5-1-2 0,-3 0-15 16,-1 2-29-16,0-2-40 0,-8 4-25 0,-4-1-157 16,-6 2-278-16,1 2 123 0</inkml:trace>
  <inkml:trace contextRef="#ctx0" brushRef="#br0" timeOffset="152604.6122">4665 5288 205 0,'0'0'195'0,"0"0"-10"0,0 0-11 15,0 0-12-15,8-7-17 0,-8 7-10 0,0 0-16 16,0 0-7-16,0 0-7 0,0 0-7 0,3-3-1 16,-3 3-1-16,0 0-1 0,4-3-4 15,-4 3-4-15,0 0-11 0,4-1-7 0,-4 1-9 0,0 0-6 16,0 0-3-16,0 0-4 0,0 0-6 0,0 0-5 16,0 0-4-16,0 0 0 0,0 0 0 0,8 7-7 15,-6-3 0-15,-1-1-1 0,2 0-4 16,-3 1-3-16,1 3 1 0,3-1-2 0,-3-1 0 0,2 2-2 15,-3 0-2-15,4 0-3 0,-3-1 5 0,0 2-4 16,2 0-2-16,-2-1-5 0,3-4 4 0,0 4-2 16,-3-2-2-16,0-1 3 0,3 1 0 0,1-2-6 15,2-1 5-15,-2-2 4 0,-5 0-7 0,18-6 5 16,-8 2-6-16,8-4-1 0,0-3-2 0,7-3-9 16,4-3-6-16,1-3-17 0,3-1-23 0,12-8-24 15,0-1-19-15,2 2-48 0,1 0-67 0,-18 9-160 16,3 0-406-16,-7-1 180 0</inkml:trace>
  <inkml:trace contextRef="#ctx0" brushRef="#br0" timeOffset="192503.242">3419 4105 64 0,'0'0'77'0,"0"0"-16"0,-5-3-4 0,5 3-4 16,0 0-3-16,0 0-8 0,0 0 0 0,0 0-9 15,0 0 0-15,-8 0-4 0,8 0 1 0,0 0-1 16,0 0-5-16,0 0 0 0,-9 3 0 0,9-3-2 15,0 0-1-15,0 0-4 0,0 0 9 0,-5 0-8 16,5 0-4-16,0 0-2 0,0 0 5 0,0 0-6 16,0 0 1-16,-4 2-4 0,4-2-2 0,0 0 2 15,-1 4-7-15,1-4 12 0,-4 3-8 0,2-1 0 16,0 2 2-16,2-4 1 0,-1 4-7 0,-1-1-2 16,2-3-7-16,-3 3 8 0,3-3 11 0,-4 4-20 15,4-4 7-15,-2 4-3 0,-1-2 12 0,3-2-7 16,-3 5-11-16,3-5-11 0,-2 1-12 0,2-1-14 15,0 0-26-15,-1 4-44 0,1-4-129 0,0 0 57 16</inkml:trace>
  <inkml:trace contextRef="#ctx0" brushRef="#br0" timeOffset="197876.5662">3497 3980 48 0,'0'0'106'0,"0"0"-13"0,0-5-10 0,0 5 0 16,0-3-9-16,0 3-5 0,0 0-7 0,0 0-1 15,0-5-8-15,0 5-2 0,0 0-3 0,0 0-6 16,0 0-3-16,0 0-17 0,0 0 1 0,0 0-5 16,0 0 3-16,-3-4-9 0,3 4 9 0,0 0 0 15,0 0 3-15,0 0-17 0,0 0 4 0,0 0 0 16,-3-2 3-16,3 2 2 0,0 0-1 0,0 0-4 16,0 0-2-16,0 0 12 0,0 0-11 0,0 0-4 15,0 0-1-15,0 0 5 0,0 0 2 0,0 0-3 16,0 0-5-16,0 0 0 0,0 0 3 0,-12 1-5 15,12-1-3-15,0 0 2 0,-6 5-8 0,2-5 3 16,4 0 1-16,-8 5 6 0,7-4-9 0,-3 1 10 16,0 1 4-16,3 0-1 0,-3 0-9 0,-1 0 2 15,4 2 5-15,-3-1-7 0,1 0 2 0,2 1 4 16,-3 0-11-16,0-2 7 0,0 2-2 0,3 2 3 16,-5-2 2-16,3-2-3 0,2 2 2 15,-4-1-5-15,1 1 1 0,0-1 5 0,0 2-5 0,-1-1 4 16,0 1 3-16,0-1-1 0,1-1-1 0,0 3 1 15,-1-3-2-15,3 2-2 0,-3-1-1 0,-2 2 6 16,2-2-9-16,0 0 0 0,1 1 5 0,-1 0-12 16,1-2 17-16,-2 3-22 0,2-1 14 0,-1-2 2 15,0 4-7-15,2-2 7 0,-3 1 2 0,0 1-10 16,0-3 7-16,3 1 3 0,-3 1-5 0,3-2 4 16,-1 5 0-16,-1-5 1 0,0 0-9 0,2 0 8 15,-2 2-8-15,4-2 7 0,-3 0 0 0,1 0-1 16,-2 2-2-16,4-4 3 0,-2 2-4 15,-3 0 3-15,6 1-8 0,-4-1 15 0,3 0-3 16,-3 1 0-16,1-1-6 0,2 0 2 0,-3-1 5 0,4-4-1 16,-5 9 0-16,2-4-7 0,2 1-1 0,-1 0 4 15,-2-3-1-15,1 2 8 0,3-5-4 0,-1 11-3 16,-3-8-1-16,3 2 7 0,-2 1-16 0,2-1 14 16,-1 1 1-16,-1-1-2 0,0 1-2 15,0-3 0-15,-1 2 6 0,3 0-8 0,-2 0 11 16,0 0-7-16,1-1 0 0,-1 1-9 0,-1 0 17 0,3 0-9 15,-4 0 9-15,1 2-15 0,1-4 5 0,0 4-7 16,0-3 9-16,1 2-2 0,-1 1-4 0,-1-5 5 16,2 5-2-16,-1 0 1 0,-1-1 1 0,0 1 0 15,1-2-2-15,0 1 12 0,1 1 1 16,-2-3-9-16,3 0-7 0,-2 1-3 0,0 2 5 16,1-2-8-16,-1-1 9 0,1 0 2 0,2-4-2 0,-2 7-4 15,2-2 7-15,0-5 0 0,-1 10-4 0,0-3-1 16,-4-2 2-16,4 1 2 0,1 1 1 0,-3-1-5 15,0 3 1-15,1-1 4 0,-2 1-1 16,3 0 2-16,1 2-3 0,-3-2-3 0,1 3 25 16,-1-4-29-16,2 3 2 0,-2-3 3 0,1 2 2 0,2-2 1 15,-1-1 2-15,1-1-1 0,0 2 8 0,0-1-10 16,1 0-2-16,-1-1 3 0,0 1-7 0,0 0 7 16,2 1 5-16,-2-2-3 0,0 1 0 0,0 1-11 15,3-2 7-15,-3 0 1 0,1 3 5 16,-1-1-7-16,0-1 4 0,0 0 3 0,3 0-13 15,-2-2 8-15,0 0 1 0,2 2-4 0,-2-2 11 0,-1 0-13 16,4 3 15-16,-3-4-11 0,0 2-3 0,1-1 1 16,-1 2-3-16,0-1 3 0,1 2 3 15,-1-3 3-15,1 2 0 0,2 2 0 0,-4-4-8 16,1 4 7-16,-1-1 3 0,3 2-2 0,-2-1-5 16,1 1 6-16,0 0 0 0,1-2-5 0,-1 3 0 15,5-3 0-15,-6 2 4 0,0 0-3 0,2-2 1 0,0 2-1 16,1-2 0-16,-1 1 2 0,1 1-6 0,-2-1 9 15,2 1-6-15,-1-1 5 0,-1-1 2 16,4 2-13-16,-2-1 6 0,0 1-2 0,1 0-3 16,-1-2 4-16,1 0 1 0,2 0 1 0,0 1 5 15,1 0-9-15,-3 0 7 0,3-2 0 0,-1 1-4 16,0-1 7-16,-2 2-13 0,4 1-2 0,-4-1 11 0,4 0 0 16,0 4 0-16,0-3-5 0,-1 0 6 0,-2-1-8 15,0 1 6-15,1-1 4 0,1 1-4 16,2 1-1-16,-3-2 3 0,1 0 0 0,1 1-3 15,2 0 1-15,1 2 1 0,-3-2 4 0,-1-2-6 16,-1 3 0-16,2-2 5 0,3 4-8 0,-2-1 1 16,-1-5-1-16,-2 3 2 0,1-1 4 0,-3 1 4 0,3 0-5 15,2-3 1-15,-1 1-4 0,-1 1 5 16,1-2-7-16,0 0 3 0,-2 4 0 0,1-1 0 16,5 6 2-16,-4-4-2 0,1-1 9 0,-1 0-4 15,-1-2-10-15,-1 1 10 0,1-2-1 0,1 3-6 16,-1-3 6-16,-1 1-2 0,1-1-2 0,2 1-2 0,-5-2 2 15,3 1-6-15,-3 0 9 0,1 0-8 0,-1 0 4 16,2-1 6-16,-2 0 3 0,0 1-6 16,1-2 1-16,2 5-2 0,-4-5 1 0,1 4 1 15,2-5-5-15,-5 0 6 0,7 2-7 0,-4-2 1 16,-1-2 10-16,1 2-5 0,-1 1-1 0,1-2-12 16,0 2 10-16,4-1 1 0,-5-2-3 0,1 2 5 0,0-1-2 15,1 3 0-15,-2-3 2 0,0 1-2 16,3-1-2-16,-5 1 2 0,2-1 1 0,0-1-21 15,-1 2 19-15,1-3-6 0,-4-2 6 0,6 7 3 16,-3-4 0-16,-3-3-6 0,6 5 8 0,-6-5-7 16,3 2 6-16,0 2-1 0,-3-4-5 0,0 0 4 15,7 3 2-15,-7-3-4 0,4 4 11 0,-4-4-7 16,8 4-2-16,-8-4-3 0,0 0 3 0,4 2 2 16,-4-2-5-16,5 4-1 0,-5-4-1 0,1 3 5 15,-1-3-4-15,3 7 3 0,-3-7 2 0,0 0-6 16,4 3-1-16,-4-3 11 0,0 0-15 0,0 0 6 15,0 0 3-15,0 0-5 0,0 0 6 0,7 2-1 16,-7-2-3-16,0 0 8 0,0 0-4 0,8 3 0 16,-8-3-3-16,0 0-2 0,0 0-1 0,9 2 8 15,-9-2-6-15,0 0 2 0,11 2 1 0,-11-2-5 16,0 0 10-16,0 0-7 0,17-6 1 0,-17 6 3 16,9-1-5-16,-9 1 10 0,9-4-6 0,-4 1-1 15,-5 3 4-15,9-7 1 0,-9 7-1 0,9-3-1 16,-9 3 2-16,11-2-1 0,-11 2 1 0,7-1-5 15,-7 1-6-15,0 0 5 0,12-2 17 0,-12 2-18 16,0 0 0-16,15 0 7 0,-15 0-4 0,0 0 2 16,15-3-3-16,-15 3-10 0,0 0 15 0,13-1-10 15,-13 1 8-15,8-3-1 0,-8 3 3 0,10 0-4 16,-10 0-5-16,0 0 8 0,11-4-3 0,-11 4-5 16,0 0 5-16,13-1-5 0,-13 1 5 0,14-2-3 15,-14 2 4-15,13-2 1 0,-13 2-6 0,15 0 0 16,-6-4 2-16,0 3 3 0,4-2-1 0,-3 3-2 15,4-3 0-15,-5 3 2 0,3 0-1 0,-1-1 3 16,-1 0-5-16,2-1-8 0,-1 2 12 0,-1-2-3 16,1 2 4-16,1-3 21 0,-1 6 4 0,1-3-2 15,0-3-8-15,-3 3-2 0,5 0 1 0,-5 3 0 16,1-3-5-16,4 0 0 0,-2 1-1 0,-1 0-1 16,2-1-7-16,0 2 4 0,-1-2 0 0,0 0 0 15,1-2-1-15,0 1-1 0,-1 0 3 0,2-2-6 16,-1 1 2-16,0-2-1 0,1 1-2 0,-3-1 5 15,0 0-3-15,0-1-3 0,2 1 2 0,-4-1-2 16,3 1 3-16,-2-1-2 0,0-2-1 0,-1 1 1 16,2-1 2-16,-2-1-4 0,2 1 8 0,0-2-5 15,-1 1 6-15,4-6 0 0,-1 6 6 0,-1-6 5 16,4 4-3-16,-3 1-2 0,-3 0 6 0,-1 1-7 16,4-5 1-16,-7 2-7 0,3 3 5 0,-1-2 0 15,5-1-4-15,-8 3 0 0,0-1-5 0,0 1 2 16,-1-1 3-16,-1 1-6 0,0 3 2 0,0-2 2 15,-2-1-1-15,-1 3-2 0,3-2-3 0,-3 1-3 16,-3 1 6-16,3 5-2 0,0-12-2 0,-1 7 3 16,-2-2 2-16,2-1-4 0,-4-1 0 0,5-1 18 15,-4 0-2-15,3-2 2 0,-1 2-8 0,0 0 4 16,2 1-3-16,-1-5-2 0,-3 4 1 0,0 0-2 16,-1 2 3-16,1-1-3 0,2 0 4 0,-1-2-5 15,-1 5-5-15,4-2-2 0,-4-1 2 0,3 1-1 16,0 0 3-16,-2 2-3 0,3-1 1 0,0 0 3 15,-1 2-3-15,1-5 2 0,0 3-1 0,1-3-2 16,-1 5 3-16,0-2-3 0,0 2 3 0,0-2-2 16,0 7-3-16,0-7 3 0,0 2 3 0,0-1-2 15,0 6-1-15,0-6 0 0,0 6 0 0,0-10-4 16,0 10 2-16,-4-7 4 0,3 2-4 0,1-1-5 16,0 6 3-16,-4-9 2 0,3 3 1 0,1 0-2 15,0 6 4-15,-1-9 13 0,-2 4 3 16,3 5 0-16,0-9-1 0,0 5-7 0,0 4-1 0,-4-12-8 15,3 7 7-15,-3-2-1 0,3 1-6 0,-2 2 3 16,-1-5-3-16,2 4 0 0,-2-2 3 0,4 2-3 16,-8-3-1-16,6 3-2 0,-2 0 0 0,-2-4 2 15,0 1-10-15,0 0 8 0,1 1-5 0,-1-1 0 16,-1 1 0-16,1 0 2 0,-2-1-2 0,2 1-2 16,-2 0 3-16,0 0-2 0,-2 2 4 0,1-2 2 15,0 2-1-15,-3-1 2 0,1-2 1 0,1 2-5 16,0 1 1-16,1 1-3 0,-1-1 5 0,1 2 3 15,1-6-1-15,3 6 1 0,-4-5-1 0,0 2-1 16,4 0 2-16,0 0-3 0,-2 2 7 0,2-1-4 16,0-1-1-16,-2 4 5 0,-1-5-8 0,0 2-2 15,2 0 4-15,-4 0-6 0,2 0 7 0,-1-1 0 16,-1 2 1-16,4-1-2 0,-4 3-3 0,-2-2-1 16,4 1 1-16,2-1 1 0,-6 2 1 0,2-2-3 15,4 4 0-15,-2-3 3 0,-1 1 0 0,4-3 2 16,-3 5 1-16,3-1-1 0,-3 0 0 15,2-2-3-15,1 1 0 0,-1 2 0 0,0-3 1 0,1 2 3 16,0-3 1-16,-4 1-3 0,5 2-1 0,-2-1-2 16,2-1 2-16,-1 0-3 0,-1-3 3 0,2 3-1 15,-1 0 1-15,2-1-1 0,-2-1 1 0,0 1-2 16,0 0 4-16,0-2-3 0,0 1 0 16,-2-1 1-16,1 0-2 0,-1 2 5 0,-1-2 0 15,2-1-6-15,0 2 4 0,0 1-2 0,-2-2-2 0,-1 3 4 16,5 1 3-16,-1-2-7 0,1 1 4 0,-1-3-5 15,-1 1 2-15,2 2 4 0,-1 0-6 0,-2-1 4 16,7 4-1-16,-6-8-1 0,-2 6-6 0,3-1 8 16,5 3 2-16,-5-11-5 0,0 10 3 15,1-4 0-15,-1 0 0 0,3 0 2 0,-1 0 1 0,-2 1-6 16,1-1 1-16,1 0-2 0,-2 0 5 0,1-2-2 16,-1 2-1-16,0-2 1 0,3 2-3 0,-2 0 9 15,0 1-4-15,-1-5-5 0,1 3 0 0,0 0 3 16,2 0 1-16,-3 1 0 0,2-2-1 15,2 1 1-15,-2 0-2 0,1-1 2 0,2 2-2 16,-2-1 7-16,1-3-5 0,0 5-6 0,1-4 6 0,0 3-2 16,-1-3 1-16,2 1-4 0,-2 2 3 0,1 5 4 15,2-12-5-15,-2 7 5 0,0-1-4 0,0-2 2 16,1 1-1-16,-2 2 1 0,1-3 1 0,1 1-3 16,-2 1-2-16,2-2-2 0,-1 3 5 0,2-2 0 15,-2 2 2-15,1-1 2 0,0 0-5 16,-2 1 0-16,1-1 2 0,1 3-8 0,1 0 8 0,-2 3 3 15,2-8-2-15,-2 4 0 0,0 4 1 0,1-4-1 16,-1 4 5-16,2-6-4 0,-2 1-2 0,0 5 1 16,0-5-1-16,0 5-3 0,1-5 0 0,0 1 3 15,2 1-2-15,-3 3 1 0,0-5 6 16,0 5-3-16,0-4 2 0,0 4-6 0,1-6 1 16,-1 6 2-16,0-6 0 0,0 6 1 0,1-5-2 0,-2 1-2 15,0 1 0-15,1 3 3 0,-7-7-3 0,7 3 2 16,-2-1-1-16,-2 1 4 0,1-2-6 0,0 1 0 15,0 0 0-15,0-1 6 0,-2 2-6 16,0-4 1-16,0 2 3 0,1 1 4 0,0-1-8 16,-2-1 0-16,3 2 5 0,0-1-5 0,-2 0 2 15,1 0 1-15,-1 1 1 0,2 1 2 0,-2-3-6 0,1 3 1 16,3 2-3-16,-3-3 5 0,-1-1 0 16,1 2 1-16,-1 2-5 0,1-1 3 0,-1-2 0 15,1 1 1-15,-2 1 5 0,2 1-2 0,-1-1-4 16,-2 0 1-16,1 0-1 0,2 1 2 0,-5-2-1 15,3 2 2-15,-1-1-2 0,1 2 2 0,-1-2-2 16,-4 1 0-16,5 1-7 0,-1 0 1 0,-1 0 1 0,-3-1-9 16,1 2 5-16,0-1-1 0,1 1-1 15,2 1 3-15,-4-1-2 0,2-1 5 0,0 1-4 16,0 0 1-16,2 0-4 0,7 0 4 0,-13-1 5 16,5 2-1-16,2-2-6 0,-2 1 3 0,8 0 2 15,-13 0 0-15,8 1-1 0,-2 0-5 0,7-1 3 0,-13 0-4 16,5 2-2-16,3-1-5 0,-3-1-3 15,2 2 1-15,-1-1-3 0,0 2-6 0,-1-1-7 16,2-1 7-16,-1 3 0 0,-3-1 10 0,4-1-3 16,-1 0 3-16,1 2 3 0,1-3 1 0,0 2 2 15,-2-2 2-15,1 0 0 0,1 2 2 0,1-1 3 16,0 0 0-16,4-2-6 0,-6 5 4 0,1-5-9 0,1 3 6 16,0 1-24-16,0 0-1 0,-1 2-7 0,1-3-2 15,4-1-8-15,-5 2 11 0,1-1-11 16,3 1-2-16,1-4-7 0,-5 5-2 0,5-5-21 15,-3 3-21-15,2 0-55 0,1-3-176 0,-8 0 78 16</inkml:trace>
  <inkml:trace contextRef="#ctx0" brushRef="#br0" timeOffset="214160.495">13509 3270 129 0,'0'0'141'0,"0"0"-9"15,1-7-3-15,-1 7 2 0,0 0-21 0,9-4-4 16,-3 3-5-16,-1-3-5 0,-1 0 3 0,3 0-6 15,-2 2-6-15,1 1-5 0,3 0-11 0,-3-3-6 16,2 4-2-16,-1-1-6 0,1-2-7 0,0 1-21 16,2 0-1-16,1 2-8 0,0-1 2 0,-2-2-5 15,5 3 0-15,-1 0-4 0,1 0 2 0,4-2-2 16,-4 0-1-16,4 2 3 0,4-1-6 0,-1-3-2 16,7 1 4-16,0 1-6 0,-2-2 5 0,5 3-4 15,-1-3 2-15,2 1-8 0,-2-2-1 0,-1 3-3 16,1-3-5-16,-1 2-1 0,-1 0 0 0,-9-1-2 15,0 3-18-15,-5 1 4 0,-1 0-21 0,0 0-13 16,-3 1-13-16,-3-1-20 0,0 3 1 0,-2-2-13 16,-1 1-9-16,-4-2-106 0,3 3-236 0,-3-3 105 15</inkml:trace>
  <inkml:trace contextRef="#ctx0" brushRef="#br0" timeOffset="214547.9426">13423 3392 53 0,'0'0'141'0,"0"0"-11"0,0 0-10 15,0 0-7-15,0 0-6 0,0 0-6 16,31 0-14-16,-17-1-3 0,3-2-4 0,3 2-8 16,0-2-5-16,7 0-3 0,0 0-2 0,2 0 1 15,2-2-5-15,1-1-5 0,4 2-1 0,-4-1-2 16,-2 0-7-16,6 0-1 0,-3-1 1 0,2 1-14 15,-2-2 4-15,3 3-7 0,-3-4-1 0,0 5-5 16,3-3-3-16,-3-2 0 0,-1 4-3 0,1-2-8 16,-4 3-8-16,-6 0-20 0,-5 2-33 0,-1 0-35 15,0 1-25-15,-6 0-150 0,-3-3-287 0,-8 3 127 16</inkml:trace>
  <inkml:trace contextRef="#ctx0" brushRef="#br0" timeOffset="216937.9957">3672 5864 87 0,'0'0'192'0,"-5"-3"4"0,5 3 9 0,0 0-15 0,0 0-7 16,0 0-10-16,-8 0-8 0,8 0-16 0,0 0-11 16,0 0-12-16,0 0-13 0,0 0-12 0,0 0-5 15,0 0-13-15,-10 0-8 0,10 0-8 0,0 0-6 16,0 0-6-16,-3 3-10 0,3-3-3 0,-2 5-5 16,2-5-5-16,-4 5 1 0,1-3 1 0,2 4-4 15,-3-2-4-15,-1 3 0 0,0 3-3 0,0-1-3 16,-3 6-3-16,1 0 3 0,-5 2 3 0,-1 5-11 15,-2 0-7-15,1 3-5 0,-2-3 0 0,1 4-4 16,-1-5 0-16,-1 4-2 0,2-4 1 0,-2 2-14 16,-1-5 5-16,4 3-14 0,2-6-6 0,-1-1-11 15,5-4-18-15,-1-3-21 0,3 3-27 0,1-7-33 16,1 1-27-16,0 1-187 0,0-3-389 0,4-2 172 16</inkml:trace>
  <inkml:trace contextRef="#ctx0" brushRef="#br0" timeOffset="217151.8658">3268 6014 8 0,'0'0'197'0,"-1"-5"-19"0,1 5-19 0,0 0-12 16,1-5-11-16,-1 5-9 0,4-1-2 0,-4 1-5 15,9-3-4-15,-1 3-2 0,3 2-6 0,2 0-7 16,5 3-10-16,1 3-2 0,9 0-11 0,-1 3-10 15,5-2-7-15,-4 0-5 0,4 1-33 0,0-3-27 16,0 3-34-16,-3-3-40 0,2-1-44 0,-6 1-188 16,-3-3-337-16,-4-1 149 0</inkml:trace>
  <inkml:trace contextRef="#ctx0" brushRef="#br0" timeOffset="218383.1056">3585 4700 16 0,'0'0'147'0,"0"0"-9"0,0 0-17 0,0 0-13 0,0 0-5 16,0 0-12-16,0 0-7 0,0 0-12 15,0 0-6-15,0 0 1 0,0 0-7 0,0 0 3 0,0 0-17 16,3-5-1-16,-3 5-1 0,0 0-6 0,0 0 4 16,0 0-2-16,0 0-4 0,0 0 4 15,0 0-9-15,0 0 4 0,0 0-2 0,0 0-1 16,0 0-6-16,0 0-6 0,0 0-12 0,0 0-22 15,0 0-12-15,0 0-42 0,0 0-41 0,0 0-131 16,-16 5-259-16,16-5 116 0</inkml:trace>
  <inkml:trace contextRef="#ctx0" brushRef="#br0" timeOffset="218896.7877">3856 4295 102 0,'-8'-5'166'0,"8"5"-12"0,0 0-12 16,0 0-8-16,-14 9-13 0,7-2-9 0,0 0 1 15,-2 1-5-15,-3 4-10 0,-1 5-7 0,-5 1-6 16,1 7-5-16,-2-1-2 0,-4 5-4 0,-5 9 3 16,0 2-4-16,-3 0-6 0,8-12-5 0,-8 8-2 15,-2 3-10-15,10-11-6 0,2 1-3 0,0-2-11 16,3 0-2-16,3-4-10 0,-2 0-13 0,3-8-19 15,5 1-18-15,1-3-30 0,0-3-16 0,1-2-11 16,3 1-38-16,3-3-29 0,-3 0-121 0,2-2-298 16,0-4 132-16</inkml:trace>
  <inkml:trace contextRef="#ctx0" brushRef="#br0" timeOffset="219604.351">3964 4807 35 0,'0'0'213'16,"0"0"-4"-16,0 0-13 0,0-6-10 0,0 6-15 15,0 0-10-15,0 0-8 0,0 0-19 0,0 0-8 16,0 0-7-16,0 0 4 0,0 0 2 0,-2 10-4 15,0-5 1-15,4 0-3 0,-4-2-14 0,2 1 2 16,-2 6-9-16,1-3-9 0,1 3 1 0,-1 0-17 16,-2 0-5-16,3 0-7 0,-2 3-4 0,-1-2-18 15,0 1-1-15,2-3-14 0,1 2-22 0,0-1-11 16,-1 0-5-16,0 0-12 0,2 0-25 0,-2-3-23 16,2 0-17-16,-5 0-14 0,7-3-20 0,-6-1-24 15,3 2-3-15,0-5-24 0,4 3-35 0,-4-3-120 16,0 0-357-16,0 0 158 0</inkml:trace>
  <inkml:trace contextRef="#ctx0" brushRef="#br0" timeOffset="219844.2037">4100 4847 172 0,'8'3'181'15,"-7"0"-7"-15,4-1 0 0,-1 0-5 0,0 4-15 16,-3-2-14-16,3 1-6 0,1 3-1 0,-1-2-4 15,1 3-10-15,3-1-13 0,-2 2-13 0,-1 0 0 16,2 0 5-16,-4 2-8 0,4-3-8 0,-2 4-6 16,0-5-9-16,-2 5-6 0,2-4-4 0,0 0-6 15,0 0-8-15,-3-2-1 0,2 0-6 0,-1-2-10 16,-1 1-15-16,-2-1-13 0,0 0-19 0,-1 1-18 16,0-1-23-16,-3 0-36 0,0 0-12 0,-2-1-51 15,-2-1-209-15,-2 1-400 0,1-3 176 0</inkml:trace>
  <inkml:trace contextRef="#ctx0" brushRef="#br0" timeOffset="220000.1074">4025 4889 31 0,'5'-12'225'0,"6"0"-13"0,2-3-21 0,-1 3-12 0,-1-2-17 15,7 1-19-15,-9 3-16 0,5 1-26 0,-5 1-21 16,0 2-42-16,1 1-44 0,-1 0-41 0,0 0-52 15,-4 3-125-15,-1 2-240 0,0-3 106 0</inkml:trace>
  <inkml:trace contextRef="#ctx0" brushRef="#br0" timeOffset="222251.7204">3406 5721 81 0,'-4'4'116'0,"3"-1"-3"0,1 2-6 0,-2-2 1 0,0 2 1 0,1 0-9 16,0-1-9-16,1 0-12 0,-2 1-5 0,1 3-14 16,-2-1 0-16,1 0-6 0,-2 5-7 15,-1-3-4-15,0 2 7 0,1 0-11 0,-2 1 1 0,-1 2-10 16,-3 1 7-16,2 1-9 0,-2-1 3 0,0 2 2 15,-7 2 2-15,3 4-15 0,-2 0 2 0,-2-6-10 16,0 7-4-16,-1-1 6 0,-3 0-8 0,-2 3 5 16,1-3-8-16,-3 1 0 0,2 0-1 0,-4 0-2 15,1-2 3-15,-2 1 2 0,-2-1-2 0,3 0 9 16,-1-4-4-16,2 4 4 0,-3-1-6 0,2-4 0 16,-1 1-1-16,2 0 1 0,-4 1-3 0,2 0 0 15,1-1-9-15,-2-3 0 0,1 3-18 0,-3-2 2 16,1-1-11-16,2 1-11 0,-2 1-2 0,2-1-5 15,-6 0-5-15,3 3-3 0,-1-2 9 0,-4 1-14 16,4-1 3-16,-16 5-6 0,5 2 4 0,0 0 10 16,11-9-8-16,-13 7 14 0,9-8 6 0,1-1 16 15,-11 6 6-15,11-5 14 0,-1-4 9 0,-1 4 7 16,-1-4 4-16,2-2 7 0,-11 3 0 0,12-5 3 16,1-2 10-16,2 5-7 0,-3-5 0 0,1 0 0 15,-2-1 3-15,2-1-6 0,3-2-4 0,2-2 4 16,-1-1 5-16,3 0 1 0,0-2-6 0,2-1 9 15,3 0 3-15,3-1-1 0,-2 0-5 0,0-5-7 16,2 0 7-16,1 3 5 0,1-1 3 0,-4-5-3 16,-1 1-2-16,5 2-4 0,1 0-3 0,2 2 5 15,-3-3-4-15,4 2 1 0,0 3-9 0,-3-3 3 16,2-2-8-16,0 1 0 0,0 2-1 0,0-2-3 16,1 0 3-16,3 0-5 0,-1 3 6 0,1-4-1 15,3 4 5-15,0-1 4 0,1-2 1 0,-2-2 0 16,2 4 20-16,1-6-3 0,0 5-1 0,2-2-2 15,0-3-10-15,3 1 3 0,1-1-5 0,-3-2-7 16,3-2 2-16,4 2-2 0,0-5 0 0,5-2-6 16,-2-1 1-16,0 1 7 0,2-1-5 0,5-1-1 15,-3-1 1-15,2 2 0 0,0-2-2 0,1-2 0 16,0 6 1-16,2-3-1 0,0 1 4 0,-3-1-6 16,3 3-4-16,-4-2 6 0,-1 3-3 0,1-1 2 15,-3 0-1-15,5 0 2 0,-5 1-5 0,5 0 0 16,-5 0 2-16,-1-3-3 0,1-2 2 0,1 5 0 15,-3-2 2-15,4 0 4 0,0 2-4 0,-3 0 2 16,2 1-4-16,-2 3 2 0,-1-7 0 0,4 4-4 16,1-2-2-16,-1-1 1 0,-1 8-3 0,1-6-2 15,1 0 4-15,1 2 2 0,2-4-2 0,-1 1-3 0,0 1 3 16,3 0 0-16,1 3 4 0,-2-6 0 16,1 2-1-16,2 5 1 0,0-5-3 0,2 7-2 15,-5 2-3-15,2-4 0 0,-3 5-4 0,-2 1 2 16,1-1-6-16,-1-1 4 0,0 1 0 0,-1-1 0 15,0 3-1-15,1-2 1 0,-2 1-7 0,0-3 1 16,0 1 5-16,-2-2-2 0,3 2-1 0,-1-2 3 16,3-4-5-16,-4 4-4 0,0-2-4 0,2-2 2 15,-2 5-9-15,-1-1 0 0,4-5 8 0,1-2 0 16,-5 8-8-16,0-2 3 0,5-6 2 0,-6 7 1 16,1 0 1-16,3-7 0 0,0 3 4 0,-3 3-4 0,2-8 2 15,-2-1 5-15,5 4 2 0,-5 0-3 0,0-6-1 16,3 3 0-16,-2-3-12 0,0 2 6 15,3-1-4-15,-3 0 3 0,2-1-3 0,-1 0-1 16,-2-2 4-16,3 2 0 0,-1-5-6 0,-1 3 3 16,2-4-2-16,-1-1-4 0,5-5 2 0,-8 4 1 0,1 4 2 15,3-12-2-15,-4 11 0 0,-1-1 1 16,1-1 3-16,-3 2 3 0,0 0 0 0,0 2 5 16,3 1 0-16,-7 2 0 0,4-1 5 0,2-2-3 15,-3 4-5-15,-1 3 11 0,4 0-8 0,-6 6 2 16,4-6 0-16,-1 4-1 0,0-4 0 0,0 5 11 15,2-4-8-15,-1 7 12 0,-1-4-6 0,0 3-9 16,-2 0 14-16,1-2-9 0,3 0 4 0,2-5-1 16,-4 5 3-16,2 3 0 0,2-10 1 0,3 1-2 15,-2 1 1-15,2-1-1 0,1 1-1 0,1-1-1 16,-3-2 1-16,3 3 0 0,0-2 7 0,1 5 0 16,-5-2-5-16,0 5 4 0,1 2-1 15,-1-2 1-15,-5 1-1 0,4 2 5 0,-7 3-6 0,5 2-3 16,-2-4 0-16,1 4 1 0,-5 2-3 0,4-2-5 15,0-1 2-15,0 2 0 0,-3-2-2 0,6 3 1 16,-4-1 0-16,1 2 3 0,0-2-3 0,1 1 2 16,0-1-4-16,0 3 5 0,0-4-3 0,3 2-1 15,-3-4 1-15,3 4 2 0,1-5 1 0,1 1 2 16,-2-1-5-16,2-2 0 0,1 1 2 0,-2 1-4 16,0 2 5-16,4-1 2 0,-4-2-1 0,-4 4 1 15,5-4-3-15,-5 7 2 0,3-2-6 0,1-1 1 16,-4 1-6-16,0 1 6 0,3-3-1 0,-3 2-4 15,1 0 4-15,2 1 0 0,-3-3 0 0,-1 2 6 16,4-2-3-16,-2 2-1 0,2 0-2 0,-2 1 1 16,2-6 2-16,-2 6 3 0,3 0-3 0,-3-2 2 15,3-3-2-15,-1 5-6 0,3-4 9 0,-1 3-2 16,-3-1 7-16,2 3 1 0,1-5-9 0,2-1 1 16,-6 2 2-16,4 4 1 0,1-1 5 0,-5 0-6 15,4 0-3-15,-2 1 7 0,4-1-5 0,-5 1 3 16,2 0 5-16,-1-1-7 0,0 4 4 0,-1-2-6 15,-2 4 6-15,2-3-1 0,-2 0 5 0,0 3-2 16,4-3-8-16,-4 3 4 0,-1-2-1 0,1 2-4 16,0 2 5-16,-1-3-6 0,1 1 9 0,1-2-5 15,-5 4 1-15,3-2 8 0,-1 1-8 0,2-2 4 16,-4-1-8-16,2 4 9 0,2-3 0 0,0 3-1 16,-5 1-4-16,5-5-2 0,-1 1 4 0,1 4-5 15,-1-2 0-15,0 0 4 0,-2-1 1 0,-2 3 4 16,8-3-5-16,-4 0-4 0,-4 3 5 0,5-1-1 15,-1-2-2-15,-4 3-5 0,5-2 7 0,-5 2 1 16,5-2-2-16,-5 2 3 0,5-3-3 0,-5 3 4 16,8-2-5-16,-8 2 6 0,4-3-7 0,-4 3 2 15,5 0 2-15,-5 0 3 0,8-2-3 0,-5 0-2 16,-3 2 10-16,7-1-10 0,-7 1 1 0,6-2 4 16,-6 2-4-16,4-3 1 0,-4 3-8 0,6-3 5 15,-6 3-5-15,3-1-3 0,-3 1-4 0,0 0-4 16,7-3-1-16,-7 3-6 0,0 0 7 0,0 0-3 15,0 0-10-15,3-1 1 0,-3 1 0 0,0 0-5 16,0 0 10-16,0 0-3 0,0 0 5 0,0 0-1 16,0 0 8-16,10 1-3 0,-10-1 3 0,0 0-6 15,0 0 5-15,0 0 4 0,3 3 1 0,-3-3-2 16,0 0 3-16,0 4 3 0,0-4 0 0,0 0 1 16,0 0 1-16,1 5-3 0,0-2 6 0,-1-3-3 15,4 2-1-15,-4-2 2 0,5 3-5 0,-4-1-6 16,-1-2-5-16,7 3 7 0,-5-2-2 0,1 2-9 15,1 0-26-15,-4-3-69 0,8 1-129 0,-8-1 57 16</inkml:trace>
  <inkml:trace contextRef="#ctx0" brushRef="#br0" timeOffset="223288.0394">3189 2151 50 0,'0'4'113'0,"1"-1"-3"0,1 2-20 0,1-1-8 15,0 0-3-15,-3 2 0 0,4-2-3 0,-2 3 3 0,3 1-1 16,-1-3-12-16,1 4-3 0,3 0-7 16,-3 2-7-16,5 1-2 0,-2-1-6 0,0 0 5 15,1 1-10-15,1 0-2 0,0 5-3 0,-1-8-2 16,4 6-3-16,-2-5 0 0,3 3-4 0,0-2-1 15,2 3 0-15,-1-4-7 0,0 4 3 0,2-6 1 0,-3 3 1 16,0-3-5-16,3 2 1 0,-3-1-3 16,-4-1 5-16,2 0-10 0,0 3 7 0,0 2-4 15,-2-4-3-15,-1-2-3 0,1 3 4 0,-2-1-1 16,1 0-2-16,0 1 1 0,-2 0-5 0,1-1 6 16,-1 2 0-16,3-2-4 0,-4-1 3 0,3 3-5 15,-2-3-1-15,0 2 3 0,2-2-3 0,-3-2 7 16,1 2-6-16,3-1 1 0,-5 1-3 0,4-2-2 15,0-2 0-15,0 2-2 0,-1-1-1 0,1 0 1 16,-3-1-3-16,2-1 1 0,-1 2 13 0,0-3-14 16,-1 2 4-16,4 1 1 0,-2-1 3 0,0-1-8 15,-2 0 0-15,4 0 6 0,-3-1-4 0,-1 1 5 16,1-1 1-16,0 0-1 0,-1 0-13 0,2-1-7 16,0 2-1-16,-1-2 6 0,-7-1 5 0,13 3-3 15,-8-3 1-15,-5 0 10 0,17 2-8 0,-9-2 8 16,-8 0 0-16,10-2-1 0,-1 2-2 0,-9 0 5 15,10 0-3-15,-10 0-6 0,9-3-11 0,-9 3 2 16,0 0-15-16,11 0-6 0,-11 0-18 0,0 0-4 16,8 3-8-16,-4-3-21 0,-4 0-86 0,0 0-191 15,0 0 85-15</inkml:trace>
  <inkml:trace contextRef="#ctx0" brushRef="#br0" timeOffset="225015.7066">13543 3475 134 0,'21'-7'122'0,"5"1"-4"0,5-4-2 0,0 0 5 15,1 1-29-15,1-1 0 0,3 0-22 16,0 1 4-16,-1 0-3 0,2-2-14 0,2 4-2 16,-5-3-8-16,1 0-1 0,-1 1-10 0,2 0 2 0,-3-2-3 15,3 4-4-15,-8-1-7 0,4 1 1 16,-4 2-10-16,0 0 7 0,-8 1-9 0,-3 1-6 0,-4 3-19 15,0-1-30-15,-3 1-27 0,-2 0-11 16,-3 0-18-16,-5 0-96 0,0 4-209 0,0-4 92 16</inkml:trace>
  <inkml:trace contextRef="#ctx0" brushRef="#br0" timeOffset="225273.5467">13761 3542 88 0,'21'-5'108'0,"9"-1"-14"0,0 2 6 15,1-3-26-15,0 0-20 0,1 0-15 0,2 1-31 16,-2 0-44-16,-4 1-53 0,2-2-95 16,-4-2 43-16</inkml:trace>
  <inkml:trace contextRef="#ctx0" brushRef="#br0" timeOffset="226344.8012">20101 1470 151 0,'0'-2'201'16,"0"2"-16"-16,5-5-14 0,-5 5-6 0,0 0-11 16,4 0-12-16,-4 0-6 0,6-1-6 0,-6 1-12 15,0 0-13-15,4 7 1 0,-4-4-4 0,4 2-4 16,-4-2-7-16,0 3-5 0,0 2-12 0,0-2-8 16,1 3 0-16,3 1-10 0,-4-3-4 0,1 5-7 15,2-5-4-15,-3 0-3 0,4 0-2 0,-3-2-4 16,1 3 0-16,2 0-7 0,0 0-1 0,0-2-6 15,1 1-4-15,-2-1 0 0,1 0 2 0,2 0-4 16,2-1 3-16,-2-1-4 0,3-2 2 0,5-2-11 16,0 0 1-16,7 0-3 0,-1-6 0 0,12 0-1 15,2 1-6-15,2-3-10 0,0-1-7 0,1-1-8 16,13 0-7-16,-12 1-5 0,13-3-24 0,-2 0-6 16,-11 4-20-16,-2 2-29 0,0 3-30 15,-3-2-43-15,-5 2-133 0,-6-1-357 0,-3 1 157 16</inkml:trace>
  <inkml:trace contextRef="#ctx0" brushRef="#br0" timeOffset="227024.193">21774 1350 2332 0,'2'-3'-19'0,"-2"3"63"0,5-3-48 0,-5 3 3 16,2-3-20-16,-2 3 8 0,0 0 2 0,0 0 1 15,0 0-2-15,0 0 7 0,5 9 13 16,-5-3 11-16,0 0-3 0,-2 3 11 0,1 8-1 16,-3 2 5-16,-4 5-3 0,1 2-3 0,-3 0 2 0,-2 2-4 15,0-1-2-15,-1 2 0 0,-4-5-6 0,7 2 0 16,-3-1-7-16,3 0-6 0,2-7-24 0,-2-1-25 15,5-2-10-15,-3 2-11 0,3-7-24 0,0 1-18 16,-1-2-31-16,3-1-30 0,-3 0-143 16,-1-6-341-16,3 1 151 0</inkml:trace>
  <inkml:trace contextRef="#ctx0" brushRef="#br0" timeOffset="227237.1464">21756 1333 103 0,'0'0'196'0,"9"6"-9"15,-3 1 5-15,2-1-3 0,1 1-10 0,0 7-12 16,0 1-15-16,3 10-12 0,1-2-14 0,1 3-16 16,-1 1-6-16,-3-2-21 0,4 1-20 0,-6-2-30 15,1 3-28-15,-3 0-33 0,2-1-48 0,-7 0-34 16,2-8-33-16,-6-1-136 0,6-3-302 0,-3 1 134 15</inkml:trace>
  <inkml:trace contextRef="#ctx0" brushRef="#br0" timeOffset="227612.3759">21674 1605 76 0,'1'-4'160'0,"7"-1"-25"0,2-1-8 15,6 0-14-15,0-1-15 0,12-3-5 0,0 2-14 16,-1 1-2-16,5-2-16 0,-4 4-14 0,3-7-17 16,-3 4-24-16,-1 1-13 0,-3-7-25 0,0 3-7 15,-2-5-2-15,-6 3 4 0,1 0-2 0,-4-10 2 16,-4 7 2-16,-5-1 10 0,1 0 10 0,-4 0 30 16,-1 0 11-16,-1-1 24 0,-4 1 4 0,-1 3 24 15,-1 3 4-15,-2 1-4 0,-1 2 10 0,2-1 5 16,3 4 9-16,-1-1-4 0,1 2-9 0,0 2-6 15,0-1-7-15,-1 2-11 0,6 1 9 0,-10 1-2 16,5 2-1-16,0 2-5 0,3 2-3 0,-1 4-3 16,0 0-1-16,1 6 1 0,0 4-8 0,-1 4 0 15,3 3 0-15,5-1-5 0,0 2-5 0,-1 1-1 16,2 1-4-16,0-2-8 0,-2-3-2 0,3 1-7 16,-3 0-20-16,-1-4-11 0,2 2-22 0,3 2-28 15,-3-10-29-15,-5 0-25 0,2-1-32 0,-2-4-19 16,1-2-23-16,-4-3-142 0,3-2-358 0,-6-2 158 15</inkml:trace>
  <inkml:trace contextRef="#ctx0" brushRef="#br0" timeOffset="228456.4257">21945 1620 121 0,'1'-8'118'0,"3"-3"-14"16,3 0-20-16,3-2 0 0,-3 3-10 0,6-5-9 15,2 1-5-15,0 2 5 0,9-8-9 0,0 3-1 0,0-3-9 16,2 2 1-16,-4 2-7 0,1-2 3 0,0-1 7 15,-4 0-3-15,-5 7 15 0,-3 1 6 0,-1 1-4 16,-4 3 9-16,-4 0 0 0,-1 3 2 16,1 0-3-16,-2-1-5 0,0 5-7 0,-4-6-5 15,4 6 2-15,-13 0-8 0,13 0 10 0,-18 7-7 16,6 0-5-16,-1 3 1 0,-1 2-5 0,4 2-2 16,-3 8-1-16,0 0-1 0,5-5-3 0,-1 10-2 15,4 0-4-15,-4-1-1 0,8-6-12 0,1 7-2 16,0-2-4-16,1 1-3 0,-1-1-19 0,4-7-16 15,1 0-8-15,-4 2-17 0,3-5-17 0,0 1-10 16,-1-3-10-16,-1-4-3 0,-2 1 0 0,3-3 5 16,-2 0 11-16,-1-7 6 0,3 7 1 0,-3-7-2 15,0 0-9-15,0 0 14 0,0 0 13 0,0 0-1 16,0 0 0-16,-7-29 13 0,7 18 1 0,0-4 7 16,0-1 13-16,3-1 12 0,-2 5 14 0,2-5-1 15,-2 4 21-15,0 3 16 0,2-3 5 0,-2 5-2 16,-1 0-2-16,5 3 5 0,-5-2 2 0,3 5-8 15,-3 2-6-15,2-10 6 0,5 8 6 0,-2-1 0 16,-5 3-1-16,16 0-4 0,-5 3-1 0,-2-2-2 16,3 0 2-16,0 1-7 0,2 2 1 0,-1-3-5 15,0 3-5-15,4-3 2 0,-4 1-5 0,6 1 2 16,-5-4-7-16,-2 2 7 0,-2-3-5 0,4 1 2 16,-4-1-1-16,1 0-1 0,-1 2 1 0,-3-5-5 15,0-1 6-15,-1 2-10 0,-1-2 1 16,-1-2-4-16,-3 1-1 0,3 1 1 0,-2-5-7 15,-1 6 12-15,-1-7-7 0,-1 7 5 0,-2-5 0 16,2 3 11-16,-2 1 10 0,0 0 4 0,-1 3 4 16,0-4-4-16,4 7-2 0,-5-6-5 0,5 6-4 15,0 0 7-15,-15 4-3 0,10 2 3 0,-1 0-1 0,1 1-4 16,0 1-3-16,0 6-1 0,2-2-4 16,2 1 1-16,2-1-15 0,0-1-1 0,2 1-11 15,-2 0-5-15,6 0-2 0,-1 2 4 0,3-4-11 16,-1 0 8-16,-1-3-1 0,4 1-5 0,-1-3 4 15,1 0-2-15,-2-3 3 0,4 0 3 0,-3 1-1 16,2-3 0-16,-1-5 3 0,-2 4 4 0,-1-6-3 16,-2 5 3-16,-1-3 3 0,-1 0 2 0,1-1-7 15,-1-2-1-15,2 1 3 0,-2-1-1 0,-4 1 2 16,0 0 0-16,1 2 0 0,2 0 0 0,-2 0-2 16,-1 5 5-16,0-7-6 0,0 7 3 0,0-6-2 15,0 6-1-15,0 0-2 0,0 0 5 0,0 0-5 16,0 0 2-16,0 0 2 0,0 0 4 0,13 11-6 15,-9-5 3-15,2-2-2 0,-2 1 1 0,3 0 0 16,-1 2 4-16,-1-5-2 0,4 7 3 0,-3-7-1 16,1 4 4-16,-1-3-9 0,-1 2-5 0,2-3-12 15,-4 2-9-15,-3-4-20 0,8 3-12 0,-5 1-11 16,-3-4-13-16,5 3-13 0,-5-3-23 0,0 0-10 16,0 0-45-16,13 0-103 0,-13 0-302 0,0 0 134 15</inkml:trace>
  <inkml:trace contextRef="#ctx0" brushRef="#br0" timeOffset="229204.3528">23184 1487 149 0,'0'0'231'15,"-1"-7"-29"-15,1 7-5 0,-2-10-13 0,0 5-15 16,-3 2-15-16,5 3-14 0,-9-6-21 0,4 5-13 16,5 1-11-16,-16-4-8 0,5 4-8 0,2 2-6 15,-5 2-6-15,2 1-3 0,-2 0-7 0,-2 5 3 16,5-7-9-16,-6 9 0 0,7-5-11 0,-3 2-3 15,3 2 0-15,2-2-13 0,2 1-2 0,1-1-9 16,1-1-7-16,1 0-6 0,-1 0 0 16,3 0-6-16,1-3 1 0,5 0-1 0,-2 0 0 15,1-3-4-15,2 3 5 0,3-5-1 0,-9 0 2 0,23-5-7 16,-10-1 2-16,6 0 2 0,-4-2 2 0,1-4 0 16,0 0 5-16,-1 0-5 0,-2-2 3 0,6-4-2 15,-6 2 1-15,1-7-5 0,-1-1 5 0,-1 8-3 16,-1-8 6-16,-2 0 5 0,0 6-2 15,-3 1 15-15,-2 1 2 0,0-1 11 0,-1 5 11 16,-2 4 6-16,0-1-4 0,0 3 2 0,1 0-5 16,-4 3-6-16,2-2-10 0,0 5 1 0,0 0-4 15,-10 0 1-15,10 0-4 0,-11 13 1 0,7-4 9 16,-4 3-3-16,3 3-4 0,0 2-3 0,0 2-2 16,0-1 0-16,-2 6-3 0,6-5-3 0,0 1 0 15,1-2-7-15,1 3-5 0,-1-1 1 0,4-3-5 16,1 1-12-16,0-2 0 0,0-5 0 0,7 2-6 15,-6-6-12-15,6 1 1 0,-2-3-4 0,0-3-4 16,5 3 5-16,2-5-10 0,1 0 5 0,0-2-2 16,-2-3 1-16,2 1-1 0,-5-5 0 0,1 2 5 15,0-5-7-15,-2 1 7 0,-1-4-1 16,1 1 10-16,-2-2 2 0,0 0 2 0,-3 1 6 0,-2 3 23 16,-3 4 15-16,1-1 12 0,-2 4 16 0,-1 1-2 15,1-2 2-15,-1 6-8 0,0 0 3 0,-5-4-1 16,5 4 0-16,0 0 4 0,-14 12-3 0,8-7 1 15,-2 2-3-15,3 3 4 0,-3-1-6 0,3 3-4 16,1-2-2-16,-2 2-3 0,2 0 0 0,3 0-14 16,-2-1-5-16,2 0-8 0,1 0-8 15,0 0-14-15,0-2-19 0,1 0-11 0,3 0-13 0,-1-2-19 16,2-5-24-16,0 3-25 0,1-2-29 16,-6-3-36-16,16-1-156 0,-16 1-380 0,23-7 169 15</inkml:trace>
  <inkml:trace contextRef="#ctx0" brushRef="#br0" timeOffset="229700.2706">23666 1376 123 0,'0'0'248'0,"-10"-2"-25"0,10 2-9 16,0 0-17-16,0 0-18 0,-10 10-15 0,6-6-6 16,1 1-18-16,-1 4-11 0,3 2-14 0,0-1-6 15,-3-2-20-15,4 5-2 0,-1-2-8 0,2 3-12 16,-1-3-17-16,5 3-14 0,0-2-2 0,-1-1-10 15,1 1-9-15,2-3-14 0,-1 1-3 0,6-3-15 16,-3 0-6-16,-4-5-12 0,2 1-6 0,0-1-5 16,-7-2-17-16,18 0-6 0,-18 0-2 0,15-5 5 15,-6 0 0-15,2 1 4 0,0-4 2 0,-1 1 1 16,1-2 3-16,-4 1 11 0,4-6 5 0,-2 5-3 16,1 1 25-16,-2-4 7 0,-3 4 20 15,0 1 18-15,4 2 16 0,-5 0 17 0,0-2 4 0,0 3 9 16,-2-1-3-16,-2 5-6 0,4-5-9 0,-4 5-11 15,0 0 1-15,0 0-7 0,0 0-3 0,0 0 1 16,10 10-8-16,-6-2 1 0,0 0-5 16,-1 1 0-16,-1-1 0 0,2 2-1 0,1 0-6 15,1 5 3-15,-1-3-3 0,-2-1-8 0,1 0 4 0,1-1-3 16,-1 1 1-16,-1-5-5 0,-2 1 5 0,1-2-2 16,2 0-1-16,-3 1 20 0,-1-6 1 0,0 5 11 15,0-5 1-15,0 0-2 0,0 0-2 16,0 0-1-16,0 0 3 0,0 0-5 0,-8-17-1 15,6 7-8-15,2 3-4 0,2-4-11 0,-1 1-11 16,1-2-10-16,3-8-19 0,0 2-13 0,1 5-14 16,0-2-2-16,0 0-20 0,1 3-11 0,-3 2-6 15,1 0-17-15,-1 3-8 0,1 3-9 0,-3-1-6 16,2 1-1-16,2 1-4 0,-2 1 4 0,-4 2-15 16,0 0-84-16,13 4-255 0,-8-2 113 0</inkml:trace>
  <inkml:trace contextRef="#ctx0" brushRef="#br0" timeOffset="230529.3447">24043 1434 416 0,'1'5'26'0,"3"0"16"0,-4-5 6 0,0 11 17 15,4-4 3-15,-3-4 6 0,2 2 3 0,-1 2 0 16,2-4 3-16,0-1 2 0,-4-2 2 0,13 1-1 16,-3 1 1-16,2-2-14 0,-1-2-7 0,3-1 0 15,-2 1-15-15,3 1 1 0,-3-7-9 0,5 2-1 16,-1-1-14-16,0-1 5 0,-7 4-4 0,0-6 0 16,1 3 0-16,-2-3 4 0,-3 2 14 0,0-1 2 15,-1 0 22-15,0-1 10 0,-2 3 11 0,1 2-2 16,-3-1-4-16,-3 1-1 0,1-1-12 0,-2 4-7 15,-1-2-3-15,-3 3-8 0,3 0-4 0,-3 1-3 16,0 2-5-16,-1 1-1 0,2 2-2 0,-5 0-8 16,4 4 5-16,0 1-7 0,2-3-5 0,-2 5 3 15,3-4-8-15,3 1-10 0,-1 0-12 0,0 2-14 16,3-4 5-16,3 0-2 0,1 1-1 16,1-1-9-16,0-1 5 0,3-3-5 0,3 2-9 15,1-5-2-15,2 0 0 0,3 0-7 0,0-5 1 16,2 0 5-16,-2 0 1 0,2 0 3 0,-6-1 1 0,1-1 0 15,0-3 4-15,-3 3 7 0,-1-1 4 16,-4 1 5-16,0 0 12 0,-2 0 9 0,1 1 12 16,-2-1 8-16,-1 5 10 0,0-2-6 0,-2-1-7 15,0 5 0-15,-3-5-5 0,3 5-2 0,0 0-5 16,0 0 5-16,0 0-3 0,-20 10-7 0,15-4 7 16,-1-3-8-16,2 4 4 0,1-4-13 0,0 5-7 15,2 0-4-15,1-1-2 0,0-2-4 0,0-5-5 16,3 8 2-16,-1-2-3 0,3-1 0 0,0-2 4 15,3 0 1-15,0-2 1 0,3-2 2 0,-11 1 3 16,19-3-2-16,-7-1 4 0,-3 0 1 16,-2 2-1-16,2-1 5 0,-2-3 6 0,-1 0 8 0,3 0-8 15,-5 1 0-15,2-1 5 0,-2 2 5 0,-3-2 3 16,3 1-1-16,-4 5 2 0,3-6-4 0,-2 2-2 16,-1 4-3-16,0 0 1 0,4-3-3 0,-4 3-4 15,0 0 5-15,0 0-2 0,0 0 1 0,0 0-4 16,0 0-2-16,0 0-3 0,-3 19 0 0,3-15 4 15,0-4-6-15,4 5 4 0,-4-5-4 0,3 8 4 16,-2-5-1-16,-1-3 4 0,10 4 0 0,-5-3-4 16,-5-1 7-16,16 2-3 0,-9 0 4 0,-3 1-4 15,3-2 4-15,-7-1-1 0,11 0 4 0,-11 0-5 16,0 0 1-16,13 1 2 0,-13-1-1 0,0 0 0 16,6 0 5-16,-6 0-8 0,2 7-1 0,-2-7 2 15,0 0-2-15,0 6 4 0,0-6-7 16,1 7 4-16,-1-7 0 0,0 6-3 0,0-6-7 15,0 6-4-15,0-6 6 0,4 4-9 0,-4-4 6 16,6 1-13-16,-6-1 2 0,0 0 0 0,0 0 4 16,19-6-1-16,-11 1 1 0,2-4 5 0,0 5-2 15,-1-5 13-15,1 1 10 0,-5 0 13 0,5 2 8 16,-3-2 2-16,-2 0 16 0,4 0 4 0,-4 4 9 16,-1 0-5-16,-3 2 1 0,-1 2-9 0,8-6-6 15,-8 6-4-15,0 0-7 0,0 0 5 0,0 0 1 16,0 0 4-16,4 12-9 0,-5-5 6 0,1 1-13 15,0 1 1-15,0 3-13 0,1-2-19 0,-2 0-24 16,2 1-35-16,-1 0-39 0,0 0-62 0,-1-3-58 16,-2 2-167-16,3-5-426 0,0-5 189 0</inkml:trace>
  <inkml:trace contextRef="#ctx0" brushRef="#br0" timeOffset="231012.3529">25122 1175 338 0,'0'0'329'0,"-2"-5"-11"0,-1 0-22 0,3 5-18 16,-2-2-25-16,2 2-26 0,0 0-24 0,0 0-21 15,0 0-23-15,0 0-19 0,0 0-13 0,-1 12-8 16,-2-4-12-16,2 3-9 0,-1 0-14 0,-1 1-3 0,-1-1-13 16,0 3-7-16,2-1-10 0,-1 1-7 15,-2-2-19-15,5 0-22 0,0-3-11 0,-2 2-11 16,4-1-5-16,-2-3-16 0,3 2 1 0,0-3-3 16,1-1-7-16,0-1-3 0,3-2-4 0,2 1-11 15,3 0-2-15,-3-2 2 0,0-1 4 0,1-4-2 16,1 4 4-16,-5-3 3 0,7-3 13 0,-4 1 0 15,-1 4 6-15,-2-6 8 0,1 0 11 0,-1 7 18 16,-3-5 13-16,0 0 13 0,-2 1 1 16,-1 4 5-16,5-1-7 0,-5 1-1 0,0 0-6 0,0 0-1 15,0 0 7-15,0 0 7 0,-6 13 6 0,2-8 1 16,-2 6 0-16,-1-3-5 0,-1 6 0 0,-3 0 0 16,6 3-6-16,-5-1 1 0,2 0-2 0,2-1 2 15,2-4 2-15,-1 1-12 0,-3 1-10 0,7-4-22 16,-3 2-15-16,4-5-26 0,0 1-25 0,0-2-30 15,1 0-28-15,3-2-40 0,-4-3-63 0,14 2-147 16,-14-2-422-16,23-9 187 0</inkml:trace>
  <inkml:trace contextRef="#ctx0" brushRef="#br0" timeOffset="231336.339">25584 1214 186 0,'0'0'272'0,"-15"4"-18"16,15-4-17-16,-17 10-8 0,5-5-11 0,-4 1-22 16,4 2-20-16,-3 0-17 0,5 1-11 0,-4 5-12 15,6-4-18-15,-2 4-6 0,1 0-18 0,4 2-5 16,0 1-4-16,4-5-15 0,1-2-14 0,-2 3-12 16,2-2-12-16,4-1 1 0,-1-1-9 0,1 3-13 15,1-3 0-15,1 0-7 0,0-2 3 0,2-2-2 16,3-1-1-16,-1-1 2 0,1-3-1 0,0 2 0 15,-1-4 0-15,-1 2-1 0,0-6-3 0,-1 2 5 16,0-1-3-16,-3 1 6 0,-1-4 0 0,1 3 5 16,-1 1 9-16,-2-4-6 0,1 3-1 0,-2 0-5 15,-2-2 1-15,1 7-4 0,-5-7-11 0,1 3-7 16,0 1-22-16,4 3-30 0,-6-3-35 0,6 3-35 16,0 0-44-16,-12-1-49 0,12 1-180 15,0 0-438-15,0 0 193 0</inkml:trace>
  <inkml:trace contextRef="#ctx0" brushRef="#br0" timeOffset="231616.8213">25776 1361 66 0,'0'0'277'15,"-7"0"-23"-15,7 0-23 0,-3 2-25 0,3-2-21 16,0 0-14-16,0 0-21 0,0 0-11 0,15 5-15 16,-7-5-14-16,3 3-13 0,-2 0-12 0,5-1-15 15,-2 0-5-15,-1-2-3 0,1 1-11 0,-1-1-6 16,-3 1-9-16,-1-1-8 0,0 3-2 0,-2-3-8 16,1 1 1-16,0 0-9 0,-6-1-2 0,0 0-10 15,0 0-32-15,11 0-13 0,-11 0-17 0,0 0-39 16,0 0-41-16,0 0-60 0,0 0-119 0,-11-11-349 15,11 11 155-15</inkml:trace>
  <inkml:trace contextRef="#ctx0" brushRef="#br0" timeOffset="232040.1086">26155 1194 121 0,'-6'-2'287'0,"6"2"-19"0,0 0-21 0,0 0-19 16,0 0-31-16,0 0-18 0,-6 5-17 0,6-5-6 15,0 8-11-15,-2-3-12 0,2-1-6 0,-1 3-10 16,0 3-9-16,0-1-7 0,-3 2-9 16,2 1-1-16,0-1-2 0,-2 5-11 0,0 1-10 15,0-6-5-15,-1 4 1 0,1 2-4 0,-1 0-4 0,1-5-9 16,1 5-3-16,-4-7 0 0,5 3-7 0,-1-2-6 15,-1-5-16-15,2 2-24 0,0-4-24 0,0 0-19 16,2-4-19-16,-1 11-15 0,1-11-13 16,0 5-24-16,0-5-49 0,0 0-64 0,0 0-193 15,0 0-465-15,0 0 205 0</inkml:trace>
  <inkml:trace contextRef="#ctx0" brushRef="#br0" timeOffset="232466.2584">26480 1212 61 0,'0'0'308'0,"0"0"-27"0,0 0-8 0,0 0-24 16,-17 5-25-16,17-5-21 0,-4 2-21 0,4-2-10 15,-6 5-18-15,2-3-13 0,2 1-18 0,2-3-8 16,-7 9-8-16,4-5-12 0,1 2-10 0,1-2-10 15,-2 3-6-15,-2-2-10 0,5 2-7 16,-3-1-6-16,3 1-10 0,0-1-7 0,0 0-5 16,3 0 3-16,-3 2-10 0,0-3 0 0,4 3-4 15,-3-1-1-15,5 0 6 0,1-2-8 0,2 3 3 16,0 1-7-16,0-4 5 0,0 2-3 0,1 0 1 0,-1-1 0 16,0 3-2-16,1-2-1 0,1-5-2 15,-5 3-4-15,-1 0 3 0,0-3-6 0,1 3 3 0,-2-3-2 16,0 3 7-16,-3 0 1 0,1-1 5 15,-2-4 6-15,1 9-3 0,0-5 6 0,-1-4-10 16,-1 9 5-16,0-4 2 0,1-5 3 0,-3 7-1 16,1-4 0-16,-4 2 1 0,3-2-6 0,-4-1 1 15,1 1 1-15,-2-1-3 0,-1 0-4 0,-1 0-6 16,-3-2-15-16,1 1-20 0,1-1-31 0,-3-1-25 16,4-1-36-16,-1-4-55 0,1 1-31 0,0-3-58 15,0 1-172-15,6-4-476 0,-3-3 211 0</inkml:trace>
  <inkml:trace contextRef="#ctx0" brushRef="#br0" timeOffset="232629.6428">26563 1141 130 0,'7'-3'203'15,"-1"0"-21"-15,3 2-16 0,2-2-17 0,-2 3-14 16,3 0-13-16,-1 0-25 0,3 3-39 0,0-2-32 15,0-1-64-15,-1 0-74 0,0 1-75 0,-3 1-202 16,-3-2 90-16</inkml:trace>
  <inkml:trace contextRef="#ctx0" brushRef="#br0" timeOffset="233174.3157">25124 1734 247 0,'-10'-3'304'0,"2"6"-9"0,3-6-9 16,-1 3-21-16,6 0-32 0,0 0-19 0,-12-1-23 16,12 1-25-16,0 0-11 0,0 0-20 15,0 0-13-15,0 0-12 0,31 1-7 0,-12-1-15 0,9 3-7 16,3-3-8-16,3 5-8 0,2-4-9 0,19 5 3 15,1-6-13-15,4 5-1 0,2-5-8 0,0 4-3 16,1-1-5-16,2 3 0 0,-1-2-4 16,0 0-2-16,-1-1-1 0,-7-3-15 0,3 5-3 15,-6-5-6-15,2 0-5 0,-4 1-2 0,6-1 0 16,-4 3 3-16,-14-3-3 0,13 5 5 0,-16-5-5 16,-2 5 6-16,3-5-5 0,-5 2 5 0,0 1 0 15,-5 1-2-15,-6-1 4 0,-2 0-5 0,0-1 1 16,-4-2 5-16,-5 2 0 0,0-2 2 0,-2 3 4 15,0-5 9-15,-3 5 1 0,1-3-3 0,-6 0 0 16,0 0 1-16,9 2-1 0,-9-2-7 0,3 1-7 16,-3-1-27-16,0 0-37 0,0 0-32 0,-22-3-58 15,13-2-56-15,-4 4-290 0,-4-6-541 0,-1 4 239 16</inkml:trace>
  <inkml:trace contextRef="#ctx0" brushRef="#br0" timeOffset="235256.7663">25097 2119 121 0,'0'-4'317'0,"0"-2"3"16,0 6 7-16,-4-3-2 0,4 3-11 0,0-5-14 16,0 5-21-16,-3-4-21 0,3 4-30 0,0 0-24 15,-3-5-24-15,3 5-25 0,0 0-15 0,0 0-16 16,0 0-8-16,0 0-18 0,0 0-2 0,6 15-11 16,-4-3-14-16,4-1 1 0,-1-1-12 0,0 8 8 15,4-1-21-15,0 0-2 0,-1 0-2 0,2 5-5 16,3 1-1-16,-5-6-3 0,2 0-8 0,3 0-2 15,-6-2-8-15,4-1-7 0,-3-5-8 0,-1 0 1 16,-1-2 0-16,-1-3-2 0,2 0-4 0,-2-2 10 16,0-1-4-16,-5-1 1 0,8 2-1 0,-8-2-4 15,10-5 0-15,-3-3 7 0,1 0-3 0,-3-1 9 16,-1-2-3-16,0 0-5 0,4 0 10 0,-3-5-20 16,1-1 0-16,-3 5-13 0,-1-1-18 0,2 1-14 15,-4 0-7-15,1 0-13 0,2 2-28 0,-2 3-34 16,-1 1-28-16,5 0-22 0,-5 1-24 0,0 5-36 15,5-5-21-15,3 3-16 0,-8 2-185 0,5-2-506 16,-5 2 224-16</inkml:trace>
  <inkml:trace contextRef="#ctx0" brushRef="#br0" timeOffset="235507.89">25446 2264 50 0,'-2'5'228'15,"-3"-1"-8"-15,2 3-3 0,-1-2-15 0,2-2-13 16,-2 5-15-16,0-4-16 0,3 1-6 0,1-1-15 15,1 4-10-15,3-4-11 0,0 1-11 0,1-1-10 16,2 1-4-16,2 1-8 0,4-3-9 0,0-1-3 16,0 0-4-16,-4-4-5 0,-2 2-9 0,2-2-2 15,-2-1 1-15,-2 0 3 0,1-4 0 0,-3 3-5 16,-1-2-7-16,2-3-3 0,-4-1-6 16,-4-1-3-16,0 3-3 0,1-4-5 0,-6 7 1 0,-3-9-5 15,3 4-8-15,1 3-8 0,1 2-11 0,-1-5-15 16,3 5-29-16,1 3-27 0,2-1-41 0,2 3-40 15,-2-9-40-15,2 9-30 0,8-3-157 0,-8 3-419 16,8-6 187-16</inkml:trace>
  <inkml:trace contextRef="#ctx0" brushRef="#br0" timeOffset="236124.2946">25598 2213 76 0,'3'4'221'0,"-6"1"-9"0,3 0-1 0,0-5-12 15,-2 8-15-15,-1-4-20 0,3-1-12 0,-4 6-17 16,4-7-17-16,0 2-20 0,0 3-30 0,0-7-28 15,0 7-26-15,3-2-28 0,-3 1-25 0,0-6-16 16,4 6-13-16,-3-3-7 0,-1-3-15 0,10 2-3 16,-10-2-9-16,0 0 6 0,16-3 4 0,-16 3 2 15,11-2-6-15,-1-1 11 0,-3-2 10 0,0 1 11 16,0 1 10-16,-1 0 17 0,0 1 12 0,1-2 2 16,-1-1 4-16,2 2-3 0,1-1 8 0,0-1-3 15,-3 2 21-15,2 1 5 0,-8 2 16 0,13 0 5 16,-7-1 14-16,-6 1 11 0,14 0-4 0,-14 0 25 15,9-2 7-15,-4 4 2 0,-5-2 4 16,5 1 4-16,-1-1 3 0,-4 0 2 0,0 0-3 16,0 0 9-16,0 0 1 0,0 0-4 0,0 0 5 0,0 0-17 15,0 0-5-15,0 0-9 0,0 0-6 0,0 0-2 16,-17 5 1-16,12-3-9 0,-3-2-10 0,2 2 2 16,6-2-8-16,-9 0-4 0,9 0-4 0,-5 5-6 15,5-5-3-15,-10 0-1 0,6 3-9 16,0-1-2-16,2 2 0 0,2-4-8 0,-3 5-3 15,3-5-1-15,2 6-6 0,-1-3-2 0,1 0 4 0,2 0 0 16,-4-3-6-16,12 0 2 0,-6 0-1 0,4 2 2 16,0-2 3-16,3 0-5 0,-4-4-9 0,4-3 0 15,-3 1 1-15,4-5-1 0,-1 3 5 16,0-4-2-16,-2 0-5 0,1-1 1 0,1 0 4 16,-4-2-2-16,-2 0 3 0,4-1 6 0,-1-1 2 0,-3-1 34 15,2 0 7-15,0 0 19 0,-2 2 12 16,-3-1 1-16,1 2-1 0,-1 5 13 0,-2 1-1 0,-1 1-2 15,-1 2-5-15,0 0-9 0,2 4-13 16,1-2-11-16,-3 4 3 0,0 0-7 0,0 0-5 16,0 0-3-16,0 0-2 0,-15 14-4 0,11-5-3 0,0 2-1 15,-2 0 0-15,2 5-1 0,0 1-3 0,2 1-4 16,-2 1-1-16,4 6 2 0,0-6-6 0,0-2-17 16,4 9-9-16,2-2-20 0,-1-6-22 0,4-1-18 15,0-3-23-15,3 0-19 0,-1-3-12 16,3 3-18-16,-4-9-26 0,7-1-7 0,-2 1-21 15,1-3-11-15,-1-3-136 0,-2 0-382 0,3-4 170 0</inkml:trace>
  <inkml:trace contextRef="#ctx0" brushRef="#br0" timeOffset="236575.9943">26129 2307 1162 0,'10'-5'-16'0,"-1"-4"46"0,2 3 35 16,-4-2 23-16,0-1 17 0,-3 5 22 0,0-6 12 15,0 5 10-15,-4-2-1 0,-4 2-11 0,4 0-18 16,-2 1-10-16,-4 1-10 0,2-1-9 16,-1 3-12-16,-2-1-6 0,7 2-14 0,-14 3 0 15,9-2-7-15,-1 2-7 0,1 0-15 0,0 1-12 0,-1-1-8 16,2 1-14-16,0-3-13 0,2 4-9 0,-1 1-1 15,3 0-4-15,0 0-10 0,0-1-6 0,3-4 9 16,-2 2 1-16,4-1-7 0,-1 1 10 16,2-2 3-16,1-1 5 0,-1-4-1 0,-1 4 9 15,-5 0 8-15,13-5 0 0,-4 3 2 0,-3-2-3 16,1-2 8-16,1 1 4 0,0 3 2 0,-5-1 4 0,1-2 1 16,-4 5 3-16,7-3-1 0,-5 1-4 15,-2 2-3-15,0 0 3 0,0 0-8 0,0 0 8 0,2 8 1 16,-2-8 3-16,-4 7-1 0,4-2 0 15,0 2-1-15,-4-2 0 0,4 0-1 0,3 1 1 16,-3 0 0-16,1-3-1 0,-1 1-3 0,0-4 2 16,4 6 3-16,-4-6 0 0,1 1-1 0,-1-1-2 0,0 0-12 15,0 0-6-15,17-11-12 0,-12 5-4 16,0-5-1-16,4 5 4 0,-4-6 4 0,4-3 2 16,-2 4 5-16,5-4 8 0,-3 2 16 0,-4 3 0 15,-1-3 8-15,1 1 26 0,0 0 17 0,1 0 2 16,-3 0 3-16,0 1 20 0,0 4 8 0,-1 0-4 15,-2 2-15-15,0 2-13 0,1-3-10 0,-1 6-5 0,2-3-7 16,-2 3 2-16,0 0-11 0,0 0-6 16,-12 12-15-16,7-4 10 0,0 4-3 0,-1 5-11 15,0-5-12-15,4 2-12 0,2 3-21 0,-3 0-25 16,3 2-19-16,-2-1-30 0,3-4-52 0,2 3-57 16,-3-1-219-16,3-7-477 0,0 3 211 0</inkml:trace>
  <inkml:trace contextRef="#ctx0" brushRef="#br0" timeOffset="236843.2949">26651 2112 101 0,'1'-3'338'0,"-1"3"-32"0,0 0-27 0,0 0-12 16,0 0-15-16,-1-5-19 0,1 5-21 0,0 0-10 15,0 0-8-15,-4 15-33 0,4-13 1 0,-1 12-13 16,-3-2-10-16,2 4-7 0,-2 1-19 0,0-1-3 16,0 3-15-16,-1 1-9 0,1-1-8 0,-2 0-12 15,-2 6-21-15,2-9 19 0,1 1-28 0,1 0-16 16,1-1-17-16,-1-4-31 0,2-2-30 0,-1-2-30 16,3-1-32-16,-2-2-24 0,2-5-21 0,0 0-53 15,4 5-286-15,-4-5-546 0,0 0 242 0</inkml:trace>
  <inkml:trace contextRef="#ctx0" brushRef="#br0" timeOffset="237538.1447">26683 2185 336 0,'0'-4'368'0,"0"-1"-8"0,0 5-14 15,0-7-1-15,3 1-21 0,-2 3-21 0,-1 3-27 16,1-5-27-16,-1 5-20 0,3-3-31 0,-3 3-22 15,0-4-21-15,0 4-18 0,0 0-14 0,0 0-11 16,9 11-17-16,-7-3-4 0,-2 0-10 0,4 2-11 16,0 3-6-16,-3 3-6 0,1 1-4 0,0-1-9 15,-2 3-6-15,-1 0-13 0,1-2-10 0,0 0-13 16,0-5-11-16,1 3-6 0,-1-2-9 0,0-3-1 16,0-2 1-16,3-1-6 0,-3-2 9 0,0 0-3 15,0-2 6-15,0 2 6 0,0-5-2 0,0 0 13 16,0 0-6-16,0 0 0 0,9-8 3 0,-4 5 0 15,0-4-10-15,1-1 5 0,2-1 2 0,3-5 1 16,3 3-10-16,0-1 1 0,3-9 8 0,-2 9 3 16,-4-2-8-16,2-1-11 0,0 0 16 0,0 1 5 15,1 2-6-15,-5 3 9 0,0 1 6 0,0 3-2 16,-4 1 2-16,-1-1-10 0,0 2 5 0,0 1-9 16,-4 2 8-16,0 0 6 0,0 0 4 0,6 12-3 15,-4-2 10-15,-4 1-11 0,2-1 4 0,0 7-2 16,-2 0 1-16,2 0 6 0,-3-2-4 0,2-1-10 15,0 3-6-15,-2-2-23 0,2-1-29 0,-1-5-29 16,1 2-40-16,1-4-34 0,0 0-38 0,-1 1-35 16,3-4-35-16,1-1-51 0,-2 2-187 0,-1-5-546 15,11 4 242-15</inkml:trace>
  <inkml:trace contextRef="#ctx0" brushRef="#br0" timeOffset="237707.2925">27088 2327 100 0,'3'-3'271'0,"-2"-1"-8"0,1 1-2 0,-2 3-15 0,3-4-11 15,-3 4-10-15,0 0-13 0,0 0-10 0,0 0-12 16,-14 12-24-16,6-6-18 0,3 4-18 0,0-3-17 16,-4 4-23-16,4-3-21 0,1 5-27 0,-1-7-36 15,3 2-32-15,0 2-24 0,0-1-18 0,0-2-25 16,4-1-29-16,-2 0-4 0,0-6-17 16,6 6-26-16,-1-6-19 0,-5 0-143 0,0 0-358 15,13-6 158-15</inkml:trace>
  <inkml:trace contextRef="#ctx0" brushRef="#br0" timeOffset="238008.7753">27097 2407 722 0,'8'-5'5'0,"1"-3"36"0,1-1 29 0,-1 1 5 15,0-1 5-15,-1 1 17 0,-1-1 10 0,-2 0 10 16,0 2 0-16,1 3 17 0,-3 0-5 16,1-1-7-16,-2 4-11 0,-2 1-12 0,5-4-9 15,-5 4 5-15,0 0 11 0,0 0-7 0,1 13-8 16,-4-9-11-16,0 3-9 0,1-2-1 0,0 4-9 0,0-1-7 16,1 2-3-16,-1-3-12 0,2-1-2 0,0 0-4 15,2 3 2-15,1-3-12 0,-2-2-4 16,3 3-5-16,0-4-1 0,-2 0-1 0,3-1-1 15,0 3 1-15,1-4 0 0,0-1 0 0,0-4-2 16,-6 4-2-16,12-2-5 0,-6-3 3 0,-2 4 2 16,9-6-1-16,-6 0-4 0,1 2 4 0,-3 1 2 15,4-1 5-15,-4 0 2 0,-1 3 0 0,1-2 12 16,-1 0 3-16,0 4-2 0,-4 0-6 0,6-5-6 16,-2 2-3-16,-4 3 0 0,0 0-4 0,0 0 1 15,5 8 1-15,-2-5-2 0,-3 1-4 0,1 1-8 16,0-2-9-16,-1 3-17 0,0-1-26 0,0-2-30 15,4 4-33-15,-4-1-51 0,0-6-65 0,0 0-231 16,-4 5-502-16,4-5 222 0</inkml:trace>
  <inkml:trace contextRef="#ctx0" brushRef="#br0" timeOffset="263685.7024">15965 4051 79 0,'0'0'185'0,"0"0"-9"0,2-4-4 0,-2 4-7 16,0-2-10-16,0 2-3 0,0 0-6 15,4-7 0-15,-4 7-2 0,0 0-11 0,0 0-12 16,0-4-9-16,0 4-13 0,0 0-7 0,0 0-14 15,0 0-6-15,0 0-7 0,0 0-11 0,0 0-16 16,0 0-18-16,0 0-19 0,0 0-16 0,0 0-10 0,0 0-12 16,0 0-16-16,0 0-18 0,0 0-16 0,-4 16-12 15,6-15-22-15,-2-1-17 0,2 6-36 0,-2-3-91 16,-2 1-285-16,2-4 126 0</inkml:trace>
  <inkml:trace contextRef="#ctx0" brushRef="#br0" timeOffset="263844.0553">15974 4163 11 0,'0'0'172'0,"0"3"-20"0,0-3-12 0,0 0-16 16,0 0-10-16,-3 6-18 0,3-6-11 0,0 8-25 16,0-5-18-16,0-3-32 0,1 5-27 0,-1-1-34 15,0 1-106-15,-1-1-169 0,1 0 75 0</inkml:trace>
  <inkml:trace contextRef="#ctx0" brushRef="#br0" timeOffset="264018.6674">15986 4268 28 0,'0'0'222'0,"0"0"-13"16,0 0-14-16,-1 4-26 0,1-4-13 0,0 0-14 15,0 0-16-15,-4 3-15 0,4-3-16 0,0 5-17 16,-1-1-24-16,1-4-22 0,5 6-33 0,-5-3-24 15,1 0-25-15,3 0-16 0,-3 1-19 0,2 0-10 16,2 0-29-16,-3-2-72 0,1 1-211 0,1-2 94 16</inkml:trace>
  <inkml:trace contextRef="#ctx0" brushRef="#br0" timeOffset="264162.0026">16061 4361 46 0,'0'0'181'0,"-3"5"-10"0,3-5-8 16,0 0-15-16,0 0-7 0,-1 8-9 0,-2-7-11 15,2 3-14-15,1-4-11 0,-3 4-10 0,3-4-27 16,0 5-18-16,0-5-27 0,0 0-17 0,4 6-41 16,-4-6-30-16,4 4-30 0,0-4-110 0,-4 0-232 15,0 0 104-15</inkml:trace>
  <inkml:trace contextRef="#ctx0" brushRef="#br0" timeOffset="264322.9034">16123 4412 195 0,'-4'2'184'0,"4"-2"-13"0,0 0-16 0,-2 3-19 16,2-3-5-16,-3 3-17 0,3-3-9 0,0 0-12 15,-4 3-20-15,4-3-15 0,2 6-35 0,-2-6-28 16,2 6-29-16,1-2-36 0,-1-2-53 0,-2-2-78 16,0 0-218-16,4 5 96 0</inkml:trace>
  <inkml:trace contextRef="#ctx0" brushRef="#br0" timeOffset="265362.7797">15870 4541 199 0,'0'0'202'0,"0"0"-6"0,-1-3-5 16,1 3-7-16,0 0-4 0,0 0-5 0,0 0-7 15,0 0-6-15,0 0-19 0,0 0-13 0,0 0-13 0,-4-3-11 16,4 3-15-16,0 0-9 0,0 0-15 0,0 0-19 16,0 0-19-16,0 0-20 0,-10 6-22 0,6-4-28 15,0 1-28-15,-1 1-19 0,4 1-30 0,-2-3-18 16,-1 2-17-16,3 0-158 0,-4 1-336 0,1-2 149 15</inkml:trace>
  <inkml:trace contextRef="#ctx0" brushRef="#br0" timeOffset="265509.7586">15788 4645 36 0,'-3'6'131'0,"1"-3"-12"16,2-3-25-16,-1 5-1 0,-2-1-19 0,3-4-24 15,3 5-22-15,-2-2-24 0,3-1-29 0,-4-2-76 16,0 5-110-16,0-5 50 0</inkml:trace>
  <inkml:trace contextRef="#ctx0" brushRef="#br0" timeOffset="265826.0177">15810 4786 145 0,'-4'4'138'15,"4"-2"-10"-15,-1 2-16 0,-2 1-10 0,3-5-15 16,0 6-4-16,0-1-16 0,3-1-4 0,-2-1-10 16,0-1-17-16,2 2-11 0,2 1-6 0,-2-2-10 15,-1 0-10-15,5-1-10 0,-1-1-11 0,-1-1-3 16,-1 3-2-16,1 1-2 0,-2-3 9 0,2 0 14 16,-1 1 0-16,-4-2-9 0,5 3 5 0,-5-3 3 15,5 2 7-15,-5-2 18 0,1 2-9 0,2 3 10 16,-3-5 4-16,1 5 1 0,0-2 1 0,1 0-7 15,-2 1 2-15,1 0 5 0,-1-4-5 0,2 5-4 16,1-1-3-16,1 0 0 0,-2-2-4 0,3 1-1 16,-5-3-2-16,7 2 10 0,-2 0 2 0,-1 1-8 15,0-2-11-15,1 1 6 0,1 0-19 0,-1-2-12 16,2 2-17-16,-2-2-9 0,1 3-19 0,0-3-27 16,0 2-52-16,-3-1-162 0,3 0 72 0</inkml:trace>
  <inkml:trace contextRef="#ctx0" brushRef="#br0" timeOffset="265950.0186">16063 4921 13 0,'0'0'136'0,"8"0"-19"0,-8 0-10 16,0 0-13-16,6-1-10 0,-6 1-6 0,4-1-14 15,-4 1 3-15,5-1-18 0,-5 1-21 0,7 0-10 16,-4-2-19-16,-3 2-17 0,10-3-19 0,-4 1-31 16,0 0-55-16,0 1-131 0,0-1 58 0</inkml:trace>
  <inkml:trace contextRef="#ctx0" brushRef="#br0" timeOffset="266096.0165">16251 4871 131 0,'0'0'141'0,"0"0"-5"0,10-1-15 15,-10 1-7-15,0 0-6 0,0 0-9 16,5 1-18-16,-5-1-10 0,0 0-1 0,8 1-23 16,-8-1-31-16,9 0-18 0,-9 0-22 0,10-2-21 0,-2 0-36 15,-8 2-84-15,11-1-177 0,-4-1 80 16</inkml:trace>
  <inkml:trace contextRef="#ctx0" brushRef="#br0" timeOffset="266238.0351">16450 4792 88 0,'0'0'162'0,"3"-2"-9"0,-3 2-10 0,1-4-14 0,3 1-3 16,-4 3-23-16,0 0-10 0,5-5-15 15,-2 2-8-15,-2 1-30 0,-1 2-26 0,6-4-45 0,-1 1-32 16,-1 0-39-16,0 1-66 0,-1 0-181 0,-1-3 81 15</inkml:trace>
  <inkml:trace contextRef="#ctx0" brushRef="#br0" timeOffset="266437.0004">16504 4655 24 0,'-5'-4'195'16,"5"4"-13"-16,-5 0-15 0,5 0-21 0,-4-4-13 0,4 4-12 15,-4-2-12-15,4 2-25 0,-4-4-20 0,4 4-26 16,0-4-11-16,0 4-28 0,0 0-16 0,0 0-18 16,4-7-7-16,-4 1-8 0,0 6-3 0,5-4-8 15,-5 4 11-15,0-4-8 0,0-1-11 0,0 5-15 16,-5-3-45-16,4-1-139 0,-6 2 62 0</inkml:trace>
  <inkml:trace contextRef="#ctx0" brushRef="#br0" timeOffset="266579.4071">16402 4555 123 0,'-8'-5'128'0,"4"3"-8"16,-1 0-7-16,0 1 2 0,-1-2-5 0,6 3-5 16,-8-4-7-16,4 4-8 0,4 0-11 0,-8-2-9 15,8 2-16-15,0 0-9 0,-3-2-23 0,3 2-15 16,0 0-19-16,0 0-21 0,0 0-21 0,0-5-10 16,0 5-27-16,0 0-81 0,0 0-184 0,-7-5 82 15</inkml:trace>
  <inkml:trace contextRef="#ctx0" brushRef="#br0" timeOffset="266797.0334">16164 4513 68 0,'0'0'134'15,"-9"3"-16"-15,9-3-15 0,-8 1-14 0,8-1-18 16,-9 1-27-16,9-1-23 0,-8 3-16 0,2-1-19 15,6-2-6-15,-9 3-4 0,4 2-6 0,-2-2-3 16,0 1 2-16,2-1 3 0,0 1 5 0,-4-1 0 16,3-1 7-16,1 0-3 0,1 1 5 0,-1-3-6 15,-2 1-40-15,2 3-65 0,0-2 29 0</inkml:trace>
  <inkml:trace contextRef="#ctx0" brushRef="#br0" timeOffset="267295.8947">16072 4717 115 0,'-14'3'187'0,"14"-3"-19"0,-4 2-13 0,4-2-19 16,-4 3-7-16,4 1-4 0,0-4 0 0,-5 6-8 15,5-2-11-15,-1-1-12 0,-3 1-8 0,4-4-13 16,-1 7-16-16,-2-3-10 0,2 0-30 0,1-2-23 16,0 4-37-16,-1-2-13 0,1-4-28 0,1 5-26 15,-1-5-130-15,0 6-260 0,0-6 115 0</inkml:trace>
  <inkml:trace contextRef="#ctx0" brushRef="#br0" timeOffset="267574.0028">16121 4756 75 0,'0'0'169'0,"-4"3"-19"0,4 1-7 0,0-4-13 16,1 6-13-16,-2-2-13 0,2 1-13 0,0 0-6 0,2 0-6 16,-2-1-15-16,2 4-10 0,1-4-13 15,1 1 2-15,0 0-5 0,-3 0 0 0,2-3-15 16,1 3-6-16,0 0-6 0,1-1-3 0,-2-1-10 0,0-2-10 15,0 1-10-15,0 2-7 0,-4-4-12 16,5 2 0-16,-5-2-3 0,4 3 7 0,-4-3 5 16,3 5 4-16,-2-4 1 0,-1-1 13 0,0 6-8 0,0-6-7 15,0 0 18-15,-1 5-3 0,2-2-2 16,-1-3-4-16,0 0-20 0,0 0-14 0,1 4-33 0,-1-4-56 16,-4 3-156-16,4-3 70 0</inkml:trace>
  <inkml:trace contextRef="#ctx0" brushRef="#br0" timeOffset="267745.9853">16093 4740 193 0,'-2'-6'198'0,"4"0"-13"16,0-1-21-16,2 1-15 0,2-2-20 0,-1 3-9 15,-1-1-15-15,3-1-12 0,-2 6-29 0,4-6-48 0,0 1-13 16,0 2-44-16,0 0-31 0,1-2-39 0,-5 4-89 15,1 0-216-15,1 0 96 0</inkml:trace>
  <inkml:trace contextRef="#ctx0" brushRef="#br0" timeOffset="268795.1166">15950 4688 216 0,'0'0'238'15,"0"0"-9"-15,0 0-19 0,0 0-19 0,0 0-17 16,0 0-16-16,0 0-17 0,0 0-15 0,3 0-14 16,-3 0-10-16,0 0-12 0,0 0-8 0,0 0-8 15,7 7-13-15,-6-5 2 0,-1-2-4 0,2 8-6 16,-2-6 3-16,0 4-9 0,0 1-5 0,0 0-6 15,0 1-1-15,-1-1-6 0,4 4-5 0,-3-1-12 16,2 1-17-16,-2-1-21 0,0 1-19 0,4 1-22 16,-3-2-19-16,1-2-33 0,0 1-25 0,2-1-45 15,-4 3-142-15,-2-4-356 0,4 0 158 0</inkml:trace>
  <inkml:trace contextRef="#ctx0" brushRef="#br0" timeOffset="269904.0009">15713 4971 137 0,'0'0'185'0,"0"0"-12"0,6 3-13 0,-6-3-10 0,0 0-13 16,0 0-12-16,0 0-10 0,-1 5-6 0,1-5-7 16,0 0-4-16,-8 6-8 0,3-3-9 15,0 0-1-15,0-1-10 0,-1 3-2 0,-2-3-6 0,-2 0-5 16,0 1-10-16,-2-1-4 0,-2 1-5 0,-5 2-9 16,1 0 2-16,-4-1-11 0,4 1-6 0,-5 0-1 15,-5-3-11-15,-1 3-1 0,-2-1-4 0,-3 0 4 16,-1-2 3-16,0 1 4 0,1 1-6 0,-5-3 4 15,-12 1-3-15,12-2-6 0,-12 0 3 0,11 0 6 16,-12-3-2-16,2-2-3 0,8 3 5 0,-11-1-4 16,1-4-1-16,1 0-1 0,1 0 6 0,8 0 2 15,-5-4 3-15,-4 2-2 0,11 2-1 0,2-1 7 16,-1-1 1-16,-14-3-6 0,4 1-3 0,11 0-2 16,2 4-1-16,-4-3 0 0,3 1-2 0,0 0-5 15,-1-2-8-15,1 0 2 0,4 0-10 0,-2-3-1 16,-1 4-1-16,3-2 1 0,-2-5 1 0,0 1 7 15,3-1-7-15,0-1 2 0,1-2 1 0,2-1 2 16,-2-2 5-16,-10-10 5 0,12 11 2 0,-2-4-4 16,3 3 3-16,4-1 9 0,-3 2-4 0,-1 0 1 15,3-5-2-15,3 5-2 0,-4 0 0 0,1 1 1 16,3 0-3-16,1 0 2 0,1-4-4 0,1 1 6 16,0 3 17-16,1-6-4 0,-2 3 2 0,1 0 3 15,0-1 2-15,0-1 6 0,4 0 2 0,-2-3-4 16,2-2 3-16,-2 5-7 0,3-3 1 0,1 0 4 15,1 3-4-15,1-2 14 0,0 1-7 0,5 0-3 16,0 7-4-16,5 2-1 0,0-2-1 0,1 1-2 16,1-1-2-16,2 1-4 0,2-6 1 0,0 6-3 15,3 0 0-15,1-6-4 0,2-1-20 0,3 7 1 16,0-8-3-16,4 7 9 0,4-4-4 0,-3 1 0 16,4 0 3-16,0 2 1 0,1-2-2 0,-1 2 1 15,4-1-3-15,-1 3-2 0,-2-2 5 0,-4 1-2 16,2 2 5-16,0 0-15 0,-8 3 0 0,0 2 4 15,-1-2 4-15,2 4-5 0,-5-3 5 0,-1 4-1 16,3-1 2-16,-3 3-1 0,0-2 3 0,-1 0-1 16,0 1 4-16,-3 0 0 0,3 1-4 0,-2 0 1 15,2 2 0-15,-3 0 3 0,-1 0-2 0,1 3 1 16,-1 0 0-16,2 0 3 0,-2-1-5 0,1 2 0 16,-1 1 3-16,1-3-3 0,-5 4 1 0,9 0-1 15,-9 0-8-15,5 0-2 0,-5 0-6 0,8 4 4 16,-6-3 1-16,-2-1 0 0,3 4-7 0,-3-4-8 15,3 3 6-15,-3 0-10 0,0-3-15 0,0 7-3 16,0-4-27-16,0-3-25 0,-3 4-18 0,2 0-30 16,-3-1-80-16,4-3-257 0,-8 2 114 0</inkml:trace>
  <inkml:trace contextRef="#ctx0" brushRef="#br0" timeOffset="270291.3755">13274 3232 190 0,'0'0'194'0,"-8"2"-18"16,8-2-14-16,0 0-19 0,-4 3-15 0,4-3-11 15,0 0-11-15,0 0-12 0,0 0-10 0,10 5-5 16,-4-3-11-16,0 4-5 0,1-2-8 0,4 0-5 16,3-2-5-16,1 1 0 0,4 5-14 0,9-6 4 15,0 2 0-15,-7-1-7 0,14-2 3 0,-1 2-6 16,2-3-2-16,2 1-3 0,-3-2-1 0,-1 4-8 16,-2-1 2-16,-1 1 0 0,-4 1-7 0,-7 2-1 15,-2-2-2-15,-4 4 3 0,-4 1-6 0,0-2 5 16,-3 1-2-16,-1-1-2 0,-2 0 1 0,-3 4 3 15,-1 0-7-15,-1-1 3 0,1 1 0 0,-8 4 5 16,-1 2-3-16,-6 4 0 0,1 4-10 16,-6 1-20-16,-2 3-37 0,1 1-36 0,-12 13-84 0,1-5-108 15,5 4-316-15,-5 2 140 0</inkml:trace>
  <inkml:trace contextRef="#ctx0" brushRef="#br0" timeOffset="289551.4867">15258 3487 36 0,'0'0'144'0,"0"0"-15"15,0 0 1-15,0 0-5 0,0 0-5 0,0 0-12 16,0 0-3-16,0 0-6 0,0 0-2 0,0 0-5 16,0 0-1-16,0 0-2 0,0 0-2 0,0 0 1 15,0 0-7-15,0 0-5 0,0 0-5 0,0 0-9 16,0 0-7-16,0 0-5 0,0 0-6 0,0 0-1 15,0 0-2-15,0 0-3 0,0 0-1 0,0 0 2 16,0 0-3-16,0 0 3 0,0 0-5 0,0 0 0 16,0 0 2-16,0 0-6 0,0 0-2 0,0 0 0 15,0 0-5-15,0 0-5 0,0 0 1 0,0 0-1 16,0 0-2-16,0 0-4 0,0 0 1 0,0 0 2 16,0 0-4-16,0 0 6 0,0 0 1 0,0 0 4 15,0 0 7-15,1 6-1 0,-1-6-7 0,9 0 2 16,-1 0-2-16,-3 0-4 0,4-1-1 0,-1 0-1 15,2-1-1-15,1 2 0 0,2-2-1 0,1 0-28 16,4-2 3-16,4 1 1 0,-4-2 6 0,2 3-9 16,1-4-8-16,-1 1-11 0,7 1-26 0,-5-1-27 15,4-1-33-15,-4 0-46 0,-4 1-221 0,0-2-418 16,-5 2 185-16</inkml:trace>
  <inkml:trace contextRef="#ctx0" brushRef="#br0" timeOffset="361948.5329">14724 5125 1 0,'0'0'116'0,"-3"-4"-6"0,3 4-2 0,0 0-10 16,-1-1-7-16,1 1-6 0,-4-4-7 16,4 4-11-16,-4-5-5 0,4 5 1 0,0 0-8 0,-4-4 1 15,4 4-4-15,0 0 1 0,-6 0-7 0,6 0-5 16,0 0-11-16,-7-3 8 0,7 3-10 0,-7 0-6 16,7 0 2-16,-9 0-4 0,9 0-4 0,-9 3-3 15,9-3-7-15,-7 2-1 0,7-2-1 0,-9 0 6 16,3 2-3-16,0-1-2 0,1 1 3 0,0 0-2 15,0 0-1-15,0 1 6 0,-3-3-4 0,3 3-8 16,-1-1 5-16,-2 1-4 0,1 2-3 0,0-3 8 16,0 3 2-16,1-5-5 0,1 4 1 0,-4 1 0 15,4-2-7-15,0 1 8 0,0-2-6 0,-2 4 5 16,2-1 3-16,-5-2-4 0,5 1 1 0,-3 1 4 16,0-1-8-16,2 1-1 0,-2 3-1 0,2-1 14 15,-2 0-11-15,0 0-3 0,0 1 9 0,1-3-6 16,0 2 4-16,-2-2-4 0,2 4-3 0,1-1 7 15,1 1-9-15,-3-1 5 0,2 1-2 0,-1-1 5 16,2 3-5-16,1-1-1 0,-2 0 6 0,1-1-2 16,0 1 1-16,0 0-6 0,1 0 7 0,0-2-2 15,0 3 1-15,-2-1-15 0,5-2 17 0,-2 1 3 16,1 3-8-16,0-2 2 0,1-1-2 0,-3 2-8 16,4-2 13-16,0 0-3 0,0 0 1 0,0-1 4 0,0-1-1 15,0 1-3-15,0 1 1 0,3-2-8 0,1 1 11 16,-3 0-6-16,0 1 1 0,3 0 6 15,-4-1-7-15,5 4-6 0,-4 0 3 0,2-2 7 16,-2 2 0-16,-1 1-4 0,4-2 0 0,0 5 3 0,-2-4 3 16,1 3-9-16,-2-3 11 0,3 4-7 0,1-4-7 15,-4-2 6-15,3 3 4 0,1-4-1 0,-1 3 1 16,1 0-5-16,-1-2-1 0,4 5 5 0,-2-3 0 16,2-2 5-16,-2 0-6 0,4 4-1 0,-3-3 2 15,0-2 2-15,1 3 2 0,2-2-4 0,-2-1 2 16,2 2 0-16,0-1 6 0,-2 0-2 0,1-2 3 15,0 3 4-15,5 1 1 0,-1-3 6 0,-3 2 1 16,3-1 2-16,-3-2-9 0,4 2 9 0,-1 1 3 16,0-5-5-16,1 3-7 0,1 0 2 0,0 1 3 15,3-4 2-15,-1 2 0 0,-2 0-1 0,-2-2-6 16,6-3 3-16,-2 2-3 0,1-1-5 0,-1 0 4 16,3-2-3-16,-2 0-2 0,0-2 4 0,2 3-5 15,-1-3 1-15,-1 0-1 0,1 0-4 0,0-2-1 16,1 2 10-16,-1-1-4 0,-1 1 0 0,0 0-5 15,1-3 5-15,-3-3-4 0,2 3 3 0,0 0-4 16,-1-1 11-16,3 2-1 0,-2-3-3 0,0 0 2 16,-3 0-2-16,3 2 3 0,0 0-5 0,1-1 3 15,0-1-2-15,-2 5 6 0,-3-4-4 0,1-1 0 16,-1 1-1-16,-1 0 3 0,1 0-9 0,3-1 4 16,-7-2-3-16,4 4 3 0,3-4-2 0,-6 2-5 15,2 0 6-15,1 0-1 0,-1-1-7 0,2-4 6 16,-5 3-2-16,1 2 1 0,-1-5-3 0,0 3 5 15,-1-3 2-15,1 3-4 0,-1-3 0 0,0 3 3 16,-2-4 0-16,1 2 1 0,0 0-3 0,1 0 1 16,-5 0-1-16,3 0-2 0,1-1-2 0,-4 0 0 15,4-1 0-15,-3 3 2 0,1-4-2 0,1 4 0 0,-5-3 1 16,5 1-2-16,-5 1 2 0,2-1-5 0,-4-2 2 16,3 1 4-16,-1 2-7 0,-2-3 1 0,3 2 3 15,-2-1-1-15,-1 1-2 0,0-2 0 16,-1 0 3-16,-2 2 0 0,1-3-1 0,-1 2-3 0,3-2 1 15,-1-1 0-15,0 2 7 0,-1 2-2 0,0-2 5 16,-1 1-1-16,-1-5 3 0,3 7-3 0,0-1-1 16,-3-2 1-16,1-2-1 0,-3 3 2 0,2 0 5 15,0-4-1-15,0 6 1 0,2-4-1 0,-2 2-5 16,-3 1-2-16,1-2 1 0,1-2 0 0,-3 2-1 16,3 2 1-16,-2 0-2 0,-1 1 0 0,4 0 0 15,-2-2-3-15,1 1 3 0,-1 3-2 0,0-4-1 16,1 4-1-16,-1-4 2 0,0 3-4 0,1-1 0 15,-2 1 0-15,0 0 1 0,2 3 0 0,-1-3 0 16,-1-1-4-16,0 3 5 0,-1-1 1 0,4 2-2 16,-1 0 0-16,0-1-2 0,1 1 1 0,-2 2-1 15,0-2 2-15,-1 0-1 0,3 0 0 0,-2 0 1 16,-2 1-2-16,3 0 1 0,1 0 0 0,-1 0-2 16,-3 0 2-16,2 0 1 0,1 1-2 0,1-1 0 15,-4-1 3-15,3 3-2 0,1-1 3 0,-2-2 0 16,1 1-3-16,1 1 3 0,-2-2-3 0,-1 1 3 15,1 0 0-15,-2 0-4 0,3 2 2 0,-1-3 1 16,-3-1 1-16,-1 1-1 0,2 1 0 0,-1 0 6 16,-2-1-5-16,0 1 0 0,5-1 4 0,-4-1-2 15,1 1 5-15,1 0-2 0,2 3 1 0,-6-3-1 16,6 0-1-16,-2 1-2 0,3 1-1 0,-4-1 0 16,1-2 2-16,3 3-4 0,-2-1 1 0,-3-1-3 15,1 1 3-15,2 1 0 0,3 0-3 0,-5-1 3 16,4-1-1-16,-1 3 1 0,-1 2 14 0,-3-5 1 15,3 4-2-15,-2-3-4 0,-3 2 1 0,-1-1-3 0,2 3 3 16,-1-2-5-16,0-1-1 0,0 3 3 16,-2 0-3-16,1 0-3 0,-1 0-3 0,4 0 2 15,-4 0 1-15,1 0 0 0,0 0 1 0,1 3-4 16,-1-3 4-16,0 2-5 0,1 1 0 0,2-2 1 0,-4 4-2 16,1-2-1-16,1-3 0 0,-1 4 0 0,-5 0 0 15,5 0 1-15,-1-2 1 0,1 1-1 16,3 0-1-16,-4 1-3 0,3-1 0 0,-7 3-1 15,7-3-2-15,-2 0 2 0,2 2 0 0,0-2 0 16,-1 2-2-16,1 1 1 0,-1-1-1 0,1-2 0 0,-1 2 5 16,0 1 3-16,1-2-3 0,1 1-2 0,-3-1-1 15,4 3 3-15,0-2-4 0,-1 0 6 0,-3 0-5 16,4 0 1-16,-1 2 2 0,-1-3-3 16,4 0 1-16,-4 2 3 0,1 3-3 0,1-6 3 0,0 4 0 15,1 1-2-15,-1-3 5 0,1 1-2 0,0 0-1 16,-2-1 2-16,3 2-4 0,-2 0 2 0,0-2-1 15,1 4-2-15,-1-4-8 0,3 3-4 16,1-4 2-16,1 1-2 0,-5 3-3 0,1-4 0 0,2 4 1 16,2-3-1-16,-1 2-8 0,-1-2-13 0,0 2-16 15,0-2-20-15,1 0-16 0,1 4-23 0,-1-5-10 16,1 2-14-16,-1 1-17 0,2-3-42 0,-4 1-104 16,4 0-327-16,0-2 144 0</inkml:trace>
  <inkml:trace contextRef="#ctx0" brushRef="#br0" timeOffset="366942.1899">15198 5760 81 0,'0'0'138'16,"0"0"1"-16,0 0-21 0,0 0 3 0,4 4-9 15,-4-4-10-15,0 0 0 0,1 3-16 0,-1-3 2 16,4 4-7-16,-4-4-3 0,4 3-7 0,-3-1-8 0,-1-2-6 15,8 3-5-15,-3-1-6 0,1-1 1 0,1-1-7 16,3 6-9-16,3-3-10 0,-1-1-15 0,2 1-4 16,3-2-22-16,2 3-12 0,-3-2 1 15,4-1-23-15,-2 3-10 0,-3-2-4 0,2-1-8 0,-4 1-13 16,0-1-17-16,0-1-85 0,-1 2-206 16,1-2 91-16</inkml:trace>
  <inkml:trace contextRef="#ctx0" brushRef="#br0" timeOffset="367312.543">15569 5820 105 0,'0'0'94'0,"6"1"-6"0,-6-1-1 0,0 0-7 16,0 0-13-16,0 0 4 0,4 2-8 0,-4-2-6 15,0 0-1-15,2 2 1 0,-2-2-1 0,9 5-3 16,-5-4 4-16,1 0-9 0,-1 2-7 0,5-2-9 16,-4 1 0-16,8 0-7 0,-3 0-1 0,-1-1 2 15,1 1-23-15,2 0 0 0,-1 0-6 0,0 1-3 16,0-2-12-16,2 0-13 0,-2-1-13 0,3 3 2 15,-1-1 1-15,0-2-14 0,-2 0 5 0,1 0 14 16,-2 0-1-16,-1 0 9 0,-1 0 2 0,-2 0 6 16,2-2 17-16,-8 2 9 0,6-3 13 0,-6 3 14 15,7-1 1-15,-7 1 8 0,5-1 8 0,-5 1 9 16,0 0 9-16,5-2-12 0,-5 2 1 0,0 0-5 16,5-2 0-16,-5 2-2 0,0 0-1 0,4-3-15 15,-4 3 3-15,0 0-6 0,1-3-3 0,-1 3-6 16,0 0 1-16,0 0-4 0,0 0 0 0,0 0-3 15,0 0 1-15,13 3-6 0,-13-3 6 0,5 0-8 16,-5 0-1-16,11 2 0 0,-6-1-10 0,-5-1-4 16,11 0-10-16,-6 0-8 0,0 1-7 0,-5-1-9 15,11-2-14-15,-11 2-5 0,9-2-11 0,-3 2-8 16,-1 0-22-16,-5 0-106 0,7-4-222 0,-4 1 99 16</inkml:trace>
  <inkml:trace contextRef="#ctx0" brushRef="#br0" timeOffset="368055.0134">16080 5673 143 0,'1'-4'178'0,"-1"4"-12"0,0 0-19 0,0 0-21 16,0-5-12-16,0 5-10 0,0 0-10 0,0 0-12 0,0 0-3 15,0 0-13-15,0 0-8 0,0 0-2 0,-18 7-19 16,16-4 8-16,-5 1-6 0,3 0-2 16,-2 0-9-16,-2 1 0 0,3-1-1 0,0 0-3 15,1 1 1-15,-1 0-3 0,0 1-5 0,1 0-4 0,-1-2 3 16,1 1-8-16,2 1 4 0,-1-1-1 0,0-1-5 16,2-1 2-16,-1 2 0 0,2 0-7 0,-2-3-2 15,2 3 4-15,0-5-5 0,0 6-3 0,2-2 1 16,0-2 0-16,-2-2 1 0,4 5-3 0,1-3-3 15,0 2 6-15,1-1-1 0,1-2 3 0,-2 1-1 16,4 0-5-16,-4-2 0 0,4 3 7 0,0-3-11 16,4 3 11-16,-8-2-1 0,8 0-3 0,-4 1 6 15,2 0-6-15,-4 0 4 0,3 1 4 0,-4-3-5 16,2 1-7-16,-3 1 9 0,1 0-4 0,1 0 9 16,-2 1 0-16,0-1 2 0,0 1 3 0,0-3-4 15,-1 4 4-15,1 0-1 0,-3 0 3 0,0-2 7 16,2 1-3-16,-1 0 3 0,0 2 6 0,-3-1-6 15,1 0 6-15,-1 0-2 0,0 1-4 0,0-1 0 16,-1 3 2-16,1-2-2 0,0 0-5 0,0-1 4 16,0 1-2-16,-5 0 0 0,4 2 2 0,0-2 1 15,-1 2 3-15,1-4 1 0,-1 1 5 0,-2 1 1 16,1 0 5-16,-1 0 7 0,-2-4-9 0,0 1-4 16,0 5 2-16,-1-4-6 0,2-1 1 0,-2 0-4 15,1-1 0-15,-1 1-1 0,1 0-4 0,-2-2 2 16,3 2-5-16,-2-1-1 0,-1-1 2 0,-1-2-6 15,0 3 1-15,9-1 1 0,-11 0-8 0,4 0-5 16,7 0 2-16,-10-4-9 0,5 4-8 0,1-2-19 16,-1-1-20-16,-2 2-15 0,7 1-23 0,-6-4-3 15,1-3-13-15,3 5-25 0,0-1-34 0,2-2-142 0,-1-2-338 16,1 2 150-16</inkml:trace>
  <inkml:trace contextRef="#ctx0" brushRef="#br0" timeOffset="368293.6359">16096 5646 140 0,'6'-3'141'0,"0"1"-16"0,1 0-11 16,0 0-12-16,2 1-4 0,2 0-26 0,2 0-22 0,0-1-31 16,-2 1-22-16,2-1-33 0,-1 0-101 15,-1 2-149-15,3-3 65 0</inkml:trace>
  <inkml:trace contextRef="#ctx0" brushRef="#br0" timeOffset="442912.9337">1216 8281 55 0,'0'0'130'0,"-4"-4"-11"0,4 4-10 0,-2-2-9 16,2 2-2-16,-6-3-13 0,6 3-2 0,-3-2-5 0,-2 0-2 16,5 2-11-16,0 0-8 0,-4-5 1 15,4 5-3-15,-4-2-8 0,4 2 5 0,0 0-7 0,-3-3 7 16,3 3-8-16,0 0 1 0,0 0-4 0,0 0 2 15,0 0-2-15,0 0 0 0,0 0-4 0,0 0-5 16,0 0 0-16,0 0-3 0,0 0 2 0,0 0-2 16,-5-1 0-16,5 1-1 0,0 0-8 0,0 0 1 15,0 0 3-15,0 0-2 0,0 0 1 0,0 0 0 16,0 0-1-16,0 0 2 0,0 0 2 0,18 0-5 16,-18 0 1-16,9 1-5 0,-3-2 0 0,1 2-3 15,1-2 0-15,3 1-3 0,-1 0 1 0,3 0-2 16,-3-3-3-16,6 2-4 0,-5 1-4 0,7-1-11 15,0 2-9-15,0-1-11 0,0-2-6 0,-1 2-9 16,0-3-8-16,-3 3-8 0,-1 0-12 0,2-1-21 16,-2 1-19-16,1-2-27 0,-4 0-112 0,2 2-275 15,-7-1 121-15</inkml:trace>
  <inkml:trace contextRef="#ctx0" brushRef="#br0" timeOffset="454672.9584">14504 5978 58 0,'0'0'57'0,"-4"2"-14"15,4-2 6-15,0 0-9 0,-4 2-7 0,4-2-1 0,-2 4 0 16,2-4 0-16,0 0 3 0,-4 1-7 0,4-1-3 16,0 0 3-16,0 0-16 0,0 0-10 0,0 0-31 15,0 0-51-15,0 0-86 0,0 0 38 16</inkml:trace>
  <inkml:trace contextRef="#ctx0" brushRef="#br0" timeOffset="455041.7007">14518 6075 83 0,'0'0'63'0,"-5"-4"-16"16,5 4-17-16,-9 4-6 0,9-4-23 0,-5 2-43 15,5-2-45-15,-5 2 20 0</inkml:trace>
  <inkml:trace contextRef="#ctx0" brushRef="#br0" timeOffset="456050.4961">14269 6103 36 0,'-13'-2'48'0,"-1"2"-6"16,0-2-2-16,-2 0-3 0,1 2-7 15,1-1-2-15,-2 1 0 0,2 0-6 0,1 0-1 0,2 0-3 16,-1-2-7-16,-1 0 5 0,-1 1 0 0,4-3-5 15,-4 3-2-15,1-3 0 0,-1 3-1 0,1-3 1 16,-5 2 5-16,2-3-13 0,-2 2 3 0,0-1-1 16,-1 0 0-16,-2-2-6 0,1 3-3 0,-7-4-2 15,0 0 4-15,-1 3-9 0,-1-7-3 0,1 5-7 16,-3 0-8-16,-1-1-1 0,5-3 22 0,-6 3-2 16,2-3 24-16,-1-1 4 0,-1 3 11 0,-1-2 5 15,-1-4 0-15,3 3 1 0,1-1 5 0,-2-1 5 16,0 0-8-16,1-1-7 0,3-1-3 0,2-1 0 15,-1 1 2-15,1 0 4 0,-3-2-6 0,6 1-6 16,0-1 3-16,1 0 12 0,1 0 0 0,-1-3-3 0,-1 2 6 16,5 0 5-16,-3-4-6 0,3 3 3 0,3 5-7 15,3-2 2-15,-2-5 0 0,-1 2 2 0,-1-1-1 16,2-1 0-16,-1 1 6 0,5 1-3 0,-3-3-4 16,0 0 1-16,5 5-8 0,0-1-7 0,-5-7-3 15,5 1-4-15,-4 2-1 0,3 4-1 0,1 1-5 16,0 1-1-16,-1-1-5 0,0 0 2 0,1-1-1 15,-1 1 8-15,1 0-8 0,0-1-2 0,-5-4 1 16,3 3-7-16,0-3 7 0,-1 4-7 0,0-4-4 16,3 4 6-16,1 1-7 0,-1-3 2 0,0-3 3 15,-2-4 2-15,-1 5 0 0,2-2-1 0,1 0 9 16,-3 0-11-16,3 1-2 0,1-3 4 0,1 7 1 16,-2-3 7-16,-2-2-14 0,6 4 15 0,0-3-2 15,-2 5-3-15,2-3 3 0,-3-3-11 0,5 4 0 16,-1-6 4-16,0 1 2 0,1-2 7 0,1 3-2 15,-1-3-2-15,1 4 5 0,0 3-4 0,2-6 3 16,0 6-2-16,2 1 2 0,-2-6 0 0,3 6-3 16,-1 0 1-16,0 0-7 0,2 1 2 0,-1 0 7 15,-1 1-8-15,2 1 2 0,-1-1-2 0,0 5-7 16,1-4 11-16,0-1-9 0,-1 5 1 0,-1 0 8 16,2-4-1-16,-1 0-6 0,-2 5-1 0,0 0 2 15,-1-3 3-15,2 3 1 0,-1-2-11 0,0-1 6 16,0-3-5-16,2 5-5 0,1 1-13 0,-2-3 13 0,1 5 5 15,-1-4-5-15,2 1 6 0,-4 0 8 16,4 1 4-16,-1-2-12 0,1 1 2 0,-2-3 7 16,3 1 0-16,-2-1-3 0,0-1 6 0,4-1-3 15,-2 0 2-15,0-1-5 0,1 1-1 0,1 3 7 16,-1-5-3-16,1 1-2 0,-1 1 3 0,3 0-9 0,-1-1 10 16,2 0 0-16,0 2-17 0,5-5 3 0,-2 4 3 15,0-4 2-15,3-1 2 0,-5 6 4 16,0 2-4-16,8-7 12 0,-6 5-11 0,1 3 7 15,3-6-7-15,-2 7 3 0,1-1-5 0,-1 2-2 0,-2-3 7 16,2 2-9-16,0 1-9 0,2 0 7 0,0 1 5 16,-1-2-6-16,5 2-2 0,-5 1 1 0,2 0-2 15,0 1 10-15,1 1-6 0,0 0 11 16,-2 0-1-16,0-1 2 0,-2 3-4 0,-1 1 4 16,3-3 3-16,-5 3-10 0,0 2-6 0,-1-3 7 15,1 1 5-15,-2 1-4 0,-1-2 0 0,2 1-4 0,-1 0 9 16,-1-2-7-16,2 1-5 0,-6 3 7 0,4-5-2 15,1 2 1-15,-5 1 4 0,3 0 1 0,-3 0-6 16,-1 1 3-16,1 0 1 0,4 1 5 16,-4 0-8-16,-5 2-4 0,10 0 0 0,-7-1-19 15,4-1 1-15,-7 2-19 0,6-2-32 0,-6 2-87 0,0 0 39 16</inkml:trace>
  <inkml:trace contextRef="#ctx0" brushRef="#br0" timeOffset="456607.864">12784 3224 108 0,'-9'-2'91'0,"9"2"-9"0,0 0-6 0,0 0-7 16,0 0-4-16,0 0-9 0,0 0-3 0,0 0-9 15,0 0-5-15,17 6-9 0,-8-5 5 0,-3 0-6 16,3 1 4-16,3 0-7 0,-1 1-6 0,2-3 3 16,1 0 0-16,4 2-7 0,-3-2 9 0,4 2 16 15,-2-2-20-15,-2 1-4 0,2-1 2 0,-1 0-2 16,4 0 2-16,-2-1-8 0,1-2 0 0,-6 4 2 15,6-1 1-15,-7 2 1 0,1-2-2 0,0 2-9 16,-1-2 0-16,0 1 2 0,-1 1 2 0,-2 2-8 16,1-1 8-16,-4-2-4 0,3 1-1 0,-4 1-2 15,0-2-4-15,4 2 7 0,-5 1 2 16,-3 0 1-16,3 2-8 0,0-1 3 0,-3 2 1 0,-1 1 2 16,0 4 2-16,-1-2-4 0,0 1 5 0,-6 0-2 15,-2 5-30-15,-1-3-15 0,-4 1-20 0,-6 5-28 16,0-2-85-16,-3-3-186 0,6-3 83 0</inkml:trace>
  <inkml:trace contextRef="#ctx0" brushRef="#br0" timeOffset="459094.2251">3115 8390 42 0,'0'0'157'16,"9"-2"1"-16,-3-1-6 0,2-1-15 0,2-1-12 0,0 3 2 15,3-2-8-15,1 3-13 0,3-4-3 0,-2 2-4 16,3-1-8-16,-1 1-5 0,2-2-9 0,-1 3-4 15,1 1-5-15,1 0-1 0,-2-3-7 0,5 2-6 16,0-2-3-16,5 1-6 0,-1 2 2 0,0-2-12 16,1-2 0-16,-1 4-2 0,-5 1-8 15,1-4 2-15,3 1-4 0,-5 3-3 0,2-1-7 0,-4 0 0 16,2 2-18-16,-1-2-4 0,-4 1-15 0,-3 0-16 16,-1 0-21-16,-1-2-18 0,-3 2-13 0,-3-1-24 15,3 2-22-15,-3 1-146 0,-3 0-308 0,-2-2 136 16</inkml:trace>
  <inkml:trace contextRef="#ctx0" brushRef="#br0" timeOffset="459399.129">3163 8547 4 0,'0'0'156'16,"-3"1"-17"-16,3-1-7 0,0 0-12 0,0 0-9 0,0 0-7 16,21-6-15-16,-8 4-1 0,1 0 2 0,4 0-14 15,9-3-3-15,-3 5 0 0,6-3-8 16,0 0-3-16,2-4-7 0,0 4-6 0,-1-1-2 15,2 0-9-15,-1 1-10 0,3-2-6 0,-4 3-19 0,1 0-25 16,-1-7-35-16,0 5-33 0,-8 4-153 0,-4-1-262 16,0 0 115-16</inkml:trace>
  <inkml:trace contextRef="#ctx0" brushRef="#br0" timeOffset="473080.0781">13930 5409 104 0,'0'0'202'0,"-6"-2"-3"0,6 2-9 16,0 0-5-16,-8 0-14 0,8 0-7 0,0 0-13 16,0 0-9-16,-6-3-10 0,6 3-5 0,0 0-6 15,0 0-8-15,0 0-1 0,0 0-3 0,0 0-10 16,-1-4-6-16,1 4-6 0,0 0-11 0,0 0-7 15,0 0-6-15,0 0-7 0,0 0-7 0,0 0-6 16,0 0-3-16,18-4-2 0,-12 3-5 0,2 1-3 16,2 0-4-16,-3-3-3 0,4 3-1 0,-3-1-4 15,2 1-2-15,0 0-1 0,-2 1-2 0,4 2-3 16,-3-3 2-16,-1 1-6 0,-1 2 2 0,-1 1 1 16,0 0-4-16,1 0-2 0,-4-1 2 0,1 4-1 15,1 0 1-15,-1-1-2 0,-4 1 3 0,0 2-1 16,0 0 1-16,-3 0-3 0,3 0 0 0,-2 1-1 15,-2 1-1-15,-1-2 2 0,-3 0-1 0,1 0-3 16,-3 1-4-16,1-3 0 0,-2 0-9 0,1 1-2 16,0-2-2-16,1 2-10 0,-4-3 0 0,4-1-10 15,-1 2-13-15,-1-1-13 0,2-3-14 0,1 1-17 16,0-1-12-16,1 0-15 0,0 1-20 0,7-3-19 16,0 0-41-16,-10-3-142 0,10 3-370 0,-1-5 163 15</inkml:trace>
  <inkml:trace contextRef="#ctx0" brushRef="#br0" timeOffset="473329.2003">14126 5386 106 0,'-1'2'153'15,"-2"2"-10"-15,3-4-11 0,-5 6-9 0,5 0-9 0,-4-1-2 16,4 2-10-16,-4 1-10 0,4-1-12 16,-2 3-11-16,-1-4 0 0,-2 5-12 0,3-1-4 15,-1 1-3-15,-1 0-9 0,4-3-11 0,-1 1-21 16,1-3-21-16,0 0-28 0,1-1-16 0,-1-1-23 0,4 0-54 16,-4 1-70-16,4-2-219 0,1-2 97 0</inkml:trace>
  <inkml:trace contextRef="#ctx0" brushRef="#br0" timeOffset="474280.1179">14181 4273 58 0,'0'0'211'0,"0"0"-18"16,0 0-16-16,0 0-14 0,0 0-17 0,0 0-18 16,0 0-14-16,0 0-11 0,1 5-14 0,-1-5-2 15,0 4-13-15,0 2-4 0,0-3-7 0,0-3-8 16,1 8-7-16,-2-3-5 0,1-1-3 0,3 1-5 16,-2-1-2-16,0 2-2 0,1-1 2 0,1-1-8 15,1-2-3-15,-1 2-3 0,3-1 1 0,-1 1-3 16,3-3-1-16,-1 2 0 0,1-2-2 0,-1 0-5 15,0-1 1-15,2 0-5 0,1 0 0 0,-2 0-3 16,1-1 0-16,-3 0-7 0,2 1 3 0,1-4 0 16,0 1 1-16,-4 0 0 0,0-1 5 0,2 2-3 15,-3-1 1-15,-2-3 8 0,1 2 4 0,2 0 6 16,-4 1 5-16,1 1-2 0,-2 2 3 0,3-4-2 16,-3 4-6-16,3-4-2 0,-3 4 0 0,0 0-4 15,2-4 1-15,-2 4-6 0,0 0 4 0,0 0-4 0,0 0-6 16,0 0 8-16,-6 14-1 0,3-10 0 15,2 3 20-15,0 4-5 0,-3 3 0 0,3-2 1 16,-2 5 4-16,3-2-1 0,0 3 2 0,0 0-2 16,-1 2-3-16,0 5-1 0,-1 0-1 0,1-7 0 15,0 1-1-15,-2 0-4 0,2-1-2 0,-3-1 1 0,0-1-2 16,0-6-2-16,-2 2 2 0,2 0-5 16,-1-5 2-16,1 1-1 0,-5 0-3 0,0 0 1 15,3-4 1-15,-6 2-2 0,2-2 0 0,3-3 0 0,-2 1-2 16,1-2-1-16,-1 1-4 0,1-1-16 0,8 0-13 15,-13-1-1-15,5 1-13 0,2-2-27 0,0 1-15 16,1-1-21-16,0 0-24 0,1 0-40 0,4 2-52 16,-10-6-117-16,7 4-367 0,3 2 162 15</inkml:trace>
  <inkml:trace contextRef="#ctx0" brushRef="#br0" timeOffset="475499.5448">14109 5474 56 0,'0'-6'172'0,"0"6"-12"0,0-4-21 0,0 4-13 16,0 0-5-16,3-6-10 0,-2 5-5 0,-1 1-6 15,3-7-5-15,-3 7-7 0,4-2 0 16,-4 2-9-16,2-5-2 0,-2 5-2 0,4-2-4 0,0-1-4 16,-4 3 0-16,3-8-3 0,-1 6-1 0,-1-1-1 15,-1 3-6-15,8-1-2 0,-4-2-1 16,1 2-2-16,0 0-3 0,4-1-5 0,-4-1-2 15,4 1-1-15,-3 1-9 0,3-1-5 0,0 0 2 0,-1-1-3 16,-2 1-2-16,4-2-4 0,-4 1 0 0,1 3-5 16,-3-3 0-16,4 3-2 0,-8 0 0 0,9 0-2 15,-9 0-1-15,6-2-5 0,-2 0 1 16,-4 2 0-16,0 0-2 0,0 0 3 0,6 0-1 0,-6 0-2 16,0 0-3-16,5 3-5 0,-5-3-12 0,0 0-3 15,0 0-5-15,4 1-11 0,-4-1-13 0,0 0-13 16,0 0-26-16,0 7-23 0,0-7-20 0,0 0-28 15,0 4-166-15,0-4-350 0,-4 4 155 0</inkml:trace>
  <inkml:trace contextRef="#ctx0" brushRef="#br0" timeOffset="475980.2223">14125 5470 15 0,'0'0'139'0,"0"0"2"15,0 0-9-15,0 0-6 0,0 0-9 0,0 0-12 16,0 0-9-16,-8 2-5 0,8-2-10 0,-1 4-1 16,1-4-17-16,-3 1 0 0,3-1-8 0,-4 4-6 15,4 0-2-15,-1 0 1 0,-3 3 4 0,4-4-2 16,-1 4-3-16,-3-2 3 0,2 2 3 0,-1 0-1 15,-1 4-2-15,4-2-8 0,-1 0 6 0,-2 2 1 16,3-1-3-16,-1 1-6 0,1 1 2 0,0-1-11 0,0 1 3 16,1-2-1-16,-1 1-7 0,4-2 1 0,-4 1-4 15,0-2-4-15,3 0 2 0,-2-2-5 16,2 2-1-16,-1-4-1 0,3 3-5 0,-1-2 2 16,-3-3-11-16,3 3-11 0,3-3-10 0,-5 1-20 0,-2-3-19 15,8 2-20-15,-3-2-31 0,-5 0-41 0,0 0-160 16,11-2-338-16,-11 2 149 0</inkml:trace>
  <inkml:trace contextRef="#ctx0" brushRef="#br0" timeOffset="511991.6742">4997 9270 1 0,'-1'-5'84'0,"1"5"-6"0,0 0-5 0,0 0 6 16,-4-4-9-16,4 4 6 0,0 0-5 0,0 0 3 16,0 0-5-16,0 0-1 0,0 0-6 0,0 0 6 15,0 0-11-15,0 0 1 0,-2-2-5 16,2 2 1-16,0 0-2 0,0 0 6 0,0 0-7 0,0 0-4 15,0 0 1-15,-3-5-1 0,3 5-4 0,0 0-1 16,0 0-5-16,0 0 0 0,0 0-2 0,0 0 5 16,0 0 0-16,0 0-8 0,0 0 9 0,0 0-3 15,-4-2 2-15,4 2-4 0,0 0-3 0,0 0-7 16,-1-3-2-16,1 3 5 0,0 0 1 0,-3-5-3 16,3 5 0-16,-2-1-4 0,2 1-2 0,-4-3-1 15,4 3-5-15,-7-2-1 0,7 2-2 0,-7-3 2 16,3 0-1-16,4 3 1 0,-9-2-7 0,5 0 0 15,-1 1 2-15,5 1-1 0,-11-2-3 0,5 0 4 16,6 2-7-16,-6-2 2 0,0 1-1 0,-2-1-1 0,2-1 2 16,6 3-4-16,-12 0 2 0,6 0-1 0,6 0 1 15,-12 0 0-15,6-1-1 0,-1 0-7 16,7 1-15-16,-15 0 0 0,9 0 3 0,-2-2 0 0,-1 1-2 16,2 0 7-16,-3 1 0 0,4-1-3 0,0-1 6 15,-7 2-5-15,13 0 0 0,-13 0-2 0,4 0-2 16,0 0-4-16,-1 0 4 0,2 0-2 15,-2 0 3-15,2 0 3 0,2 0 1 0,-8 2-15 0,6-4 1 16,1 2 5-16,-1 0-4 0,8 0 4 0,-18 0 6 16,10-2-2-16,3 1 7 0,-4 1-1 0,3 0 0 15,0-2 1-15,6 2 7 0,-13-2 2 0,13 2 1 16,-9-1 1-16,9 1 6 0,-5-2-3 0,1 0 4 16,4 2-1-16,-7-2 1 0,7 2 2 0,-7-3 3 15,3 3-5-15,4 0 3 0,-6-1 4 0,6 1 5 16,-8-2 0-16,8 2-5 0,-10 0-1 0,10 0-1 15,-9 0-1-15,9 0 1 0,-12 0-4 0,12 0 2 16,-14 0-2-16,8 0-1 0,-2 0 2 0,3 2-2 16,-5-1-5-16,2-1 2 0,1 2 1 0,0-1-1 15,-2-1 3-15,3 1 0 0,-3 0-3 0,1 1-2 16,-1-1 6-16,2 1-8 0,0 2 0 0,-1-4-1 16,0 1 6-16,0 1-4 0,4 0-1 0,-2 0 2 0,-3-1-1 15,4 2-3-15,-3-2-2 0,3-1 1 0,-4 3-9 16,0 0 1-16,0 1-10 0,-4 1-2 0,3 0-9 15,1-1-6-15,-5 1-8 0,3 0 12 16,-2 0-12-16,0 1 16 0,1-1-12 0,-5 0-3 0,2 1 9 16,2 1-3-16,-4-3 8 0,3 1 5 0,-3 3 1 15,2-1 8-15,-3 0-3 0,4-2 7 0,-1 0 9 16,2 2 3-16,1-2-3 0,0 1 3 0,1 0-2 16,0 2 8-16,-1-3 2 0,3 2-8 0,0 0-4 15,-2 0 7-15,2 1-1 0,0-1-1 0,-1 2 1 16,4-1-2-16,-2-2 8 0,0 2-10 0,1 1 1 15,-1 1 3-15,0-2-1 0,0 3 1 0,1-3 0 16,0 4 6-16,1-4-9 0,0 2 1 0,-1 0 2 16,1-1-2-16,2 3 1 0,-4 0 2 0,1 1 4 15,1-3-6-15,0 2 5 0,2 4 4 0,1-4-5 16,0 2-1-16,0-1 4 0,1 0 0 0,2 2-5 16,1-3 7-16,-1 0-1 0,3 4-10 0,-1-5 3 15,2 8 11-15,0-4-8 0,2 1 0 0,-2 1 2 0,2 1 3 16,2-4 4-16,0 4-4 0,2-4 0 0,-1 4-1 15,0-2-6-15,1 2 3 0,-1 0 5 16,4 2-4-16,1 2 0 0,-2-4-1 0,-1-1-5 16,0 0 2-16,0 0 1 0,7 2-1 0,-2 0-1 0,-2-1-3 15,3-1 1-15,-4 0 3 0,2-3-5 0,-1 1 6 16,-1-1 3-16,2-2-1 0,-1-1-8 0,4 2 3 16,-5-3-1-16,5 0-5 0,-3-3 5 0,3 2 5 15,-4-1-23-15,3-4-18 0,2 2-2 0,-4-3-13 16,-1-1-11-16,2 2-44 0,-4-4-79 0,5 0-202 15,1-4 89-15</inkml:trace>
  <inkml:trace contextRef="#ctx0" brushRef="#br0" timeOffset="514303.3373">14914 3589 137 0,'0'0'253'15,"-5"-4"-21"-15,5 2-14 0,-5-1-11 0,1 0-12 0,4 3-16 16,-8-2-14-16,7 0-15 0,-6 1-15 0,7 1-14 15,-7-2-13-15,3-1-9 0,4 3-12 0,0 0-8 16,-6-1-8-16,6 1-1 0,0 0-19 0,0 0-3 16,0 0-4-16,0 0-5 0,0 0-2 0,0 0-8 15,0 0-4-15,0 0-3 0,0 0-2 0,12 9-3 16,-7-9 0-16,2 0-4 0,-7 0 2 0,18 2-2 16,-10-2-4-16,6 0-2 0,-4 0 0 0,0 0 0 15,2 3-2-15,-4-3-2 0,-2 0-2 0,3 0-3 16,-3 3 2-16,-2 1-5 0,3-3 3 0,-2 0-4 15,0 2-2-15,-2-2-3 0,0 2 2 0,1 2 3 16,-1 0-4-16,-3-2 2 0,0 3-3 0,-2 0 5 16,1 0-2-16,0 1-2 0,-3 2 1 0,-1-2-1 15,-3 3 6-15,-1 0-2 0,0-2 0 0,-1 7 3 16,4-5-1-16,-2 0 0 0,0 0 2 0,-1 0 1 16,4-1 1-16,-3-1-3 0,3 1 2 0,1-2-1 15,-2-2-2-15,5 0 5 0,-3 0-3 0,4-1 2 16,0-1-2-16,0-3 2 0,1 7-1 0,2-4 3 15,3-1-1-15,-2-2 1 0,5 2 2 0,0-4 1 16,1 4 1-16,3-2-1 0,1-2 1 0,3 1-3 16,-2 0-3-16,-2 1-16 0,0 0-16 0,-1-2-49 15,0 2-52-15,2-1-51 0,-5 2-209 0,-1-1-426 16,-8 0 188-16</inkml:trace>
  <inkml:trace contextRef="#ctx0" brushRef="#br0" timeOffset="520041.3371">4959 9240 83 0,'0'0'187'0,"0"0"-5"0,1-5-12 0,-1 5-5 15,0 0-11-15,0 0-11 0,0 0-9 16,-4-5-10-16,4 5-13 0,0 0-10 0,0 0-7 16,0 0-7-16,0 0-9 0,0 0-16 0,0 0 0 0,0 0-6 15,0 0-7-15,0 0-3 0,0 0-5 0,0 0 2 16,0 0-9-16,0 0-2 0,14 6-7 0,-11-3 0 16,-3-3-2-16,4 5-1 0,-3 0-3 0,0-1-2 15,3 3-3-15,0-2-1 0,-1 1 1 0,-2 4-5 16,4-5 4-16,-4 7-3 0,2-3-2 0,-2 3-6 15,0 0 7-15,3-1-2 0,-1 0-2 0,-1 1 0 16,2 3-2-16,-4-2 1 0,3-1 2 0,-2-1-2 16,-1 1 1-16,-1 0 2 0,1 2-2 0,-3-2 2 15,2 1-2-15,1-1 1 0,-5 5-1 0,1-2-1 16,-1 0 1-16,-3 2-2 0,3 1-3 0,-3-1-2 16,3 3 8-16,-4-2-6 0,0-2 0 0,3 3 2 15,-6-2 1-15,6 0-6 0,-2-3 4 0,1 3 1 16,0-1-1-16,-5 0-3 0,1-2-2 0,1 1-5 15,1-4-3-15,-1 2-1 0,-2 0-6 0,0-2-2 16,-1-1-7-16,-1 0-11 0,1-1 2 0,4 1 8 16,-6-1-16-16,3-4-1 0,-3 3 3 0,-2 1-14 15,2-4-4-15,-2 4-10 0,1-2-1 0,-1-2-20 0,-1-1 3 16,-1 0 1-16,0-2 7 0,-2 4 24 16,-5-2-4-16,1-1 3 0,6 0 21 0,-12 1 6 15,10-2 5-15,-9 1 13 0,2 2 7 0,7 0 4 0,0-1 3 16,-2-1 9-16,4 1-15 0,-2 0 5 0,2-3-2 15,0 4-7-15,2-4 4 0,4 3-4 0,0-2-1 16,1 2-16-16,-2-3 3 0,4 2-5 16,-3 1 1-16,3-3-18 0,0 3-12 0,-3 1-28 0,3-2-80 15,-2-1-179-15,1 1 79 0</inkml:trace>
  <inkml:trace contextRef="#ctx0" brushRef="#br0" timeOffset="520965.7879">3621 9665 3 0,'-13'-2'168'0,"-1"-1"-14"0,1 1-5 0,0-3-7 16,-3 1-10-16,3-2-8 0,0-1-13 0,-3 0-3 16,0-1-6-16,1-3-8 0,1 0-4 0,-3 0-6 15,3-1-4-15,0-3-5 0,-1 3-1 0,5-5 1 16,-3 3-5-16,1-3-4 0,0-7-8 0,3 8-9 15,1-2 4-15,-1-7-14 0,0 6-2 0,4 2-1 16,1-9-6-16,-1 3-6 0,0 5-5 0,-2-9-4 0,5 8 1 16,0-7-7-16,0 1-3 0,2 5 1 0,2-4 2 15,0-2-1-15,0 1-6 0,1 5 4 16,-2 2 4-16,2-8-6 0,0 6 0 0,2-5 5 16,-3 6-8-16,3-7 2 0,-2 6 1 0,4-6 0 0,-1 1-2 15,0 1 1-15,3 0 4 0,0 0 0 0,-3 0-2 16,-1 4-2-16,4-3 2 0,1 0-1 0,-4 6-4 15,0-7-4-15,-1 5-2 0,3 2-6 16,-2 0 3-16,-2 5-4 0,0-4 1 0,2 5-5 0,1 0-2 16,-1 0 5-16,-1 1-1 0,3 1-2 0,0-1 5 15,-2 1 1-15,4-6-6 0,-2 7 6 0,2-5 2 16,0 3-3-16,0 3 4 0,2-5 0 0,1-1 0 16,1 1 5-16,0 1-2 0,-1 0 7 0,3-2-4 15,-3 2 0-15,2-3 2 0,-1 0 2 0,3 0 0 16,-3 2-2-16,4-1 9 0,-4 1 4 0,3-1-3 15,-2 1 3-15,3-2 1 0,-3 2-2 0,3 2-4 16,1-4 0-16,-5 3 2 0,4-2-1 0,-1 3 2 16,2-1-1-16,-5 2-7 0,4 1 6 0,-4-1-7 15,-3 5 0-15,0-2 4 0,0-2-1 0,2 2-1 16,-3-1-2-16,2 3-1 0,-1-3 1 0,0 3 3 16,-1-1-5-16,1 0 2 0,-3 1-3 0,2 1 3 15,-1 1 0-15,-4-1-3 0,0 2 1 0,0-1-3 16,3 1 0-16,-3-1 0 0,3 1 1 0,-3 1-14 15,0-3-1-15,-5 3-6 0,10 3-11 0,-10-3-6 16,8 0 6-16,-3-3-3 0,-5 3-4 0,8 3 4 16,-8-3 0-16,9 0 1 0,-9 0 3 0,6 0 7 15,0 0-3-15,-6 0-3 0,7 1 3 0,-2 1-6 16,-5-2-9-16,0 0-2 0,9 0-7 0,-9 0-11 0,5 1-14 16,-5-1-2-16,0 0-22 0,0 0-28 15,0 0-69-15,0 0-213 0,0 0 95 0</inkml:trace>
  <inkml:trace contextRef="#ctx0" brushRef="#br0" timeOffset="521281.4298">3951 8024 170 0,'9'-2'194'0,"3"-5"-17"0,1 6-3 16,5-3-12-16,-5 2-19 0,7 1-14 16,-2 1-16-16,1 3-10 0,0-1-10 0,3 6-8 0,-4-1-9 15,4 1-9-15,-6 1-2 0,1 1-9 0,-3 3-6 16,0-1-7-16,-5 4-8 0,-1 0-8 0,-1 1-14 15,-3-1-11-15,-4 5-20 0,-5 4-6 0,-5-1-26 16,-2 2-22-16,-3-2-11 0,-3 1-28 0,-5 0-41 16,-1 1-93-16,0-3-265 0,-1-3 118 0</inkml:trace>
  <inkml:trace contextRef="#ctx0" brushRef="#br0" timeOffset="522806.1462">15708 7177 179 0,'0'0'233'0,"0"0"-6"0,2-6-18 0,-2 6-16 15,2-6-13-15,-1 4-9 0,-1 2-11 0,2-4-11 0,-2 4-9 16,0 0-11-16,4-4-13 0,-4 4-9 0,0 0-8 16,3-5-11-16,-3 5-2 0,0 0-7 0,0 0-14 15,1-1-2-15,-1 1-4 0,0 0-9 0,0 0-3 16,0 0-4-16,0 0-2 0,4 6-3 0,-4-6-2 15,0 8-5-15,1-6-3 0,-1 1 0 0,2 1-5 16,-1 1-3-16,0 0-3 0,-1-2 2 0,2 2 0 16,-2 4-3-16,0-6-4 0,1 2 0 0,0 3 1 15,0-3-4-15,-1-1 0 0,3 3 0 0,-1-2-3 16,0-1 2-16,-1 1-1 0,1 0-3 0,1 1 2 16,0-2-1-16,2-1 2 0,1-1-2 0,-2 3-2 0,6-5 0 15,-1 2-3-15,6-1 1 0,2-1-5 16,5-1-3-16,-3-1-5 0,13-3-12 0,-12 1-1 15,12-4 2-15,0 4-2 0,-1-4 0 0,-2 3-1 16,1-2 2-16,-3-1 0 0,-7 5-1 0,-1-4-10 16,-1 3-8-16,-6 0-14 0,0 1-14 0,-3-2-18 15,-2 5-25-15,0-3-35 0,-3 1-36 0,-4 2-202 16,0 0-419-16,0 0 185 0</inkml:trace>
  <inkml:trace contextRef="#ctx0" brushRef="#br0" timeOffset="533903.4458">16113 8620 61 0,'0'0'199'15,"-3"-2"-11"-15,3 2-10 0,-2-5-5 0,2 5-7 16,-3-4-6-16,3 4-7 0,-5-3-14 15,5 3-4-15,-2-3-18 0,2 3-5 0,0 0-9 0,-3-5-11 16,3 5-5-16,0 0-10 0,-4-4-4 16,4 4-9-16,-2-2-5 0,2 2-5 0,0 0-6 0,0 0-3 15,0 0-5-15,0 0-7 0,-3-3 1 0,3 3-4 16,0 0-6-16,0 0 1 0,0 0-1 0,0 0-3 16,0 0 0-16,0 0-2 0,0 0-3 0,0 0-1 15,0 0 1-15,0 0-3 0,5-5-1 0,-5 5-4 16,0 0 1-16,9-2-1 0,-9 2-2 0,12-1 0 15,-12 1-6-15,12 4 2 0,-4-4-5 0,0 1-2 16,-3-1 1-16,1 4-4 0,-1-3-6 0,2 0 4 0,2 1 1 16,-3 0 0-16,-1 0 1 0,0 1-2 15,1-1 5-15,0 1-6 0,-2-1 1 0,-2 0 6 16,2 1-1-16,-4-3-5 0,5 5 7 0,-5-3-3 0,2 2-1 16,-2-4 0-16,2 4 1 0,-2-4 3 0,-4 7-5 15,4-3 2-15,-4 1-5 0,3-2 0 0,-5-1-3 16,0 1-6-16,0-1-1 0,1 3-3 0,1-3-11 15,-3 1-10-15,-1-1-19 0,-2 0-12 0,2 1-24 16,2 0-3-16,-1-2-9 0,-2 2-29 0,4-3-19 16,-3 1-134-16,3 2-317 0,1-2 142 0</inkml:trace>
  <inkml:trace contextRef="#ctx0" brushRef="#br0" timeOffset="534175.6898">16238 8614 120 0,'-4'1'144'16,"4"-1"-12"-16,-7 3-4 0,0-1-8 0,4 2-1 15,1 0-18-15,-3-1-9 0,5-3-5 0,-3 5-10 16,3 0-3-16,-1-1-11 0,1-4-6 0,0 6-8 15,0 0 0-15,4-2-2 0,-4-1-6 0,3-1-6 16,-1 1-4-16,3 2-9 0,-1-1-20 0,2-3-12 16,1 1-16-16,-2-1-27 0,3-1-13 0,2 0-49 15,-4 1-105-15,1 1-239 0,3-4 106 0</inkml:trace>
  <inkml:trace contextRef="#ctx0" brushRef="#br0" timeOffset="535482.647">17157 7461 104 0,'0'0'174'0,"0"0"-10"0,0 0-9 16,1-6-20-16,-1 6-13 0,0 0-16 0,0 0-6 15,0 0-13-15,0 0-10 0,0 0-9 0,0 0-1 16,0 0-6-16,0 0-10 0,0 0-4 0,0 0-6 15,-5 11 2-15,5-11-6 0,3 6-1 0,-2-3-4 16,-1 1-2-16,1 0-3 0,1 1-4 0,-1-1 0 0,0 1-3 16,2 0-1-16,-1-1-8 0,1 1 1 0,-1 0 1 15,1 0-2-15,-2 1-5 0,-1 0 3 16,4-3-3-16,-2 1 0 0,1-3-1 0,1 3 4 16,0-1-9-16,1-1-2 0,1-2 0 0,-2 3 2 0,-4-3-2 15,10 0-4-15,-10 0 7 0,12-4-4 0,-7 3-3 16,0-3 4-16,0 1 5 0,0 2-4 15,-2-3 1-15,2 1 0 0,-3-2 3 0,2 4-2 0,-1-2 3 16,-3 3-5-16,6-4 5 0,-6 0 3 0,2 1-3 16,-2 3 2-16,0 0 4 0,3-3-2 0,-3 3-9 15,0 0 7-15,0 0 2 0,0 0 1 0,0 0-4 16,0 0 11-16,-3 11 4 0,1-8-3 0,-2 1-1 16,0 4-4-16,1-1 3 0,-1 3-4 0,-4 2-11 15,1 2-20-15,-4 2-34 0,0-4-32 0,3-3-55 16,-6 4-159-16,0-2-324 0,0 2 144 0</inkml:trace>
  <inkml:trace contextRef="#ctx0" brushRef="#br0" timeOffset="572643.5381">16874 8040 126 0,'-6'-3'132'16,"-1"1"-10"-16,0-4-1 0,1 5-9 0,-1 0 4 16,2-2-4-16,0-1-9 0,-1-1-7 0,1 2-10 15,1-1-1-15,-1 3 2 0,-1-3 0 0,2 1-8 16,-2 2-6-16,6 1-6 0,-9-2-9 0,4 1-9 15,0-1-1-15,5 2 6 0,-13-3-18 0,7 5 1 16,-3-1-5-16,-1 2-5 0,0-1-4 0,-2 2-4 16,-2 1 4-16,0-1-23 0,-5 4-4 0,-2 0-12 15,2-1-6-15,-3 2-10 0,-4-1-1 0,-4 1 2 16,1 4-9-16,2-5 1 0,-5 3-10 0,4-2 4 16,-3 1 10-16,1 0 2 0,0-2-2 0,5 1 6 15,-2 1 7-15,0 1 9 0,8-3 4 16,0 2-1-16,-6 3 4 0,6-2 12 0,-2 6-6 0,0-2 1 15,1 2-1-15,-1 1 4 0,6-5-5 0,-4 8 3 16,3-6 5-16,5 2 1 0,-2 9 1 0,-1-2-11 16,1-1 8-16,5 5-2 0,-2 1 10 0,7 3-11 15,-3-1 5-15,3 2 1 0,1 0-1 0,-2 14 1 16,3-12-6-16,2 0 6 0,-1 1-2 0,-1 11-2 0,2-13 2 16,3-2-3-16,0 1 0 0,0 13 2 0,2-12 2 15,1-4-5-15,-1-2-3 0,-1 1 2 16,4 0 4-16,0-2 0 0,4 0-9 0,-3-4 6 0,7-1-2 15,-4-6-5-15,3 3 5 0,-4-4-2 0,4-4 0 16,1 1-1-16,-1-2 2 0,3 1 1 0,-2-3 1 16,2-3 4-16,2-3-3 0,-2 0-1 0,4-1 0 15,0-1-6-15,-2 0-1 0,0-3-10 0,6-4 2 16,-5 3 1-16,-2 0 0 0,8-7 7 0,-1 5 7 16,-3-5 3-16,3 1 11 0,0-3 9 0,-3 2 8 15,-3 2 15-15,6-3-1 0,-2-1-1 0,3-1 5 16,-1 4 0-16,1-4 4 0,-1 1-6 15,0 2-5-15,-1 2-4 0,2-4-9 0,-7 5-6 0,6-1-6 16,-9 0-3-16,4 1-11 0,3-2-2 0,-8 3-5 16,3-2-6-16,-2 1 1 0,-2 0-2 0,3 1 1 15,-3-2 0-15,2 2 0 0,-1-3-9 0,2 2-1 16,-1-2-1-16,-3 0 0 0,3-1 1 0,-1 1-2 16,1 1-5-16,-3-1 0 0,2-1 3 0,-3 1-1 0,2-2 5 15,-3 0-3-15,2-3-1 0,-4 4 2 0,1-5-4 16,-3 2 6-16,3-4 0 0,-5 1-2 15,0 0-2-15,-1-2 0 0,-2 1-1 0,0 0 4 0,1-2 6 16,-1 2-5-16,-3 0-1 0,0 1 7 0,3-3 4 16,-4 4 6-16,0-1 0 0,0 1 8 0,-1-1 2 15,-2 2-1-15,2 0-3 0,-4-2 8 0,5 5 5 16,-5-5-3-16,4 7 2 0,-3-3-2 0,0 2-2 16,0-1 4-16,-1 2-10 0,-2 2 5 0,1 0-4 15,1-1 1-15,1 4-1 0,0-1 1 0,-1 3 0 16,0-2-3-16,2 1-1 0,-3 1-4 0,3-1-4 15,-3 2-9-15,2-2-19 0,4 4-22 0,-7-1-33 16,7 1-49-16,-10 0-117 0,10 0-273 0,-9 1 121 16</inkml:trace>
  <inkml:trace contextRef="#ctx0" brushRef="#br0" timeOffset="573167.3646">16071 8645 66 0,'-5'4'193'0,"-4"0"-16"0,1 7-17 0,-5-6-5 0,3 8-11 15,-2 0-16-15,-1-1-5 0,2 2-16 0,-3 0-12 16,-4 4-7-16,3-3-7 0,-3 6-13 0,-2 1-5 15,1-2-8-15,-1-2-18 0,4-4-16 0,-6 3-1 16,4 1 0-16,4-5-19 0,0 2-19 0,0-4-16 16,5-1-26-16,1 0-22 0,2-2-47 0,-2 0-118 15,3-3-267-15,0 2 118 0</inkml:trace>
  <inkml:trace contextRef="#ctx0" brushRef="#br0" timeOffset="573381.2866">15682 8799 84 0,'0'0'253'0,"0"0"-26"16,0 0-23-16,0 0-12 0,0 0-6 16,0 0-12-16,18 12-16 0,-6-8-14 0,3 5-13 15,2-1-12-15,1 4-13 0,-2 1-12 0,7 5-21 0,3-1-19 16,-6 2-29-16,3 1-34 0,-5-2-38 0,-4-2-43 15,5 2-36-15,-5-2-200 0,-3-1-352 0,1-3 156 16</inkml:trace>
  <inkml:trace contextRef="#ctx0" brushRef="#br0" timeOffset="575507.4487">15337 8947 107 0,'-1'-7'146'0,"-3"2"-10"0,2 1-5 0,-2-1-4 0,1-2-13 15,1 1-16-15,0-1-14 0,0 0 6 0,-2 1-6 16,0-3 1-16,3 4-3 0,-2-2-6 0,3 0-2 15,0 2-5-15,0 0-4 0,0-2-7 0,0-1-6 16,0 3-2-16,3-2-10 0,0-3-1 0,0 3-5 16,0-2-9-16,1 4 3 0,-1-3-8 0,1 1 3 15,4 0 1-15,-3 0 0 0,4-1-3 0,-4 1 8 16,4 0-3-16,-1-3 2 0,-2 1-1 0,3 2-4 16,-4 0-3-16,4-1-3 0,0 1 1 0,0 2-5 15,-1-1 2-15,2 0-5 0,-1 0-1 0,-3-3 3 16,3 4-3-16,0-2-5 0,0 2-1 0,0-2 3 0,1 0-4 15,0 0-1-15,0 1 1 0,1-1-4 0,-1 0-2 16,3 0 2-16,1-3-1 0,-1-1-5 16,-2 5 4-16,-2-3 2 0,0 1-4 0,8-4 4 0,-8 5 0 15,1 0 2-15,3 1-1 0,-3-3-4 0,3 4 6 16,-3-2-3-16,5 0 0 0,-2 0 2 0,-1 2-6 16,0-2 3-16,-1 3-3 0,0-5-6 0,-1 4-10 15,1 1 0-15,0-1-4 0,-1-2 5 0,-1 2-2 16,0 1-1-16,1-1 0 0,2 0 4 0,-2-2 6 15,0 0-6-15,1 0 9 0,-5 0-3 0,4 2 2 16,-2-2 1-16,1 0 0 0,0-1 7 0,1 1-7 16,-1 0 1-16,0 0-2 0,0 0-14 0,2 0 4 15,-2 0-3-15,1 1 0 0,1-1 3 0,0 0-7 16,3-3 7-16,-2 5-4 0,-2-3 6 0,0 0 5 16,3 1-3-16,0 1 0 0,-2-1 2 0,4-3-4 15,-4 3 8-15,3-2 0 0,-3 3 0 0,3-3 2 16,-2 1-2-16,-2 1 2 0,3-3-3 0,-2 1 9 0,0 1 2 15,-1-1-3-15,1 2 2 0,-2-3-1 0,3 2 1 16,-1 0 1-16,-2 0-3 0,-1 2 13 16,2-1-4-16,-1 0 1 0,-2 1 0 0,1 0 0 15,-4 2-1-15,1-1-2 0,0 0 2 0,1 1-3 0,-1 0 0 16,1 0 4-16,-2-1-5 0,0 2 2 0,0 2-3 16,-2-3 3-16,2 2-3 0,-1 0 3 0,-1-1-6 15,-2 3 4-15,5-4-2 0,-1 2 7 0,-4 2-8 16,4-3 6-16,-4 3 0 0,4-2 3 0,-4 2-1 15,2-6 1-15,-2 6 3 0,0 0 1 0,3-1-6 16,-3 1 7-16,0 0-5 0,0 0 5 0,1-3-4 16,-1 3 0-16,0 0-2 0,0 0 2 0,3-3 6 15,-3 3-3-15,0 0-3 0,2-4 5 0,-2 4 1 16,0 0 1-16,0-4-1 0,0 4 5 0,0 0-2 16,0-6 0-16,0 6 1 0,0 0-1 0,0-2-4 15,0 2 0-15,0-6 0 0,0 6 1 0,0-4-2 16,0 4 3-16,0 0 6 0,2-6-4 0,-2 6 3 15,0 0-3-15,1-4 3 0,-1 4-4 0,1-4 0 0,-1 4-3 16,3-3 4-16,-3 3-1 0,3-5 1 16,-3 5 1-16,0 0 0 0,0 0-1 0,4-2-2 15,-4 2-2-15,0 0 0 0,0 0-2 0,0 0-3 16,0-4-1-16,0 4 2 0,0 0-3 0,0 0 0 0,0 0-3 16,0 0-1-16,0 0-11 0,0 0-10 0,0 0-5 15,0 0-6-15,0 0-7 0,0 0-12 16,0 0-5-16,0 0-5 0,0 0-11 0,0 0-5 0,0 0-13 15,1-5-19-15,-1 5-32 0,0 0-95 0,0-3-253 16,0 3 112-16</inkml:trace>
  <inkml:trace contextRef="#ctx0" brushRef="#br0" timeOffset="576176.5844">16211 7980 123 0,'0'0'185'16,"0"0"-17"-16,0 0-20 0,0 0-13 0,0 0-13 16,0 0-11-16,0 0-14 0,0 0-7 0,0 0-11 15,0 0-9-15,18-6-8 0,-18 6-5 0,5-2-7 0,-5 2 3 16,8 0-5-16,-4 0-6 0,0-3-4 0,-4 3-3 16,10-4-1-16,-6 3-2 0,2-1-7 0,-1 0 5 15,3-1-9-15,-2 0 2 0,3 1-4 16,2-1-4-16,-5 0 2 0,5 0-4 0,-2 0 1 0,0 1 0 15,-1-1-6-15,1 0 4 0,-3 0-3 0,-1 2-1 16,3-2-2-16,-2 2-1 0,1-2 9 0,-3 0-9 16,2 2-1-16,0 0-2 0,-2-1 0 0,-4 2 3 15,9-1-3-15,-9 1-1 0,9-2 1 0,-9 2-2 16,4 0 6-16,-4 0-6 0,10 0 3 0,-10 0-4 16,5 2 1-16,-5-2 2 0,8 1 2 0,-3 1 4 15,-1-1 0-15,2 0 1 0,-6-1 1 0,8 6 7 16,-4-5 21-16,1 3 9 0,0-2-7 0,0 2 6 15,0 1 1-15,-1 0-3 0,0 1-3 0,1-1-3 16,-1 3-5-16,0 0-3 0,1 1-2 0,-1 0-10 16,-2 0-10-16,1 0-26 0,-2 1-31 0,0 0-32 15,-2 1-42-15,1-1-71 0,-4-2-159 0,-1 0-381 16,-2 2 168-16</inkml:trace>
  <inkml:trace contextRef="#ctx0" brushRef="#br0" timeOffset="578543.3085">5572 11468 9 0,'0'0'254'15,"0"0"-7"-15,0 0-8 0,0 0-9 0,0 0-17 0,0 0-5 16,0 0-12-16,0-3-13 0,0 3-11 0,0 0-9 15,0 0-9-15,0 0-10 0,0 0-14 0,0 0-9 16,0 0-3-16,0 0-13 0,0 0-11 0,0 0-6 16,0-4-7-16,0 4-11 0,0 0-13 0,0 0-2 15,0 0-5-15,0 0-3 0,0 14-5 0,0-14-4 16,0 5-4-16,0 0-6 0,0-1-1 0,1 3-3 16,3-6 0-16,-3 6-5 0,3-3-2 0,0 2-6 15,0-3 5-15,0 0-6 0,0 3 2 0,2-3-5 16,-1-3 6-16,3 2-2 0,-2-2-5 0,7 2-2 15,0-4 3-15,6 1-7 0,-1-3-5 0,4-4-7 16,8-3-16-16,1 0-17 0,2-5-10 0,3 4-20 16,-1-5-31-16,12-3-44 0,-1-1-64 0,1-4-68 15,-14 7-186-15,13-9-507 0,-14 8 224 0</inkml:trace>
  <inkml:trace contextRef="#ctx0" brushRef="#br0" timeOffset="597179.1896">27652 5660 94 0,'0'0'212'0,"0"-7"-12"0,0 7-5 15,2-5-7-15,0 3-4 0,-2 2-6 0,5-3 4 16,-5 3-21-16,2-1-4 0,-2 1-11 0,3-5-12 16,-3 5-8-16,0 0-16 0,2-2-10 0,-2 2-12 15,0 0-8-15,0 0-11 0,0 0-7 0,0 0 0 16,0 0-9-16,-2 13-3 0,-1-7-8 0,-2 1-2 15,1 2-6-15,-3 2-2 0,1 0-4 0,0 1-3 16,0 5-2-16,1-2-1 0,-2 2-2 0,2-3-3 16,1 1-1-16,2-1 0 0,-1 3-7 0,1-5 8 15,2 4-14-15,-2-5-6 0,4-2-7 0,-2 1 1 0,1 2-4 16,2-4-5-16,-1-3-7 0,3-1-1 16,3 4-2-16,1-4-3 0,-1 1-8 0,0-5-3 15,1 0-1-15,3 3-2 0,1-6 9 0,-3 1 0 16,6 0 4-16,-1-2 3 0,2-2 2 0,-8 2 2 0,3-4 7 15,-1 3-2-15,-2-3 1 0,2 1 7 0,-1 1 2 16,-3 0-2-16,1-1 9 0,-3 0 12 16,3-1 2-16,-3 2 3 0,-1 0-2 0,0 1 2 0,-1-1-5 15,1 3-6-15,-1 0 4 0,1-1 0 0,-4 4-3 16,3-3-3-16,-3 3 3 0,4-2 0 0,-4 2 1 16,0 0-2-16,0 0-3 0,4 9 3 0,-3-4 2 15,1-2-7-15,-2 1 3 0,1 1 1 0,0 1-1 16,-2-1-1-16,1 1 2 0,0 0-1 0,0 0-1 15,0-1 1-15,0 1-1 0,0 0 1 0,1-1 2 16,-1 0-5-16,2-2-5 0,0 1 7 0,1 0-3 16,1-1 2-16,0 1 2 0,0-3-1 0,-4-1 1 15,9 0 5-15,-9 0-3 0,7 0-7 0,-1-3 4 16,0 1 1-16,-2-1-2 0,1-1 0 0,1 0 7 16,-2-1-2-16,2 0 4 0,0 1 3 0,-1-1-10 15,-1 1 9-15,1 0 0 0,-1 0 2 0,-3-1 6 16,3 2 4-16,0 0 0 0,-3 1-6 0,-1 2-1 15,5-4-2-15,-5 4-2 0,0 0 4 0,0 0-4 16,0 0-3-16,0 0 0 0,0 0-1 0,0 12 5 0,0-7-6 16,0-1-3-16,0 1 6 0,0 0-4 15,0-1-1-15,3 3 1 0,-2-1 1 0,3 1-3 16,-1-3-1-16,-1 0 1 0,2 0-1 0,-4-2 0 16,4 2-3-16,1-1 4 0,-1-1 2 0,1 1 3 0,0 0-5 15,0-3 2-15,2 0-1 0,-7 0-2 0,14 0-2 16,-5-3 2-16,-2 1-4 0,3 0 0 15,-2-1 6-15,-3 1-3 0,5-3 0 0,-1 2 0 0,-4 2 0 16,1-3-2-16,0 0 1 0,2 1 1 0,-5 1-1 16,1-1-2-16,0 1 2 0,1 0-2 0,-5 2 0 15,4-3-1-15,-4 3 1 0,0 0-1 16,0 0-2-16,10 2 2 0,-10-2 6 0,0 5-9 0,0-5 0 16,2 5 2-16,0-2 0 0,-1-1 6 0,2 2-5 15,-2-1 1-15,1 2 1 0,-2 0-1 0,2-2 0 16,-2-3 1-16,5 4 0 0,-5-1-1 0,0-3 1 15,4 4-1-15,2-3 6 0,-6-1-2 0,8 1-7 16,-8-1 5-16,9-1 3 0,-4-3-2 0,-1 3 0 16,2-2 2-16,1 1-1 0,-2 0-3 0,3-2 0 15,-1-1 3-15,0 4-2 0,-1-3 1 0,2-3-1 16,-4 3 0-16,2 2 2 0,0 0-3 0,-2-3 2 16,-1 4 5-16,1-2-2 0,-1 2-8 0,-3 1 6 15,0 0-3-15,0 0 3 0,12 0-1 0,-12 0-1 16,4 2 2-16,-2 3-1 0,1-2 6 0,-1 1-7 15,1 0-1-15,1 1-1 0,0 1 11 0,-2-1-9 16,6 0 4-16,-4 2-5 0,-1-2 2 0,5-3 1 16,-3 3-2-16,4 1 2 0,0-1-4 0,-2-2 5 15,5-2-1-15,0 1-2 0,-2-2 4 0,0 0 0 0,2 2-3 16,-3 0 1-16,2-4-1 0,-3 0 1 16,1 2 1-16,1-3-3 0,-4 0-1 0,-1 2-1 15,3-3 2-15,-3 0 3 0,2 1 3 0,-1 1-1 16,-2 0-1-16,-3-1-4 0,2-1 9 0,-1-1-9 0,2 2-3 15,-1-1 2-15,-3 4-1 0,2-4 1 0,-2 4-4 16,0 0 2-16,5-4-1 0,-5 4-4 16,3-1-5-16,-3 1-5 0,0 0-13 0,0 0-17 15,0 0-39-15,0 0-45 0,0 0-54 0,6 5-232 0,-6-5-451 16,0 0 200-16</inkml:trace>
  <inkml:trace contextRef="#ctx0" brushRef="#br0" timeOffset="597673.3084">25472 4968 2863 0,'18'-9'31'0,"-7"4"-18"0,1 0-17 0,-2 1 2 16,-4 4 1-16,-1-3 1 0,-1 1 0 0,-4 2 8 16,0 0 4-16,0 0 7 0,-2 9 9 0,-1-1 13 15,-3 3 1-15,-1 4-4 0,-3 2 2 0,0 6-4 16,1 4 5-16,-5-3-9 0,2 4-2 0,6 0-6 15,-3-1-1-15,5 0-3 0,-1 0 2 0,3 0-4 16,-2 1-8-16,2-1-15 0,2-6-21 0,0-1-26 16,3 4-25-16,-2-7-31 0,1 0-32 0,3 2-39 15,1-5-20-15,2 2-234 0,-3-9-470 0,4 0 208 16</inkml:trace>
  <inkml:trace contextRef="#ctx0" brushRef="#br0" timeOffset="598637.8056">25699 5396 174 0,'0'-4'245'0,"0"4"-14"16,0 0-13-16,0 0-13 0,0-5-13 0,0 5-18 15,0 0-15-15,0 0-17 0,0 0-7 0,0 0-14 16,14 5-6-16,-9-2-15 0,7 0-9 0,3 1-12 16,3-2-6-16,0 1-10 0,1-3-10 0,4 2-10 15,-5 0-4-15,4-1-6 0,-1-2-4 0,-3-1-9 16,-2 0-1-16,-1-1-2 0,-2-2-1 0,-4 1-4 15,1-5 3-15,0 1-1 0,-5 1-2 0,0 2 1 16,-1 0 7-16,0-5 6 0,-4 5-8 0,0-6 2 16,-2 7 12-16,0-1 3 0,-3-1-10 0,1 3-1 15,-1-2 7-15,-4 3-11 0,2 1 0 0,-4 1-4 16,-1-1 0-16,0 5-5 0,1-2-1 0,-2 4 0 16,3 1 2-16,-1 0-2 0,1 0-3 0,4 4-3 15,-1 0 0-15,5 0 2 0,-1 0-4 0,1-1 0 16,2 2-3-16,2 0 0 0,2-2-13 0,2 2-4 15,2-3-5-15,6 1-5 0,-2 2-3 0,3-5-5 16,0 0 0-16,4-1 1 0,0-4-5 0,2 0 4 16,-2-2-8-16,-1-3 1 0,4-1 4 0,-2 0 4 15,-4-2 1-15,0-1 3 0,0-1 3 0,-1-1 4 16,-6 0 3-16,-1 1 13 0,2-2 8 0,-5 1 8 16,1-1 20-16,-4 4 20 0,1-1 4 0,-3 3-4 15,0-1-9-15,-1-1-3 0,-1 3 0 0,-2 0-7 16,0 2-5-16,-1 0-1 0,5 1-3 0,-13 2-5 15,7 1-1-15,-1 2 8 0,2-1-9 0,-4 4-3 16,3 0-7-16,1 0 1 0,0 2-10 0,2-1-5 16,-1 2-4-16,3-6-5 0,1 6-8 0,0-5-4 15,1 1-6-15,4-2-6 0,-1-1-1 0,1 1 12 16,2-3-8-16,0-1 4 0,5 1-1 0,-2-4 5 16,3 1-1-16,-2-1 3 0,2-3 5 0,-1 2 1 0,-1-3 6 15,-1 0 6-15,-1 0 3 0,0 1 10 16,-4-1 8-16,2 2 11 0,-1 2 8 0,-2-1 2 15,-3 1-3-15,-1 2-1 0,0 0-2 0,0 0-5 16,0 0-1-16,0 0-1 0,5 6-5 0,-2-1-3 0,-3 2 10 16,4-1-10-16,-3 1 0 0,2 1-3 0,-1 1 1 15,3-4-5-15,3 4-1 0,-3-6 0 0,4 3-2 16,1-3 1-16,2 0 0 0,-2-3 1 0,1 0 2 16,0-2-4-16,-1-3 4 0,3-2-4 0,-4 0 3 15,5-8 1-15,0 1-4 0,-1 1 8 0,1-3-1 16,2-6 1-16,-2 2 11 0,-1 3-3 0,0-7 1 15,-7 5 3-15,2 1 11 0,-2 1 5 0,-1 0 3 16,0 1 22-16,-5 6 1 0,2 3-1 0,-1-2-1 16,0 3-4-16,-1-1-10 0,-1 5-4 0,1 2-8 15,-5-3-2-15,5 3-5 0,-10 5 0 0,3 5-4 16,1 0-4-16,-2 6-4 0,-1 1 1 0,4 1-2 16,-4 8-6-16,5 1-1 0,-1-1 0 0,4 3-3 15,-3 0-7-15,4-2-3 0,4-6-6 0,-3 4-9 16,4 2 3-16,-1-8-22 0,0 0-9 0,-3-2-7 15,6-1-5-15,-5-6-7 0,0 0 2 16,1-5 7-16,-3 1 10 0,3 0 6 0,-3-5 6 0,0-1 2 16,0 0 5-16,0 0 1 0,-10-15 7 0,6 5 10 15,0-2 11-15,-1-1 8 0,2-3 16 0,-2-1 13 16,5-1 0-16,-5 2 8 0,4 1 5 0,1-3-7 0,-3 3 0 16,3 5 5-16,3 1 4 0,-3 1-15 15,1-1-7-15,4 4-10 0,0 0-15 0,3 3-7 16,-3 1-19-16,5 2-11 0,2 1-20 0,3 5-32 15,2-2-20-15,2 6-30 0,-2-1-21 0,4 1-37 0,3 4-210 16,-2-1-438-16,7 1 193 0</inkml:trace>
  <inkml:trace contextRef="#ctx0" brushRef="#br0" timeOffset="600162.6363">28781 5803 95 0,'-9'-1'232'0,"0"-2"-8"0,-1 1-9 0,-1 2-17 0,-3 4-11 16,3-3-13-16,1 3-18 0,-1 1-9 0,1-2-15 15,0 7-16-15,2-3-10 0,0 2-11 0,3 0-14 16,0 1-1-16,1 0-11 0,0-1-11 0,0 1-7 16,8 1-13-16,-4-5-17 0,1 4-13 0,4-4-14 15,2 2-2-15,1-5-6 0,-1 1 0 0,5-1 2 16,-1-3-3-16,2 0-2 0,0-1-3 0,5-6 9 15,-2 3 1-15,3-3 4 0,-4-3 10 0,-3 3 0 16,-2 0 24-16,0-3 0 0,2-1 6 0,-3 3 10 16,-1 0 8-16,-1 1 0 0,-3-2-2 0,3 4 0 15,-5 0 2-15,2 2-7 0,-4 1-5 0,0 2-4 16,0 0 4-16,0 0-4 0,0 0-6 0,0 0-3 16,-10 13 6-16,7-6-11 0,2 2-3 0,-3 1-1 15,2-1-4-15,4 3-1 0,-1 0-5 0,-1 0 2 16,3 0-13-16,-2-4-5 0,2 3-3 0,1-5-4 15,-2 3-1-15,2-6-1 0,3 2-3 0,0-1 0 16,1-1-2-16,-1-1-1 0,4-4 3 0,1 0 2 16,0 0 2-16,2-3 0 0,-2 1 9 0,-2-3-1 15,6-2 0-15,-7-1-1 0,1 5 4 0,2-3 3 16,-3-1 3-16,-3 2 1 0,3 1 0 0,-1 0 1 16,-4 1 6-16,-2 3-4 0,2 0-3 0,0-1-1 15,-4 3 2-15,6 0-3 0,-6 0 0 0,0 0 1 16,3 7-3-16,-2-4 3 0,-1 3 0 0,3 0 0 15,-2 4 1-15,-1 1-4 0,1-3 5 0,-1 3-2 16,3-5 3-16,2 4-2 0,0-5-1 0,0 6 2 0,0-6 0 16,2 1-3-16,-1-1 4 0,2-1-1 15,2 1 4-15,-1-1-8 0,1-4 0 0,0 5 1 16,-2-5 5-16,0-2-2 0,1 2-1 0,-2 0 0 16,0-4-3-16,2-1 0 0,0-1 1 0,2-1-1 0,-2 0 0 15,1-7 4-15,-2 3-2 0,1-3-1 0,0-4 1 16,0 0 1-16,1-6-2 0,2 2 1 15,-1-4-3-15,-1 3 3 0,2-6-3 0,-1 0 0 16,-2 0 2-16,3 5-3 0,-6-2 3 0,2 1 3 0,-3 6 11 16,-1 2 4-16,-2 7 11 0,2 1-1 0,-3-1-1 15,1 4 0-15,-2 2 0 0,0 2-4 16,0 2 6-16,0 0 5 0,0 0-3 0,0 0-1 0,-16 10-1 16,10 2 2-16,1-5-3 0,-2 8-5 0,-3 1-6 15,4 1 7-15,-1 0-6 0,-3 6-4 0,3 0 0 16,0 2-2-16,3-6-2 0,-1 2 1 0,1 1-10 15,-1-2-13-15,0 6-17 0,1-9-15 0,3 0-23 16,2 0-26-16,-1 2-23 0,0-7-19 0,4-4-32 16,4 3-23-16,1-7-30 0,1 2-184 0,-1-3-437 15,6-3 194-15</inkml:trace>
  <inkml:trace contextRef="#ctx0" brushRef="#br0" timeOffset="600689.0011">29543 5857 177 0,'5'-10'204'0,"1"1"13"16,-3 1 1-16,-2 1-14 0,-1 0-12 0,0 2-2 15,-2 0-10-15,-1 0-6 0,-3 1-13 0,-2 3-10 16,8 1-7-16,-13 3-12 0,2 0-13 0,3 4-13 16,-1-2-6-16,-1 4-16 0,2-1-7 0,4 2-8 15,2 2-5-15,-1 0-4 0,3-1-11 0,4 1-9 16,0-1-17-16,4-1-5 0,3 2-9 0,2-1-7 16,2 3-13-16,2-7-1 0,3 0-5 0,-2-4-13 15,1-2 1-15,1 3 6 0,-1-4-7 0,-5 0-1 16,1-4 5-16,4 1 5 0,-1-2 1 0,-5-5 5 15,1 2-4-15,0-3 3 0,-5 5 1 0,1-6 4 16,3 0 0-16,-7 3 5 0,-2 0 8 0,0-1 17 16,-1-2 5-16,-2 2 12 0,-1 1 5 0,-1 2 2 15,-3 0-5-15,1 2-1 0,-1 0 7 0,-1 4 5 16,0-1-8-16,-4 1-6 0,3 4-2 0,1-2 2 16,-2 3-9-16,2 2-2 0,0 1 0 0,-4 3-2 0,8-2-4 15,-3 4 0-15,3 1-5 0,2-3-1 0,2 2-4 16,-1 1-9-16,1-2-12 0,4 3-2 15,-3-2-12-15,9 2-7 0,-6-8-12 0,4-1-4 16,-2 2 2-16,4-2 0 0,-3-2 2 0,1-2 5 0,1 0 5 16,-1-1 3-16,2-1 6 0,-1-3 3 0,1 1 0 15,0 0 0-15,0-4 12 0,-4 1-5 0,5 3 8 16,-2-3 3-16,-1-2 4 0,-3 2-1 16,1-1 3-16,0 2 3 0,-3 1 3 0,1-1 2 0,-2 0 3 15,-1 2 4-15,-1 0-1 0,0-1-2 0,2 2-4 16,-5 2-1-16,4 0 1 0,-4 0 9 0,0 0 1 15,0 0 2-15,-1 9 10 0,1-9-9 0,-5 9 0 16,3-3-2-16,0 3-4 0,0 2 2 0,0 1-1 16,2-2-10-16,0-1-21 0,0 0-19 0,0 2-20 15,2 0-24-15,2 0-18 0,3-3-5 0,2 2-54 16,0-2-47-16,2 0-204 0,2-2-439 0,-2-1 193 16</inkml:trace>
  <inkml:trace contextRef="#ctx0" brushRef="#br0" timeOffset="601701.1174">26916 5477 225 0,'0'0'253'0,"0"0"-8"15,-8-1-16-15,8 1-11 0,0 0-12 0,0 0-12 16,-4-4-13-16,4 4-12 0,0 0-14 0,0 0-13 16,0 0-11-16,0 0-10 0,0 0-3 0,0 0-13 15,0 0-10-15,21 7-3 0,-16-7-9 0,3 5-9 16,4-4-8-16,-2 3-3 0,3 0-10 0,0 1-2 15,6-4-3-15,-1 4-5 0,1 1-4 0,-3-2-7 16,5 1 0-16,-6 0-7 0,-2-1-7 0,5 3-4 16,-6-2-15-16,7 2-10 0,-8-1-14 0,5 0-20 15,-3-2-8-15,3 3-19 0,-3-3-18 0,2 2-18 16,-3-3-19-16,-1 2-18 0,3-2-20 0,-3-3-35 16,-4 1-213-16,1-1-448 0,3-1 198 0</inkml:trace>
  <inkml:trace contextRef="#ctx0" brushRef="#br0" timeOffset="601964.7402">27314 5424 148 0,'0'0'303'0,"-4"-7"-9"0,4 7-15 15,3-5-19-15,-3 5-29 0,1-3-22 0,7 3-25 16,-8 0-16-16,15 0-18 0,-6 2-14 0,2 0-13 15,1 4-12-15,-3-4-11 0,2 6-6 0,0 1-12 0,-2 0-9 16,-1 2-11-16,-2-1-1 0,-1 1-7 0,-2 0-10 16,-2 1-1-16,-2 4 1 0,-1-1-4 15,-1-3 0-15,-4 0-6 0,0 2-3 0,-3-1-12 16,2 0-17-16,-1-2-14 0,0-4-25 0,-3 2-31 0,1 1-30 16,2-2-47-16,-4-4-52 0,5 3-70 0,-2 0-166 15,-4-1-469-15,5-1 209 0</inkml:trace>
  <inkml:trace contextRef="#ctx0" brushRef="#br0" timeOffset="602908.1796">30408 6071 174 0,'0'0'296'0,"0"0"-21"0,0 0-25 0,0 0-21 15,0 0-14-15,15-1-17 0,-5 3-17 0,2 3-11 16,0-5-15-16,5 5-20 0,4 1-14 0,5 2-7 16,-5-1-16-16,6 0-6 0,-7-3-9 0,2 4-6 15,-1-2-5-15,-1-1-6 0,-1 3-4 0,-1-4-6 16,-4 1-5-16,-1-1-6 0,0-1-2 0,5 2-14 15,-7-1-10-15,-1-3-17 0,-5 2-26 0,1-2-23 0,1 2-23 16,-3-2-37-16,-4-1-39 0,0 0-43 0,10-4-59 16,-7 0-166-16,-3 4-447 0,0-5 199 0</inkml:trace>
  <inkml:trace contextRef="#ctx0" brushRef="#br0" timeOffset="603143.4323">30694 5964 91 0,'0'-3'306'0,"0"3"-19"0,2-5-24 16,-2 5-11-16,10-1-8 0,-3 1-22 0,-7 0-7 0,16 5-9 15,-4-2-16-15,0 3-20 0,3 3-14 16,-1 1-17-16,-1 4-11 0,1 0-8 0,-2 4-6 0,-2-2-6 16,-4 4-17-16,1-3-5 0,-3 1-11 0,-3 2-2 15,0-4-10-15,-1 3-11 0,0-4-4 0,-1 1-7 16,-2-3-22-16,1-1-20 0,-1-1-18 0,-2 0-25 15,0-2-30-15,-1 3-32 0,-1-5-31 0,1 2-51 16,2-6-46-16,-1 2-259 0,1-3-534 0,-5 2 237 16</inkml:trace>
  <inkml:trace contextRef="#ctx0" brushRef="#br0" timeOffset="604451.0882">31263 6099 115 0,'0'0'294'0,"6"2"-21"16,-6-2-18-16,8 0-13 0,-5 4-11 0,2-1-22 16,-3 0-15-16,2 2-20 0,1 4-13 0,-2-2-21 15,-2 3-8-15,0 1-15 0,1 0-14 0,-1-1-7 16,-1 2-14-16,0 0-10 0,0-2 1 0,1-1 1 15,-2 3-17-15,1-5-12 0,0 0-9 0,1-3-21 16,-2 3-5-16,1-1-6 0,0-3 2 0,0-3-8 16,-1 3-5-16,1-3-11 0,0 0-2 0,0 0-6 15,0 0-3-15,7-8-7 0,-2 1 5 0,-2 2 4 16,3 1 3-16,-1-6 2 0,2 3 4 0,0-2-1 16,1-3 5-16,-2 4 5 0,2 0 1 0,2-1 1 15,-5 1 3-15,-1-1 6 0,-1 4 4 0,-2 1-1 16,4 0-5-16,-3 2 1 0,-2 2-2 0,2-2-1 15,-2 2 7-15,0 0 2 0,0 0 8 0,8 9-1 16,-6-4 1-16,2 1-6 0,1 3 2 0,0-2 0 16,1 0-2-16,1 3 4 0,-1-5-4 0,1 4 0 15,-6-4-2-15,7 0 0 0,-3 0 1 0,1-1 3 16,-2-1-4-16,1-1 1 0,2 0 0 0,-1-2 0 16,2 0-1-16,-8 0 0 0,10-4-3 0,0 4 1 15,-1-3-1-15,0-1-3 0,1 1 1 0,-1-1-1 16,3 1-3-16,-3-2 3 0,3 2 0 0,-5 1-1 0,1-1 6 15,-1 2-9-15,5 1 2 0,-6 0-1 0,-1 0 2 16,3 2 1-16,-1 1-3 0,-3 1 3 0,1 0 0 16,2 1 1-16,-5 1 6 0,5 1-1 15,-1-2 3-15,-1 2-5 0,0 2 0 0,-1-4-1 0,1-1 4 16,3 1-4-16,-3 1 1 0,4-1 2 0,-4-2-4 16,3-1 4-16,-1 2 1 0,1-2 2 0,-1-1 0 15,3-1 3-15,-10 0-2 0,14-2 4 0,-8-3-4 16,1 3 4-16,-1-3-3 0,0 2 1 0,-1-6-4 15,-1 3 4-15,0-3-1 0,-1 2 2 0,-1-3 3 16,-2 3 6-16,0 0 0 0,0 0 0 0,-3 1 4 16,1 2-7-16,-4-1-1 0,-1 0 2 0,-1 0 1 15,-1 1 1-15,-2 3 1 0,5 1-6 0,-3 3 3 16,3-1-4-16,-2 3-5 0,1 1 2 0,3-1 0 16,0 1-6-16,0 1 0 0,1 3 1 0,2-3 0 15,2 1-10-15,-1-3 2 0,2 1-4 0,0 1-1 16,2-3-6-16,2-2 0 0,-2 3 2 0,2-1-2 15,0-2-2-15,1-2-7 0,5 1 0 0,-2-4 3 16,-4 1 1-16,6 0 3 0,-1-3-2 0,-5 3 0 16,1-2 3-16,5-3 3 0,-5 1 3 0,-3 2 5 15,1-2 7-15,-1 3 7 0,2-2 1 0,-3 0 4 16,-2 1-4-16,1 1-1 0,-2 3-1 0,2-4-3 16,-2 4 6-16,0 0-8 0,0 0-4 0,0 0 2 15,0 0-7-15,0 0-3 0,-11 8-4 0,8-4-1 0,3 0-8 16,-1 1 0-16,1 3 1 0,-3-4-1 15,3-1-2-15,3 2 7 0,-3-5 0 0,1 6 4 16,-1-3 0-16,0-3-2 0,6 3 6 0,-6-3 0 16,9 0 2-16,-9 0 1 0,0 0 1 0,9-5-1 0,-5 3 2 15,1-3 5-15,0 0-7 0,-1 2 2 0,1-1-3 16,-1-2 5-16,1-1-3 0,3 2 0 16,-4-2 3-16,2 3-6 0,-2-1 4 0,1 0 1 15,0 2-2-15,0-2-3 0,-2 1 0 0,1 1-1 0,0 1 2 16,-4 2-5-16,5-2 4 0,-5 2-4 15,0 0 3-15,0 0 3 0,9 4-1 0,-8 0 0 16,0 3-3-16,1 1 7 0,1 0-2 0,-2-3-4 0,2 2 4 16,0 2 3-16,-2 1-7 0,3-7 0 0,-2 9 1 15,4-5-6-15,-3 2-20 0,1-4 2 0,1 2 1 16,0-1 3-16,-1-2 0 0,3 0 4 0,-2 0 1 16,2-2 0-16,-2-1 9 0,3-1-3 0,-8 0 2 15,9-3 2-15,-1 0-1 0,-1 1 3 0,-1-5 3 16,4 3-5-16,-3-4 3 0,0 2 2 0,-1-5 1 15,2 5-5-15,-3-5 2 0,4 1-1 0,-1 0 3 16,1-3 1-16,-2-3-7 0,2 2-2 0,1-2-4 16,-2-1 4-16,3-6 0 0,-4 4 5 0,1-10 3 15,3 4-4-15,-1 2-2 0,-3 5 7 0,7-3 1 16,-7 4 5-16,1 2 5 0,1 1-3 0,-3 6 4 16,-4-4 3-16,1 7-3 0,0-2-3 0,1 3-2 15,-3 1 0-15,1 1-1 0,-2 2-1 0,0 0 4 16,0 0 1-16,0 0 4 0,-3 17 1 0,0-10 3 15,-1 7 3-15,-1-2 0 0,-5 3 8 0,5 2 3 16,-4 5-3-16,-5 2 9 0,8-7-11 0,-3 1-3 16,-3 7-5-16,6-10 0 0,-2 2 1 0,2 0-20 15,-1-2-20-15,4-1-19 0,0-2-22 0,-1 0-25 16,3-2-35-16,2 2-28 0,1-7-28 0,5 2-40 16,-3-1-215-16,2-1-470 0,3-2 208 0</inkml:trace>
  <inkml:trace contextRef="#ctx0" brushRef="#br0" timeOffset="604641.0797">32382 6188 223 0,'1'-4'227'16,"-1"4"-12"-16,3-3-5 0,-3 3-16 0,-6-7-2 15,-2 4 2-15,2 3-5 0,-2-1-6 0,0 1-15 16,8 0-11-16,-14 1-17 0,8-1-13 0,-2 0-9 16,4 3 3-16,-1 0-20 0,3-1-14 0,-2 1-9 15,4 1-7-15,-3 1-6 0,3 3-6 0,4-4-8 16,-1 2-23-16,-2 1-13 0,5 1-36 0,3 0-32 15,-1-1-45-15,0 1-37 0,2-1-54 0,0 0-49 16,-3-2-176-16,3 4-447 0,-1-6 198 0</inkml:trace>
  <inkml:trace contextRef="#ctx0" brushRef="#br0" timeOffset="605001.7516">32850 6261 129 0,'-9'-1'249'0,"-1"1"-23"0,2 0-20 16,2 1-8-16,1 2-9 0,-2-1-21 0,3 3-14 15,3 1-16-15,-4-3-13 0,3 2-8 0,-1 2-6 16,2-1-11-16,-1 0-7 0,4 1 3 0,-1 2-8 15,0 0-11-15,1-2 4 0,0 2-11 0,-1 0 4 16,1 2 2-16,0-5-8 0,1 5-7 0,-1-2-5 16,-2 0-5-16,0 1 0 0,3-6-4 0,-6 4-1 15,3-2 2-15,0-1 3 0,-1 0 0 0,-2 0-8 16,-2 0 0-16,2-1-3 0,-3 0-7 0,1-3 0 16,0-1-4-16,-4 2-2 0,4-1-9 0,0 0-9 15,-3-1-26-15,8 0-22 0,-9-4-31 0,3 3-28 16,1-3-26-16,2-1-30 0,-2 0-31 0,5-4-32 15,0 4-34-15,0-2-152 0,4-3-436 0,0 0 193 16</inkml:trace>
  <inkml:trace contextRef="#ctx0" brushRef="#br0" timeOffset="605191.0867">33033 6081 216 0,'0'0'234'16,"0"0"-12"-16,0 0-8 0,0 0-19 0,0 0-13 15,0 0-10-15,34 20-13 0,-34-20-13 0,8 27-9 16,-6-10-15-16,1 4-10 0,-2-1-13 0,-1 6-6 16,-1 0-12-16,0 0-6 0,-6-1-12 0,4 0-20 0,-4 3-28 15,-1-3-37-15,1 0-43 0,3-6-32 16,-5-2-44-16,3 0-38 0,-1-2-167 0,7-15-376 16,-14 19 167-16</inkml:trace>
  <inkml:trace contextRef="#ctx0" brushRef="#br0" timeOffset="605491.9669">32993 6365 197 0,'0'0'211'0,"0"0"-20"0,0 0-17 0,0 0-19 0,0 0-18 16,0 0-8-16,0 0-17 0,0 0-8 0,0 0-14 16,0 0-7-16,50 23-11 0,-41-14-7 15,-9-9-12-15,15 17-13 0,-5-6-15 0,-10-11 6 16,15 16-4-16,-15-16-6 0,19 11-1 0,-19-11-3 0,12 8 2 15,-12-8-2-15,0 0 6 0,22 6 14 0,-22-6 2 16,0 0 2-16,0 0-3 0,0 0-2 16,0 0-2-16,0 0 0 0,42-17-7 0,-42 17 0 15,12-11-4-15,-12 11-1 0,6-13 11 0,-6 13-2 0,8-14-2 16,-8 14-7-16,0 0 1 0,-3-23-4 0,3 23-2 16,0 0-6-16,-13-17 0 0,13 17-16 0,-11-9-10 15,11 9-21-15,0 0-27 0,0 0-26 0,-17-9-29 16,17 9-25-16,0 0-63 0,0 0-110 15,0 0-341-15,0 0 150 0</inkml:trace>
  <inkml:trace contextRef="#ctx0" brushRef="#br0" timeOffset="605901.073">33286 6410 224 0,'0'0'256'0,"0"0"-7"0,0 0-3 16,-3 26 6-16,3-26-7 0,-1 21-19 0,1-21-18 15,-3 29-22-15,1-15-13 0,-1 3-24 0,-1 0-12 16,1-1-12-16,0 1-18 0,-2-1-13 0,-1 0-21 16,-1 0-11-16,-1-3-22 0,8-13-18 0,-9 22-28 15,9-22-12-15,-8 17-8 0,8-17-5 0,-7 12-6 16,7-12 0-16,0 0-5 0,-13 9-5 0,13-9-8 16,0 0-12-16,0 0-6 0,0 0 1 0,0 0 6 15,0 0 1-15,0 0 3 0,0 0 8 0,0 0 7 16,0 0 3-16,0 0 8 0,13-59 15 0,-8 47-5 15,4-3 16-15,1-2 3 0,2 0 7 0,1 0 2 16,0-5 10-16,4 4 8 0,-4 1 1 0,6-1 3 16,-5 6 9-16,2-2 6 0,-3 2 17 0,4 4-2 15,-17 8 4-15,23-14 2 0,-23 14-1 0,25-3 5 16,-25 3 6-16,0 0 11 0,35 3-8 0,-35-3-5 16,0 0-3-16,22 14 4 0,-22-14-1 0,14 17 7 15,-10-7 2-15,-4-10-20 0,4 29 22 0,-5-16 5 16,1-13-2-16,-9 26-8 0,-3-13-6 0,-1-1-7 15,-4-1-15-15,-9-1-21 0,0-3-28 0,-2-2-39 16,-9-1-49-16,1-2-66 0,-1-3-89 0,-16-4-306 16,-1 3-598-16,2-2 265 0</inkml:trace>
  <inkml:trace contextRef="#ctx0" brushRef="#br0" timeOffset="608659.5948">26335 6760 236 0,'-17'-10'238'0,"-9"-1"-11"16,-2 0-8-16,-4 4-10 0,4 2-11 0,-3 2-8 16,2-1-12-16,2 0-13 0,7 4-21 0,-1 1-14 15,7 2-13-15,0-2-25 0,4 2-8 0,-3 1-8 16,8 1-11-16,0 1-3 0,1 1-6 0,4 3-6 15,1-1-7-15,3 1-5 0,1 0 0 0,9 4-2 16,-1-2-8-16,4 1 3 0,-2 1-6 0,7 0 1 16,2 1-3-16,-2 0-1 0,-2-3 8 0,-7-3-4 15,4 1-7-15,-6-1 2 0,-1 0-4 0,-1 0 1 16,-4 0 1-16,-1-3 9 0,0 0 5 0,-4 1 6 16,0 1-4-16,-4-2 1 0,-1 1 6 0,1-3 6 15,-5 3-13-15,-1 0-6 0,-8-1-3 0,0-3-3 16,2 1-5-16,-3 0-4 0,-2-2-3 0,3-1-6 0,0-2-5 15,4 1-20-15,0-2-17 0,4 2-20 0,-2 0-15 16,5-3-19-16,-1 1-32 0,4-2-27 16,-1-1-22-16,5 0-51 0,1-5-223 0,3-2-483 15,5-2 214-15</inkml:trace>
  <inkml:trace contextRef="#ctx0" brushRef="#br0" timeOffset="608837.7322">26471 6676 236 0,'4'2'256'0,"-4"-2"-24"0,4 6-9 0,-3-1-9 16,-2 1-18-16,-2 4-12 0,-1 1-14 0,-1 1-17 16,0 3-8-16,0 2-19 0,-3 1-15 0,3 7-16 15,-2-1-25-15,1 1-35 0,2-9-33 0,-2 4-27 16,1-2-30-16,-1 0-19 0,-1-1-35 0,0 0-23 16,-2-1 6-16,2-3-14 0,0-4-29 0,1 0-101 15,0-3-292-15,4-1 129 0</inkml:trace>
  <inkml:trace contextRef="#ctx0" brushRef="#br0" timeOffset="609256.059">26354 7037 453 0,'3'3'37'0,"3"-1"19"15,2-1-3-15,1-1 6 0,-9 0-3 0,19-1-5 16,-6-1-3-16,1 1-5 0,3-1 4 0,-1-1-6 16,4-3-8-16,-6 5 3 0,2-4-4 0,2 1-5 0,-1-1 17 15,-4 2-5-15,0-2 16 0,-1 0 16 16,-2 1 5-16,-3 2 8 0,4-4 7 0,-6 4-2 16,-1 0 6-16,0-3 2 0,-1 4 4 0,-1-2-3 0,-2 3-6 15,5-3-6-15,-5 3-6 0,0 0-5 0,5-2-7 16,-5 2-9-16,0 0-8 0,0 0-9 15,0 0-10-15,0 0-2 0,-19 7-2 0,11-6-12 16,2-1-6-16,-1 1 0 0,3 2 2 0,-1-3-7 0,5 0 4 16,-7 4-4-16,1-2-2 0,6-2 0 0,-5 4 1 15,4 0-5-15,1-4-3 0,-3 3-1 0,3-3 2 16,0 5 1-16,0-5-3 0,3 4 4 16,-1-2 1-16,-2-2 2 0,8 1-6 0,-8-1 3 0,7 2 1 15,-7-2-4-15,0 0 1 0,13-5-3 0,-8 5 1 16,5-2 1-16,-4 1 3 0,3-2-4 0,1 0-1 15,-3 0 2-15,2 1 5 0,-1-3-3 0,1 3 1 16,-3-1-1-16,-2 1 2 0,1-2 3 0,2-2 1 16,-2 4-4-16,0-3 0 0,-4 2 12 0,3-1 6 15,-3-1 1-15,1 0 12 0,-2-2-2 0,-2 2 13 16,1 2-4-16,0-2-3 0,-3-1-10 0,0 5 0 16,-2-4-1-16,-1 0-2 0,2 1-2 0,-3 4-3 15,2-3 0-15,-7 3-7 0,8 0-7 0,-6-1-20 16,3 2-19-16,0-1-29 0,8 0-27 0,-14 3-39 15,9 1-31-15,-1-1-36 0,3 2-196 0,-1-3-425 16,4-2 188-16</inkml:trace>
  <inkml:trace contextRef="#ctx0" brushRef="#br0" timeOffset="609518.6485">26930 6950 160 0,'8'0'331'0,"-8"0"-25"0,0 0-26 16,10 0-20-16,-10 0-18 0,5 6-6 0,-3-2-4 16,2 1-18-16,0 4-14 0,-1 1-14 15,-1 8-6-15,0 1-13 0,2 5-17 0,-4 2-28 0,0 3 4 16,-2-1-13-16,-4 0-17 0,0 3-9 0,0-1-4 16,-3-3-11-16,0-1-19 0,0 3-25 0,0-5-17 15,-5 2-21-15,5-7-18 0,0-1-11 0,-1-2-21 16,2-1-9-16,-2 0-21 0,0-5-15 0,2 0-14 15,3-4-27-15,-3 2-17 0,5-4-38 0,-4-3-26 16,4-1-28-16,3 0-150 0,-9-4-437 0,5 0 195 16</inkml:trace>
  <inkml:trace contextRef="#ctx0" brushRef="#br0" timeOffset="609738.8726">26967 6961 143 0,'13'-16'195'0,"-1"2"3"0,2-1-8 0,-1 3 4 15,2 0-3-15,-2 7-5 0,-2 0-11 0,1 0-15 16,-1 2-10-16,2 6-2 0,0-2-7 0,0 5-11 16,-1-2-6-16,-2 3 3 0,-2 2-9 0,-1 2-11 15,-2-2 1-15,-1 3-3 0,-3 0-13 0,-2 0-6 16,-5 0-4-16,-3 3-8 0,-5-2-15 0,-3-2-4 16,-1 0-14-16,-6 1-14 0,-3-3-21 0,2 0-14 0,5-4-21 15,1 3-34-15,-1-3-32 0,2-1-35 0,3 0-44 16,4-3-45-16,1 3-230 0,0-1-487 15,5-3 215-15</inkml:trace>
  <inkml:trace contextRef="#ctx0" brushRef="#br0" timeOffset="610821.4728">27529 7015 130 0,'-4'-2'345'0,"3"-2"-24"0,-2 1-17 16,3 3-31-16,-5-2-23 0,5 2-26 0,0 0-19 0,-3-4-11 15,3 4-9-15,0 0-19 0,-2 13-3 16,2-8-29-16,0 2-6 0,0 2-16 0,0-3-8 0,2 7-15 16,5-4-7-16,-3 0-9 0,2 3-8 0,2-5-14 15,1 2-14-15,4-1-10 0,2 2-9 0,2-2-12 16,2-1-12-16,0-3-8 0,1-1-7 0,1 2 1 16,-2-4-3-16,1-2-1 0,2-2-7 0,-4-1 1 15,-3-1 5-15,1 0 1 0,-5-2 7 0,1 2-2 16,-3-2 4-16,1 2 1 0,-2-2 4 0,-3-1 19 15,-1 3 11-15,-1 0 10 0,-1-1 0 0,0 4-1 16,0-2-4-16,-2 4-5 0,0 0-2 0,-6-4-4 16,6 4-2-16,0 0 6 0,0 0-8 0,-9 9-4 15,8-1 2-15,-1-1 1 0,2 3 1 0,0 0-2 16,0 1-2-16,1 0-1 0,1 0-1 0,5 0-1 16,1 4 0-16,-1-5 2 0,2 2-1 0,3 0-1 15,2-4 0-15,-3 0 9 0,-2-2 2 0,1 0 5 16,3-2 5-16,-1 0 12 0,-1-3-3 0,-2-1 2 15,1-1 12-15,-1-2 1 0,-2 0-5 0,-1-2-3 16,0 1-3-16,2-5-8 0,-3 2-1 0,3-2-6 16,-3 1-12-16,-2-2-13 0,0-1-26 0,-1 1-18 0,-2 0-27 15,-2-2-26-15,1 2-28 0,1-2-29 16,-2 0-42-16,4-5-46 0,-1 5-54 0,-2-2-185 16,2 4-524-16,1-5 232 0</inkml:trace>
  <inkml:trace contextRef="#ctx0" brushRef="#br0" timeOffset="611585.0046">28164 6956 1 0,'0'5'271'0,"-4"-1"-9"0,4 3-9 15,-2 0-2-15,-2 3-5 0,0 1-18 0,0 0-14 16,3 1-14-16,-5 3-20 0,4-2-16 0,-3 4-13 16,5-2-17-16,-4 0-12 0,4-2-15 0,-5 3-7 15,4-6-16-15,0 2-10 0,0-2-11 0,-1-1-17 16,2-3-9-16,0-1-12 0,0 0-4 0,0-1-4 15,0-4-5-15,0 2-10 0,0-2-18 0,0 0-3 16,0 0 1-16,15-9-3 0,-11 2 1 0,5 1 1 16,-5-1 1-16,4-5 5 0,-2 4 0 0,-1-1 1 15,3-2 3-15,-3 5-2 0,1-2 6 0,-2 4 4 16,-1-1 1-16,-1 1-1 0,2 3 7 0,-4 1-1 16,0 0 1-16,0 0 3 0,12 7 9 0,-11 0-5 15,3 3 0-15,-2 0 3 0,2 0-4 0,-1 3-1 16,2 2-1-16,1-1 1 0,0-3-1 0,0 3-3 15,-1 0 1-15,1-4-3 0,1 0-2 0,0-3-5 0,3 1 3 16,-2-1 3-16,3-4-8 0,1-1 3 16,0-2-5-16,0-2-2 0,1 1-9 0,0-3 1 15,2-4 1-15,3-1 2 0,-4 1 3 0,-1-4-4 16,1 1 5-16,-2 1 4 0,0-3-4 0,-1-1 2 0,-2 2 9 16,-3 1 3-16,-1 2 6 0,-1 0 4 0,-3 1 2 15,0 1-1-15,-2 3-2 0,-1-1 7 0,-4 3-2 16,-1 2-4-16,7 0-4 0,-13 1 7 0,3 0-3 15,1 4 1-15,0 2-4 0,1-2-1 0,-2 2 1 16,5-1-4-16,0 2 7 0,1 1-10 0,0 1-5 16,4-3 4-16,0 0-11 0,0-1-2 0,3-1 10 15,-2 4-6-15,4-5 0 0,-1 0 1 0,5-1 3 16,0 2 0-16,0-2 3 0,0-2-4 0,4-1 3 16,-3-2 2-16,2-1-6 0,0-1 2 0,-3 1 2 15,5-1-3-15,-4 3 7 0,-1-1-8 0,3-3 1 16,-5 2 1-16,-1 3-1 0,1-2 1 0,-7 2-3 15,10 2 3-15,-6 1 3 0,1 1-5 0,-2 0 3 16,-2 0 1-16,3 6-1 0,-3-3 0 0,4 2 3 16,-5-2-2-16,0 3-1 0,4-2 0 0,-4 1 0 15,1 2 1-15,3-4-1 0,-1-2 1 0,-1 1-1 16,2-2 0-16,0 0 2 0,1-1 0 0,3 1 2 16,-2-2-4-16,2-2 11 0,0-2-11 0,0-1-2 15,2-1 8-15,-3-1 1 0,3 1 2 0,1-3 3 0,-2 1 12 16,-3-1 4-16,2 2 1 0,-2 2-3 15,-1-2 8-15,0 3-1 0,0-2-6 0,0 1-1 16,-2 0 0-16,-3 3-11 0,6 0 4 0,-6 0 1 16,6 6 2-16,-3-1 0 0,-1 1 4 0,0-1-8 15,0 1 3-15,0 1-13 0,1 0-2 0,0 0-18 0,-1-1-23 16,1 2-17-16,3 1-36 0,0 0-29 0,-1-5-45 16,-1 1-62-16,4-2-46 0,-5 0-206 0,5-2-513 15,4 1 227-15</inkml:trace>
  <inkml:trace contextRef="#ctx0" brushRef="#br0" timeOffset="611944.7876">29240 7227 270 0,'0'0'289'0,"0"0"-21"0,-9 12-14 15,7-7-29-15,0 0-17 0,0 2-20 0,0-1-21 16,2 2-13-16,2-1-18 0,2 1-11 0,-2 2-16 15,3-2-13-15,0 0-12 0,4 1-15 0,-4-1-9 16,4-3-6-16,0 1-6 0,3-2-5 0,-6-1-5 16,6-2-7-16,-2 1-4 0,0 0-3 0,0-6 4 15,2 3-7-15,-3-3-2 0,0 1 1 0,-2-1 5 16,2 0 3-16,-1-3 11 0,-3 3 9 0,0-1 3 16,0 1 0-16,-1-1 5 0,-3 2 7 0,1-1-8 15,-2 4 3-15,4-3-11 0,-4 3-5 0,0 0 0 16,0 0-5-16,0 0 5 0,-8 10-2 0,2-1 2 15,-1-1-6-15,2 2 3 0,0 0 4 0,-4 7-14 0,0-5-10 16,0 5 3-16,0 0-5 0,-2-6-1 16,-1 1-8-16,-1 3-6 0,6-6-11 0,-5 3-25 0,6-3-26 15,-2 1-26-15,3-2-37 0,-3 2-34 16,2-5-36-16,2 1-50 0,0 0-66 0,-1-4-164 0,1 1-513 16,3 0 226-16</inkml:trace>
  <inkml:trace contextRef="#ctx0" brushRef="#br0" timeOffset="613345.9161">29893 7403 8 0,'1'-4'332'15,"-1"4"-3"-15,0-8-8 0,0 6-16 0,0 2-12 16,0-6-9-16,0 6-22 0,4-2-10 0,-4 2-28 15,1-4-13-15,-1 4-28 0,0 0-23 0,0 0-12 0,0 0-7 16,0 0-15-16,0 0 0 0,4 13-19 0,0-7-14 16,-4 1-4-16,1 5-1 0,2-2-13 15,-2 2-14-15,2 0 3 0,-3 3-14 0,2 2-2 0,-2-6-5 16,0 7-5-16,0-7 2 0,-2 1-10 0,2-4-4 16,0 4-5-16,-3-7-14 0,3 2-7 0,0-2-4 15,0-1 0-15,-1 1-2 0,1-2 2 0,0-3 6 16,-4 3-1-16,4-3-5 0,0 0 16 0,0 0-15 15,0 0 3-15,0-12-10 0,1 6 6 0,3-1-2 16,-1-1 6-16,3-3-5 0,-2 6 2 0,1-7 0 16,0 2 4-16,3-1-10 0,-2 0 7 0,1 2-8 15,-1-1-15-15,-1 1 1 0,2-1-8 0,0 2-16 16,-2 3-43-16,0-1-23 0,-2 0-25 0,2 4-27 16,-2-1-28-16,-1 2-19 0,-2 1-23 0,13 0-8 15,-13 0-29-15,8 4-182 0,-6-2-492 0,1 4 218 16</inkml:trace>
  <inkml:trace contextRef="#ctx0" brushRef="#br0" timeOffset="614580.4226">30030 7516 119 0,'0'4'179'0,"0"-4"-6"0,0 0 4 15,0 4 7-15,0-4-6 0,2 4-9 0,-2-4-9 16,8 0-3-16,-8 0-9 0,13-1-12 0,-3 2-15 16,1-2-11-16,2 1-7 0,1-3-13 0,3 1-4 0,-3 1-11 15,-1-2-10-15,6-5-3 0,-2 2-6 0,-3 2-5 16,-2-1-4-16,-1-1-7 0,0-1-3 0,-2-1 6 15,0 1-3-15,0-2 0 0,-4 1 12 16,-2 0 14-16,0-2 14 0,-3 5-19 0,0 0 1 0,-1 0 3 16,0 0 0-16,-2 1-1 0,3 4-5 0,-7-2-10 15,7 2 1-15,-10 1-1 0,2 0-9 0,-1 3-2 16,-1 4 1-16,2-3-9 0,0 2 14 16,1 1-22-16,-1 1 3 0,3-2 1 0,0 3-11 0,1-2 1 15,1 2-2-15,3-2-6 0,0 2-5 0,0-2 0 16,7 2-11-16,-2-3-3 0,1 2-5 0,2-4-2 15,2 2-4-15,0-2 2 0,3-2 2 0,0-2-4 16,1 0 6-16,-1-1-2 0,1 0-3 0,-3-2 5 16,2-4 4-16,1 1 2 0,-5 0-1 0,0 0 5 15,2-3 0-15,0 2 4 0,-2-2 7 0,-2-1 1 16,1 1 7-16,-4 2 7 0,-3 0 9 0,3 0 16 16,-1 0-12-16,-5 0-1 0,1 3 2 0,0-2-5 15,1 5 2-15,-8-4-7 0,3 3 2 0,5 1 7 16,-14 2-9-16,6 1 0 0,4 0-4 0,-2 2-2 15,-2 1 0-15,3 3 4 0,0-2-7 0,1 0-7 16,0 0 1-16,-1 1-13 0,5-2 10 0,-2-1-10 16,2 1-7-16,0 2-7 0,2-3 5 0,-2-1-15 15,5 1 4-15,-1-2-2 0,0 1-6 0,1-2 0 16,4-2-2-16,-4 0 1 0,3 2 10 0,-2-2-8 16,1-2 0-16,0 0 3 0,2-2 0 0,-1-4 7 15,2 4-1-15,-2-1 2 0,-3-1 7 0,0 1 12 16,0 1-13-16,1-2 0 0,-2 2 11 0,0-2 3 15,-1 2 2-15,-1 0 3 0,1 0-1 0,0 2-1 16,-3 2-5-16,3-2 2 0,-3 2 1 0,0 0 0 16,0 0-6-16,0 0 10 0,-1 11-1 0,0-7 1 15,0 0-2-15,-1 3-3 0,1-1-7 0,0 1-7 16,1 2-5-16,-2-5-3 0,2 5-7 0,3-1-15 0,0-4-12 16,0 0-9-16,0 1-7 0,4 0-11 0,-1-1-8 15,-1-1-3-15,1 0 3 0,2-2-7 16,-1 0-4-16,1-2 0 0,-1-2 15 0,0 2 5 15,1-2 4-15,-2 1 4 0,1-2 12 0,0 1 12 0,0-2 11 16,-1-2 13-16,-1 2 10 0,3-4 16 0,-6 4 14 16,2-1 5-16,-1 0 15 0,-1 1 11 0,1 2 17 15,-2-2 5-15,-1 5-5 0,1-7-6 16,-1 7-4-16,0 0 0 0,0 0-9 0,-5-1-3 0,5 1-3 16,0 0-4-16,0 0-1 0,-14 12-4 0,13-9-1 15,-3 3 3-15,3-2-14 0,-2 1-6 0,3-1-7 16,-1-1 3-16,-3 4-6 0,4-1-3 0,0-4-7 15,0 3 0-15,0 0-1 0,0-1-4 0,0-4-1 16,5 5-1-16,-1-3 0 0,1 1-4 0,-1-2-5 16,1 1 2-16,-5-2-1 0,14-2 3 0,-6 1-8 15,-8 1 8-15,12-3-2 0,-5 2 1 0,1 1 3 16,-2-5 1-16,1 2 5 0,0-2 0 0,0 3-2 16,-1-3 5-16,-3 3 9 0,2-1 9 0,-4 0 9 15,3-2 8-15,0 3 6 0,-4 2-5 0,2-3 0 16,-2 3-5-16,0 0 0 0,0 0-3 0,0 0 1 15,0 0-4-15,0 0 1 0,0 0-9 0,0 0 3 16,-2 13 1-16,0-8-1 0,2-2 0 0,-2 3-1 16,2-3-8-16,0-3-3 0,0 7 1 0,0-7-1 15,-1 5 3-15,1-5-5 0,3 3 0 0,-3-3 7 0,8 1-3 16,-4 0 0-16,1 1-1 0,-5-2 3 16,10 1 1-16,-10-1-2 0,10-4 4 0,-10 4-1 15,9-4 1-15,-2 4-3 0,0 0 4 0,-3-3 4 16,-4 3 1-16,7-4 1 0,-5 3 7 0,-2 1-1 0,7-2 3 15,-7 2-3-15,6-2 2 0,-6 2 0 0,0 0-1 16,5-2 1-16,-5 2-4 0,0 0-1 16,0 0-2-16,0 0-2 0,0 0 5 0,1 7 0 15,-1-7-5-15,0 4 1 0,0-4-3 0,0 0 1 0,-5 7-1 16,5-7 1-16,-1 4 1 0,1-4-3 0,0 0 2 16,1 5-6-16,-1-5-6 0,-1 4 0 15,1-4-7-15,0 0 4 0,5 4 2 0,-5-4-3 0,0 0-2 16,0 0 4-16,0 0-5 0,9-1-7 0,-9 1 5 15,0 0-2-15,0 0 6 0,9-3 0 0,-9 3-3 16,5-3 5-16,-5 3 0 0,0 0-5 0,4-1-1 16,-4 1-4-16,0 0-12 0,0 0-6 0,0 0-14 15,0 0-10-15,0 0-5 0,0 0-11 0,0 0-13 16,0 0 0-16,0 0-13 0,0 0-21 0,0 0-20 16,9 4-34-16,-9-4-153 0,2 3-354 0,-2-3 157 15</inkml:trace>
  <inkml:trace contextRef="#ctx0" brushRef="#br0" timeOffset="615332.728">31435 7346 28 0,'0'0'216'0,"0"0"-5"0,0 0-5 0,0 0 6 0,-8 11-12 16,6-7-4-16,-3 6-10 0,-3 0 0 0,3-1-3 15,-5 9-11-15,2-2-16 0,1 2-8 0,-5 4-8 16,-1 0-15-16,3 3-13 0,-1 3-8 0,3-11-13 15,-2 9-10-15,1-9-5 0,1 1-16 0,1-1-4 16,-1-1-6-16,-2-1-7 0,5-3-4 0,-2 0-7 16,3-7-6-16,0 4 5 0,2-4-6 0,-3-1 0 15,2 2 3-15,1-4-12 0,2-2 9 0,-4 0 1 16,4 0-9-16,0 0 3 0,0 0-7 0,-3-13 1 16,3 8-2-16,3-3-7 0,1 0 7 0,1-1-3 15,2-1 0-15,1 0 9 0,4-4-15 0,-1 0 3 16,1 1-3-16,-1-1 2 0,4 1-3 0,0 2 5 15,-4 3-4-15,8-4-1 0,-3 6 2 0,-2-5-4 16,2 5 3-16,3 0-1 0,-7 1-8 0,1 2 10 16,1 3-5-16,1-5-2 0,-2 2-2 0,-3 1-1 15,0 1-7-15,-1 1-15 0,-2 0-18 0,-2-3-20 16,-5 3-26-16,8 0-24 0,-8 0-39 0,10 0-39 0,-7 0-30 16,-3 0-40-16,7 3-148 0,-3 0-444 15,-2 0 197-15</inkml:trace>
  <inkml:trace contextRef="#ctx0" brushRef="#br0" timeOffset="615640.9691">31627 7556 196 0,'-6'1'293'0,"-2"0"-3"16,0 1-9-16,-1 3-12 0,3-3-10 0,-2 1-13 0,1 2-21 16,-4 2-16-16,4-2-14 0,-2 3-23 0,1-1-14 15,2-2-12-15,-1 4-18 0,1 0-10 0,1-1-7 16,4-1-21-16,-1 4-5 0,2-2-9 0,3 1-7 15,0-2-11-15,2 3-5 0,3-4-14 0,1 0-7 16,1-2-6-16,1 2-1 0,2-2-1 0,-1 0-4 16,3-3-6-16,-4 0 4 0,4 1 1 0,2-7-1 15,-2 3-7-15,-6-2 1 0,4-1 1 16,0-1-4-16,-4-3-1 0,0-4-3 0,-2 6-2 0,0-5 14 16,-5 4-3-16,1-4 0 0,-3 1-1 0,0-2 8 15,-3-4 4-15,1 8-17 0,-1 1-4 0,-2-4-9 16,1 2-9-16,0 4-14 0,-2 0-24 0,5 1-30 15,-2 1-33-15,3 3-31 0,0 0-36 0,0 0-39 16,0 0-29-16,0 0-258 0,0 0-549 0,0 0 242 16</inkml:trace>
  <inkml:trace contextRef="#ctx0" brushRef="#br0" timeOffset="615934.792">31844 7647 209 0,'0'0'283'0,"-4"4"-12"0,1-2-1 0,-3-1 0 16,6-1 0-16,-10 3-31 0,5 0-15 0,1-2-24 15,-3 2-21-15,1 0-4 0,0 1-12 16,1-1-23-16,3 4-10 0,-1 1-14 0,0-4-13 0,3 5-2 16,2-4-15-16,0 6-10 0,3-2-13 0,2-1-8 15,3 1-9-15,0-1-5 0,-1-2 24 0,3 2-12 16,-1-5 0-16,3 3-11 0,-4-3-4 0,2 0-7 16,-2-3 9-16,0-2-6 0,-2 2-4 0,0-4 12 15,-2 2-1-15,2-5-15 0,-3 4 18 0,3-4 8 16,-3 0-4-16,-3-1 6 0,1 0 1 0,-5-1-8 15,1 0-8-15,-1 0 1 0,-2-1-2 0,-3 3-3 16,2-4-18-16,0 4 5 0,1 0-17 0,-1 3-21 16,0 0-25-16,1 0-33 0,-1-1-24 0,3 4-41 15,-2 0-41-15,0-4-39 0,4 5-57 0,-4-1-44 16,4 1-237-16,0 0-602 0,-4-5 266 0</inkml:trace>
  <inkml:trace contextRef="#ctx0" brushRef="#br0" timeOffset="616149.8892">32207 7504 62 0,'2'-2'396'0,"-2"2"-9"0,0 0-33 16,0 0-16-16,0 0-8 0,0 0-15 0,0 0-17 16,-2 12-29-16,1-5-34 0,-3 3-4 0,1 2-20 15,1 3-20-15,-1 4-16 0,0 0-24 0,0 0-13 16,2 5-16-16,0 1-9 0,-3-4-31 0,2 0-42 15,-1-5-38-15,-1 1-49 0,1 0-58 0,-1 0-42 0,-2-4-61 16,1-2-57-16,0-1-72 0,-3-3-219 0,0 0-601 16,1-4 266-16</inkml:trace>
  <inkml:trace contextRef="#ctx0" brushRef="#br0" timeOffset="616286.7342">32075 7758 284 0,'4'-4'319'0,"-1"0"-13"0,-2 0-21 0,3 3-35 0,1-3-19 15,0 3-28-15,4 0-22 0,0-1-19 16,0 2-42-16,4 2-48 0,-3-2-56 0,2 2-58 0,-1 1-56 16,2-3-95-16,-5 2-157 0,6-2-378 0,-3 3 167 15</inkml:trace>
  <inkml:trace contextRef="#ctx0" brushRef="#br0" timeOffset="616560.5633">32762 7570 2795 0,'4'-5'214'0,"2"0"-104"0,-5 2-5 16,3-1-21-16,-1 1-18 0,-3 3-21 0,7-1 6 16,-7 1-2-16,0 0 11 0,7 7 18 0,-5-3-1 15,0 6 9-15,-4 6 6 0,0 1 1 0,1 1-5 16,-1 1 2-16,-4 8-10 0,-2-4-7 0,-3-1-7 15,-1 5-4-15,1-5-9 0,-2 1-2 0,0 0-10 16,0-1 1-16,2-4-11 0,0-2-16 0,1 0-36 16,3 0-29-16,-1-3-29 0,2-4-28 0,-2-1-28 15,3 1-38-15,1-1-48 0,1-3-54 0,2-1-46 16,-1-1-232-16,2-3-599 0,0 0 266 0</inkml:trace>
  <inkml:trace contextRef="#ctx0" brushRef="#br0" timeOffset="616741.2284">32841 7870 64 0,'-13'9'238'0,"11"-3"-8"0,-1-1-5 16,-1 1-25-16,2 0-18 0,-2 0-18 0,0 2-15 16,0 1-16-16,4-2-15 0,-2 3-16 0,0-2-27 15,1-1-29-15,-1-1-37 0,2 1-38 0,0-3-39 16,2 1-33-16,-1-2-68 0,1 1-93 0,-2-4-283 15,6 3 126-15</inkml:trace>
  <inkml:trace contextRef="#ctx0" brushRef="#br0" timeOffset="617132.9046">33029 7775 213 0,'0'0'272'0,"0"0"-20"15,0 0-25-15,0 0-17 0,0 0-19 0,0 0-22 16,0 0-16-16,0 0-16 0,0 0-12 0,0 0-13 16,0 0-13-16,0 0-12 0,0 0-6 0,0 0-8 15,0 0-10-15,0 0-5 0,-37 25-6 0,37-25-5 16,0 0-1-16,-3 18-2 0,3-18-7 0,0 0-3 16,0 0-6-16,9 22-5 0,-9-22 1 0,0 0 1 15,17 16 0-15,-17-16 4 0,0 0 5 0,11 12-3 16,-11-12 1-16,0 0 12 0,12 10 3 0,-12-10 1 15,0 0-3-15,13 12-2 0,-13-12 6 0,0 0 6 16,2 16 4-16,-2-16-3 0,0 0 1 0,0 0 3 16,-9 19 7-16,9-19-6 0,0 0-3 0,-13 15-5 15,13-15 6-15,0 0-9 0,-15 10 0 0,15-10-7 0,0 0-5 16,-19 6-6-16,19-6 5 0,0 0-12 0,0 0-11 16,-32 2-6-16,32-2-11 0,0 0-21 15,0 0-19-15,0 0-21 0,0 0-19 0,-40-5-13 16,40 5-29-16,0 0-29 0,-18-10-23 0,18 10-23 0,0 0-31 15,-3-15-3-15,3 15-20 0,0 0-164 16,0 0-451-16,16-32 200 0</inkml:trace>
  <inkml:trace contextRef="#ctx0" brushRef="#br0" timeOffset="617320.785">33210 7698 99 0,'23'-8'255'0,"-23"8"2"0,17-5 13 15,-17 5-4-15,0 0-1 0,0 0-11 0,20-8-6 16,-20 8-1-16,0 0-23 0,0 0 14 0,0 0-14 15,0 0-13-15,0 0-11 0,17 29-19 16,-17-29-17-16,1 23-18 0,0-10-5 0,-1-13-24 0,4 27-11 16,-5-11-12-16,1 1-33 0,-1 0-38 0,1-17-46 15,-2 28-42-15,0-13-37 0,-4 1-46 0,6-16-48 16,-9 21-64-16,9-21-49 0,-16 14-223 0,5-8-575 16,11-6 254-16</inkml:trace>
  <inkml:trace contextRef="#ctx0" brushRef="#br0" timeOffset="617429.9525">33155 7906 94 0,'0'0'211'0,"0"0"-12"0,32-17-21 0,-32 17-16 16,0 0-13-16,30-4-30 0,-30 4-60 0,23-3-99 15,-23 3-149-15,0 0-204 0,0 0 90 0</inkml:trace>
  <inkml:trace contextRef="#ctx0" brushRef="#br0" timeOffset="626929.3782">2286 12760 143 0,'0'0'152'0,"0"0"-12"0,0 0-10 0,0 0-11 0,0 0-18 16,0 0-4-16,0 0-8 0,0 0-14 0,0 0-10 16,0 0-5-16,0 0-7 0,0 0 3 0,0 0-1 15,0 0 1-15,-6 2-6 0,6-2-2 0,0 0-3 16,0 0 4-16,0 0-1 0,0 0-4 0,0 0-5 16,0 0 4-16,0 0-2 0,0 0-6 0,0 0 0 15,0 0-1-15,0 0-5 0,4 8-1 0,-4-8 9 16,5 2-1-16,-5-2-1 0,7 3-3 0,-7-3-6 15,9 1 2-15,-3 0 1 0,2 1-1 0,3-2-7 16,1 1 1-16,-2-1-3 0,5-1-10 0,6 1-4 16,-2-3-14-16,3-1-22 0,6-1-14 0,0 0-28 15,-1-2-45-15,2-2-54 0,-11 2-135 0,10-1-332 16,-1-3 148-16</inkml:trace>
  <inkml:trace contextRef="#ctx0" brushRef="#br0" timeOffset="627766.725">3327 12856 70 0,'0'0'189'15,"0"0"-4"-15,-5 3-13 0,5-3-14 0,0 0-3 16,0 0-13-16,0 0-14 0,0 0-10 0,-3 3-10 16,3-3-8-16,0 0-7 0,7 4-4 0,-7-4-9 15,0 0-5-15,5 3-9 0,-5-3-6 0,6 1 0 16,-2 0-4-16,-4-1-6 0,10-1-4 0,-2 0-3 16,-2-1-6-16,5 1-4 0,0 0-3 0,-1 0-4 15,3-2-1-15,1-1-6 0,-1 2-6 0,5-5-5 16,-5 3-10-16,3-2-12 0,1 0-8 0,-1 0-9 15,-4 2-15-15,2 0-22 0,-3-3-21 0,0 4-37 16,1-1-47-16,-3-2-138 0,-1 0-336 0,0 3 149 16</inkml:trace>
  <inkml:trace contextRef="#ctx0" brushRef="#br0" timeOffset="628672.1652">4325 12754 24 0,'0'0'191'0,"0"0"-17"0,0 0-10 0,0 0-11 0,0 4-15 15,0-4-10-15,0 0-16 0,0 0-9 0,0 0-8 16,0 0-8-16,5 2 1 0,-5-2-10 0,0 0-1 16,0 0-3-16,5 3-4 0,-5-3-4 0,0 3-2 15,0-3-5-15,0 0-8 0,4 2-1 0,-4-2-5 16,4 4 1-16,-4-4-1 0,5 0-5 0,-5 0-2 16,6 0-2-16,-6 0-2 0,11 3-6 0,-11-3-2 15,11-3-3-15,-3 3-1 0,3-2-1 0,0-1-3 16,-1 1 0-16,2-1-2 0,1-1-2 0,0 1 0 15,4-1-5-15,-1 1 4 0,-3 1-6 0,1-3-4 16,-4 1-5-16,2 0-12 0,3 1-1 0,-3-1-20 16,-1 2-15-16,1-3-25 0,-2 2-27 0,0 1-19 15,0-3-41-15,-3 3-169 0,0-1-360 0,-2-1 160 16</inkml:trace>
  <inkml:trace contextRef="#ctx0" brushRef="#br0" timeOffset="629590.5842">5281 12715 81 0,'0'0'184'15,"0"0"-16"-15,0 0 2 0,1 4-7 0,-1-4-7 16,0 0-5-16,0 0-10 0,0 0-10 0,0 0-7 16,0 0-3-16,0 0-7 0,0 0-4 0,0 0-10 15,5 1-1-15,-5-1-9 0,0 0-4 0,0 0-6 16,0 0-11-16,0 0-6 0,14-3-3 0,-14 3-4 0,8-1-8 15,-3 2-5-15,-5-1-5 0,14-2 2 16,-9 1-6-16,4-1-1 0,-4 1-1 0,3-1-8 16,-1 2-1-16,2 0 1 0,2-2-6 0,-4 0-1 15,2 0 0-15,0-1-3 0,4 3-2 0,-4-3-6 0,-4 1-7 16,4 1-19-16,-1 0-18 0,-2-2-27 0,-2 2-31 16,2 1-43-16,-3-3-18 0,2 1-47 15,-5 2-166-15,9-4-402 0,-7 4 178 0</inkml:trace>
  <inkml:trace contextRef="#ctx0" brushRef="#br0" timeOffset="631865.5131">7296 11534 20 0,'0'0'184'0,"0"0"-14"15,0 0-12-15,0 0-15 0,0 0-7 0,0 0-11 16,0 0-16-16,0 0-8 0,0 0-9 0,0 0-6 16,0 0-8-16,0 0 1 0,0 0-6 0,0 0-6 15,0 0-1-15,0 0-1 0,0 0-3 0,0 0-3 16,10 0-3-16,-10 0 0 0,0 0 1 0,0 0-8 16,0 0-1-16,0 0 0 0,0 0-5 0,3 1 0 15,-3-1-1-15,0 0-5 0,2 4 4 0,-2-4-1 16,0 0-4-16,0 0 0 0,0 0-5 0,0 0 0 15,0 0-3-15,11-3-5 0,-11 3 1 0,6-1 0 16,0 0-2-16,-1 0-6 0,3-3-1 0,-3 1 2 16,3-1-4-16,-2 2-2 0,6-1-5 0,-3 0 3 0,2-3 1 15,1 2-1-15,4-3 0 0,0 1 0 0,1 1 0 16,-5-1-4-16,1 4-2 0,-3-3 3 0,0 3-3 16,2-1-3-16,-1-1-6 0,-3-2-9 0,-2 4-9 15,3 1-16-15,-5-1-19 0,1 0-17 0,0-1-25 16,-1 1-41-16,-4 2-51 0,9-2-171 0,-9 2-394 15,4-4 175-15</inkml:trace>
  <inkml:trace contextRef="#ctx0" brushRef="#br0" timeOffset="633339.4104">9726 11529 46 0,'0'0'134'0,"0"0"-2"15,0 0-8-15,0 0-12 0,0 0-13 0,12 2-4 16,-12-2-1-16,0 0-4 0,0 0 5 0,10-1-4 15,-10 1-9-15,4-4-3 0,-3 1 0 0,-1 3-10 16,9-2-7-16,-5 1-5 0,-4 1-1 0,9-3-10 16,-4 0-3-16,2 0-3 0,4-1-7 0,-1-1-1 15,0 0-4-15,3 4 2 0,-3-5-8 0,3 3-4 16,-1-1-13-16,1 0-4 0,-1-1-12 0,1 2-20 16,-2 0-24-16,1 0-26 0,-2-1-22 0,4 0-167 15,-5 0-291-15,0-1 130 0</inkml:trace>
  <inkml:trace contextRef="#ctx0" brushRef="#br0" timeOffset="635291.7716">11499 11521 202 0,'0'0'200'0,"0"0"-14"0,0 0-10 16,0 0-6-16,0 0-10 0,0 0-12 0,0 0-5 16,0 0-9-16,0 0-8 0,0 0-6 15,0 0-7-15,0 0-10 0,0 0-11 0,0 0-5 0,0 0-7 16,0 0-12-16,0 0-4 0,0 0-4 0,0 0-3 16,0 0-8-16,0-13-3 0,0 13-6 0,2-4-6 15,-2 4-2-15,4-1-5 0,-4 1-5 0,8-2-4 16,-4-2-5-16,2 3-8 0,-1-2-4 0,3 1-4 15,1-2-3-15,1 2-7 0,0-3-3 0,0 1-14 16,2 0-5-16,-1 0-13 0,0-2-11 0,1 2-18 16,1 1-32-16,-4-4-10 0,3 3-38 0,-2 0-194 15,1-1-380-15,-3 1 168 0</inkml:trace>
  <inkml:trace contextRef="#ctx0" brushRef="#br0" timeOffset="649904.9227">3091 12564 76 0,'-3'-3'178'16,"3"3"-13"-16,-4-2-10 0,4 2-15 0,-4-5-10 0,4 5-7 15,-2-2-17-15,2 2-15 0,0 0-7 0,0 0-8 16,0 0-8-16,0 0-12 0,0 0-4 15,0 0-4-15,0 0-5 0,0 0-7 0,0 0 0 16,0 0-1-16,0 0-5 0,0 0-5 0,-8 5-6 0,8-5 4 16,-2 5-3-16,2-5-2 0,-3 3-3 0,3-3 1 15,0 0-5-15,-4 2 3 0,4-2-8 0,0 0 0 16,0 0 4-16,1 7-2 0,-1-7-4 16,0 0 1-16,6 2 5 0,-6-2 0 0,7 3-1 0,-7-3-3 15,12 0 5-15,-1 1 5 0,1-2-1 0,7 0-1 16,3 1-6-16,6-3 8 0,1-1-5 0,-1 2-3 15,7-1 2-15,-5-2 1 0,2-1-2 16,0 1 0-16,2-1-4 0,4-2 0 0,-5 4-5 0,4-1 6 16,-4-1-6-16,3 0 8 0,-4 0-4 0,-3 2 0 15,1 0-2-15,-6-1-3 0,-5 2 7 16,-3 2-2-16,-4 1-4 0,2-1 0 0,-2 1 0 0,0 0-2 16,-4 0-2-16,3 0-3 0,-5 1-4 0,4-1-6 15,-6 0 0-15,1 1 2 0,2 0-10 0,-1 1-5 16,-5 1 5-16,3-1-7 0,1 1-5 0,-5-3 1 15,5 4-1-15,-3-1-5 0,0-1 0 0,-2-2-10 16,0 5-10-16,0-5-26 0,1 3-11 0,-1-3-40 16,0 0-83-16,-3 5-239 0,3-5 107 0</inkml:trace>
  <inkml:trace contextRef="#ctx0" brushRef="#br0" timeOffset="650286.571">3185 12651 110 0,'-9'0'196'16,"0"3"0"-16,2-3-9 0,1 2-7 0,6-2-11 15,-7 0-7-15,7 0-12 0,-8 0-15 0,8 0-6 16,0 0-14-16,0 0-3 0,0 0-3 0,0 0-7 16,0 0-6-16,18 5 0 0,-6-5-4 0,8 0-4 15,-1-1-6-15,12-1-10 0,1 0-5 0,1 1-8 16,3-3-4-16,2 2-7 0,3-4-3 0,9 0-5 16,-11 0-4-16,10 0-5 0,-12 2-3 0,0-4-3 15,-1 3-7-15,-3 0-5 0,0-2-2 0,-3 2-8 16,-3 1-11-16,-6-1-4 0,-5 3-16 0,-2 1-14 15,-3 0-13-15,-2 1-14 0,1 0-14 0,-2-2-15 16,-3 1-1-16,-5 1-3 0,9 1-14 0,-5 1-20 16,-4-2-8-16,0 0-31 0,3 2-140 0,-3-2-342 15,0 0 151-15</inkml:trace>
  <inkml:trace contextRef="#ctx0" brushRef="#br0" timeOffset="692921.6158">920 14921 15 0,'0'0'226'16,"0"0"-20"-16,0 0-12 0,-11-2-16 0,11 2-11 16,-4-1-16-16,4 1-13 0,0 0-13 0,0 0-9 15,0 0-12-15,0 0-10 0,0 0-11 0,0 0-6 16,0 0-4-16,0 0-8 0,0 0-7 0,0 0 1 15,0 0-6-15,0 0-4 0,0 0-5 16,0 0-4-16,22 1-2 0,-17 0-6 0,3 0 1 0,-8-1-5 16,13-1 3-16,-2 2-6 0,-2-1-6 0,4 0 0 15,1 0 0-15,-2 2-3 0,2-1-1 0,1-1-2 16,-1 0 2-16,4 2-6 0,-4 0-1 0,4-1 2 16,1 0-1-16,-1 2-1 0,-5-3 1 0,2 3-6 15,-1-3 1-15,-1 0 2 0,2 0-5 0,-2 1-2 16,-3 0-2-16,-1-2-1 0,-1 1-11 15,-3 1-4-15,4-1-6 0,-4 2 0 0,0-1-10 0,-5-1 3 16,8 1-8-16,-8-1-3 0,5 0-3 0,-5 0-12 16,0 0-18-16,0 0-17 0,10-4-27 0,-10 4-32 15,0-2-165-15,0 2-342 0,0 0 151 16</inkml:trace>
  <inkml:trace contextRef="#ctx0" brushRef="#br0" timeOffset="693523.8014">1147 14773 101 0,'0'0'213'0,"0"0"-16"0,0 0-12 16,0 0-10-16,-8 2-8 0,8-2-19 0,0 0-10 16,0 0-10-16,0 0-8 0,0 0-6 0,0 0-7 15,0 0-5-15,0 0-10 0,-6 3-6 0,6-3-5 16,0 0-7-16,0 0-6 0,0 0-9 0,-3 2-10 15,3-2-4-15,0 0-6 0,0 0-1 0,0 0-5 16,0 0-2-16,0 0-5 0,7 6 1 16,-4-4-3-16,1 2-5 0,-4-4 5 0,7 3-6 0,-2-1-4 15,1 2 1-15,2-1-2 0,-2 0 0 0,3-1 0 16,-1 1-1-16,2 0-4 0,-1 3 0 0,4-2-1 16,-2 0 3-16,1-1-4 0,2 1 2 15,-4 1-2-15,7 1 0 0,-3 0 1 0,4-2-1 0,-5 2-2 16,2 0 1-16,-2-3-1 0,0 0 3 15,-1 4-5-15,0-2-1 0,-2-1 1 0,3 1-1 16,-4-1-2-16,-3 0 3 0,2-1-1 0,-2 1-2 16,-1 0-1-16,-1-1 3 0,0-1-2 0,-3 1-1 0,3-1 2 15,-3 1-2-15,3-1 10 0,-4-2 11 16,1 7 11-16,-1-7 1 0,-6 8 6 0,1-6-3 16,-1 4-2-16,-1-1-2 0,-6-1-2 0,4 2-2 15,-2 1 4-15,-1 1-5 0,-2 0-3 0,5-1-4 16,-3 3 2-16,-1-2-3 0,1-1 0 0,2 4-5 15,-4-1-2-15,4 0-13 0,-3 1-18 0,2-3-25 16,-1 1-44-16,3-1-39 0,-1-1-65 0,1 3-284 16,0-4-517-16,1 2 229 0</inkml:trace>
  <inkml:trace contextRef="#ctx0" brushRef="#br0" timeOffset="705958.8218">1871 14742 145 0,'-1'-1'196'0,"1"-3"-12"0,0 4-4 0,-2-5-10 15,2 5-6-15,-3-5-18 0,3 5-16 16,0-4-9-16,0 4-12 0,0 0-13 0,0 0-10 0,0 0-6 15,0 0-9-15,0 0-9 0,0 0-6 0,0 0-3 16,0 0 4-16,6 16-9 0,-3-8-8 0,1 2-1 16,-2-1-3-16,1 1-6 0,1 2-1 0,1 3-3 15,-1-3 1-15,3 2-2 0,-3-2 1 16,0 1-5-16,0-4-2 0,-4 3-2 0,1 3-2 16,2-3-2-16,-3-1-2 0,0-1 3 0,0 0-9 0,-3-2 4 15,3 1 1-15,-1-1 2 0,1-3-6 0,-4 0 3 16,4 2 0-16,-4-3 4 0,3-1 10 15,1-3-2-15,-6 4-1 0,2-2-4 0,0-2 0 16,4 0-1-16,-12-3-2 0,7 0 1 0,0-4-5 0,-2 2 1 16,-1-3 1-16,1-1-3 0,1-3 0 15,-3-4 0-15,4 2 0 0,0-5-2 0,1 4 2 0,3 0-2 16,0-1 0-16,-1-1-1 0,2 0 1 0,2 0-2 16,-1 8-2-16,0-3 2 0,0 1 2 0,2 2-2 15,1 0-2-15,-2 1 1 0,1 2 1 0,0 0-7 16,1 4 5-16,0-1-3 0,1 2 10 15,-5 1-9-15,12 1 1 0,-8 2 1 0,2 1-2 16,2 5 0-16,-3-3-1 0,1 4 2 0,1 0-4 0,-1 1 3 16,2-1 6-16,-3 2-6 0,4-3 0 15,-3 5 1-15,2-3-3 0,-3-1 5 0,-1 1 0 16,1-2-6-16,-2 2 3 0,2-4 1 0,-4 2-2 16,0-4 1-16,2 2 1 0,-2-3 0 0,-1 2-2 15,0-2 3-15,3 0-2 0,-3-4-2 0,1 5 3 16,-1-5 1-16,0 3 3 0,0-3-4 0,0 0 1 15,0 0 1-15,0 0 4 0,2-13-6 0,0 6 2 16,-1-5-3-16,-1 4-3 0,4-3 3 0,-2 1-2 16,0 0 2-16,0-2-2 0,2 3 2 0,0-4 0 15,0 2-2-15,1 0 1 0,1 0 2 0,1 3-1 16,0-1 1-16,-2 1 0 0,2 1-2 0,-2 2-1 16,-1-2-1-16,1 4 3 0,1 0 0 0,-1 1 3 15,-5 2-5-15,9 2 3 0,-3 2 7 0,-3 3 4 0,4 3 0 16,-1-1 7-16,0 0 2 0,1 4-2 15,3 2 1-15,-5 1-2 0,-1 1 2 0,1 0 0 16,-1-1-6-16,0-1 8 0,0-3-11 0,-1 0 2 16,4 3-2-16,-6-2-2 0,3-2-2 0,0 0 4 15,0-1-8-15,-3-2 3 0,3 2-15 0,-3-3-24 16,-1 0-19-16,4-2-33 0,-4 1-23 0,0-6-35 16,5 5-28-16,-4-1-36 0,3-1-190 0,-4-3-430 15,0 0 191-15</inkml:trace>
  <inkml:trace contextRef="#ctx0" brushRef="#br0" timeOffset="706150.7026">2320 14894 222 0,'5'5'218'16,"-5"-5"-25"-16,0 10-9 0,1-3-20 0,2 0-13 15,-2-1-15-15,0 1-14 0,3 2-13 0,-1 1-14 16,-2 1-6-16,3-1-11 0,-4 0-10 0,1 1-29 15,2 0-38-15,-3-3-29 0,1 1-30 0,-1-2-28 16,3 1-32-16,-2-6-38 0,-1 5-82 0,0-7-256 16,0 0 113-16</inkml:trace>
  <inkml:trace contextRef="#ctx0" brushRef="#br0" timeOffset="706300.61">2335 14737 126 0,'-1'-14'188'16,"1"2"-21"-16,0 2-20 0,0 2-8 0,0-2-21 16,0 10-21-16,1-9-34 0,2 3-31 0,-3 6-42 15,5-4-38-15,-5 4-45 0,0 0-62 0,0 0-167 0,0 0 74 16</inkml:trace>
  <inkml:trace contextRef="#ctx0" brushRef="#br0" timeOffset="706698.375">2518 14872 28 0,'0'3'174'0,"3"2"-10"0,-1 2-13 0,2 0-14 15,1-1-16-15,0 1-12 0,-1 1-8 0,0 0-14 16,1-1-5-16,0 1-6 0,-1-3-7 0,0-1-9 15,2 3-9-15,-2-2 2 0,0 1-11 0,-3-3 1 16,2 1-1-16,-2 0-4 0,3-1 2 0,-4-3 1 16,0 5 4-16,1-3 4 0,-1-2-1 0,0 0-5 15,0 0-6-15,0 0-3 0,0 0 0 0,0 0-7 16,0 0 0-16,-4-18-3 0,4 12-6 0,-1-1 2 16,2-1-1-16,2-1-3 0,-3 0-3 0,1 1-3 15,2 0-1-15,1 2 2 0,-2-2-1 0,2 1 2 16,0 2-5-16,1 1 1 0,0 0-3 0,-2 0 1 15,2 2-2-15,-5 2 1 0,11 2 2 0,-7-2 2 16,2 5 0-16,1-1 2 0,-3 2 4 0,4 0 12 16,-1 2 0-16,-2-3-6 0,1 5-1 0,1-3-3 15,-2 3 1-15,1-1-6 0,-1 0-9 0,1-1-25 16,-3-2-28-16,1 1-50 0,2-3-54 0,-2 5-200 16,0-3-383-16,-2-2 170 0</inkml:trace>
  <inkml:trace contextRef="#ctx0" brushRef="#br0" timeOffset="709054.0988">3217 14507 178 0,'4'-3'175'0,"-4"3"-16"0,-3-4-10 0,3 4-7 15,0 0 6-15,0 0-11 0,7 12-3 16,-6-6-9-16,3 9-13 0,-3 0-3 0,4 2-6 16,-5 2-12-16,5 10 2 0,3 0-11 0,-4-2-6 0,0 6 11 15,-3-4-7-15,-1-2-6 0,3 2-9 0,-2-4-7 16,-2 0-6-16,-2-5-6 0,3-2 0 0,-1-1-8 15,-3 0-6-15,3-3-1 0,-3-1-3 0,0-4-2 16,0-1-3-16,0-2-2 0,3 1 1 0,-3-2-2 16,2 0 1-16,-1-2 3 0,3-3-2 0,-5 1-5 15,5-1 2-15,0 0-3 0,-4-9-3 0,4 3 1 16,0-2-3-16,-1-2 1 0,2-1-4 0,0-2 1 16,2-3-1-16,2-1-11 0,-1 0 0 0,2-1-2 15,-2 4 0-15,5-2 1 0,-1 3-2 0,2-2-2 16,-5 4 3-16,4-1-4 0,-1 4-2 0,0-1 2 15,0 2 0-15,0-1 5 0,2 3-4 0,-2 2 0 16,-2 1 4-16,2 0-3 0,-2 2 1 0,3 1-1 16,-4 0 0-16,2 3 3 0,-1-1 0 0,2 3 1 15,-1 0-2-15,-1 2 0 0,1 2 2 0,1 0 0 16,2 1 1-16,-2 2 2 0,-2 0-3 0,3-3 1 16,0 5 1-16,-4-3-2 0,3 2 1 0,2-2-2 15,-5-1-1-15,5-2-5 0,-2-1 1 0,2 0-3 16,-2-3 2-16,0 0-11 0,-2-1-4 0,2-3-4 15,-1-1-14-15,4 0 7 0,-3-1 0 0,3-2 1 16,-5 1-2-16,1-3-5 0,1 1-5 0,1-4 9 16,-1 1-3-16,-3-2 4 0,4 1 6 0,-4-3 9 15,-1 1-3-15,0 0 0 0,-2-1 5 0,2-1 4 16,-1 0 6-16,-3 2 14 0,0 0 9 0,0 3 1 16,0 0 8-16,-3 0 4 0,2 1 1 0,-4 2-3 15,1 0 9-15,4 1 1 0,0 3-2 0,-9-2 4 16,9 2-5-16,0 0-2 0,-10 4 0 0,6-1-2 15,-2 1-2-15,0-1-2 0,3 2 0 0,-5 2-3 16,3-2-2-16,2 2-4 0,0-1 1 0,0 1-2 16,0 1 5-16,2 1-3 0,0-4-1 0,2 6-3 15,0-5 3-15,2 2-1 0,2 0-3 0,2 1-1 16,3-4 1-16,0 4 0 0,0-5 0 0,9-2-1 16,-1 2-2-16,0 0-1 0,0-4-6 0,4-1-9 15,7 0-5-15,-10-5 0 0,3 4-7 0,5-5-3 16,-8 1-7-16,0 1-3 0,-2 0-2 0,1-4 6 15,-8 4 3-15,3-3-1 0,-4 0 0 0,-3 3 3 16,-2-1 3-16,2-3 4 0,-3 1 9 0,-2 0 7 16,-1 2 2-16,-3 1 0 0,1-2 6 0,-3 2 13 15,-1 0 0-15,-1 1 16 0,2 1 4 0,-3 0-3 16,-2 1-6-16,1-1 1 0,-1 4-2 0,-2-1-2 16,6 3-1-16,-3-2-1 0,-1 2-6 0,1 1 3 15,1 1-5-15,-1 0-1 0,2 1-1 0,-1 1-1 16,4 1-2-16,0 0-2 0,0 1-1 0,4-1 7 15,-2 2-9-15,2-5 0 0,1 2-6 0,0 0 7 16,2-1-8-16,2 1-6 0,-2-3-7 0,2-1-4 16,0 4-3-16,2-5-6 0,1 1-9 0,1-3 1 15,-1-1-7-15,-1-1 7 0,1 0-1 0,1-3-6 0,-1 0-2 16,2 2 0-16,-2-4 5 0,1 0 0 0,-2 0 1 16,1 0 4-16,-3-2 2 0,-1 1 0 15,1-1 0-15,-2 3 4 0,2-2 3 0,-4 2 1 16,0 2 1-16,2-1 4 0,-5-1-1 0,4 4 0 15,-2 2 1-15,-3-5 5 0,3 5 5 0,0 0 6 0,0 0 0 16,-10 7 8-16,9-1 2 0,0-2 1 0,-2 3-1 16,3-1-2-16,3 3-3 0,-2-2 0 15,0 0 1-15,2 3 2 0,-2-3-4 0,5 0-1 16,-2-2 2-16,4 2 4 0,-3 0-11 0,0-6 1 16,2 2-3-16,0-1-3 0,1-2-1 0,2 0-2 0,-1-2-4 15,0-1 2-15,0 1 2 0,2-4 2 0,-2-1 0 16,-1-1-3-16,-2 0 4 0,4-2 2 15,-2 2 2-15,1-1 7 0,-4 0 11 0,0 1 9 16,0-1 6-16,-2-1 10 0,1 4 12 0,-3 2 4 16,3-1 2-16,-3 1 3 0,2-1-2 0,-3 5-7 0,1-3 1 15,-1 3-1-15,0 0 2 0,0 0 3 0,0 0-1 16,0 12-6-16,3-5-3 0,-1 3-4 16,-2 0 1-16,3 2-2 0,-1 4-4 0,2 1-1 15,1 2-7-15,3 4-3 0,2 2 0 0,-4 0-4 0,1-5-1 16,2 5-1-16,1 1-6 0,2 0 3 0,-3-2-3 15,-2-4-2-15,1 0-3 0,-4-4 2 0,2 1 1 16,-1-1-2-16,-1-1-7 0,1 0 2 0,-2-4-5 16,0 0-8-16,-3-4-7 0,2 3-7 15,-1-5-6-15,-1-1-4 0,0 2-7 0,0-4-7 0,0-2-8 16,0 0-14-16,0 0-8 0,-6 3-1 0,6-3 8 16,0 0-1-16,-9-13 4 0,4 1 8 0,-1 3 2 15,0-6 7-15,0-5 4 0,-2-2 4 0,2-3 3 16,-2-3 4-16,3-1 5 0,0-2 4 15,-4 4 3-15,5-1 4 0,1 0 1 0,0 2 9 0,0 1 11 16,3 6 5-16,0-1 5 0,3 3 3 0,-2 2 8 16,0 4 12-16,2 0 3 0,2 1 4 0,0 2-1 15,2-1 0-15,1 2-2 0,-3 5 2 0,2-1 7 16,2 1 4-16,0 4-3 0,1 1-3 0,0-2-6 16,-1 4 1-16,-1 1-6 0,3 1 4 0,-5 0-2 15,1 2 2-15,-2-1 0 0,-1 1 3 0,-3 3 10 16,2-1 0-16,-7 0-2 0,1 1-5 0,-2-3-3 15,0 2-3-15,-1 1-5 0,-7-1-2 16,0-1-4-16,-2 1-3 0,5-2-1 0,-6-1-7 0,7-2-22 16,-4-1-15-16,5 1-29 0,-4-2-34 0,2-2-41 15,1 1-32-15,4-3-58 0,0 1-244 0,5-1-495 16,-8-4 219-16</inkml:trace>
  <inkml:trace contextRef="#ctx0" brushRef="#br0" timeOffset="709875.6936">4699 14671 151 0,'0'0'256'0,"0"0"-23"0,0 0-15 0,0 0-17 0,2 18-13 16,1-5-7-16,4 3-6 0,-2 8-17 15,4 3 3-15,0 4-15 0,-3-1-13 0,3 4-14 0,-4 1-10 16,-1-4-9-16,0 2-16 0,-3-1-3 0,2-1-15 16,-3-3-16-16,-3 0-19 0,2-2-26 0,0-8-19 15,-2 3-25-15,-2-3-26 0,5-2-17 16,-5-4-22-16,1 2-23 0,3-8-15 0,-3 2-15 15,1-1-17-15,2-3-150 0,-3-3-351 0,0 2 155 0</inkml:trace>
  <inkml:trace contextRef="#ctx0" brushRef="#br0" timeOffset="710552.1686">4748 14841 18 0,'6'-16'210'15,"3"0"-17"-15,3 4-9 0,-3 1-8 0,-3 1-4 16,3 3-3-16,4 1-8 0,-6 1-14 0,0 4-17 15,3 1-7-15,2 0-9 0,-2 2-10 0,1 3-6 16,1 2-8-16,-2 1-6 0,-1 1-5 16,5 3-3-16,-5 0-10 0,0 2 0 0,-3 3-6 0,2-2-7 15,-4 0-5-15,-3 2-3 0,-1 0-9 0,0-6-3 16,0 1-1-16,-1 0-3 0,-2-1-4 0,2-2-1 16,-3 1-5-16,2-3-5 0,-1-2-3 0,-2-1-7 15,0 1-2-15,4-2 0 0,-5-2 0 0,6-1-1 16,-6 0-1-16,6 0 0 0,-8-4 3 0,6-1-2 15,2-3-1-15,-3-1-1 0,3-3 0 0,4 3-1 16,1-4 0-16,0-3 1 0,0 6 0 0,2 1 2 16,3-2-5-16,-5 3 3 0,3-2 0 0,1 6 0 15,1-3-1-15,-5 6 2 0,3-1 1 0,0 4 1 16,-1 0 12-16,1 3 0 0,2 0 1 0,-2 4-4 16,-2-1 1-16,0 2 0 0,2 5-4 0,-4-5 2 15,1 5-3-15,-1-5-2 0,1 2 3 16,-3 0 1-16,0-3-6 0,0 1 2 0,-2 0-3 0,0-4 2 15,0 1 1-15,0-1 5 0,0-2-3 0,-1 1 1 16,0 0 0-16,1-5 1 0,0 0 0 0,0 0-3 16,0 0-2-16,0 0 2 0,-4-13-5 0,4 6 5 15,0 3-3-15,1-8-4 0,0 0-4 0,2-1-8 16,1-3-2-16,-1 4-3 0,3-5-2 0,3 3-5 16,-2 0 3-16,0 3 0 0,-2 2 1 0,5 0 3 15,-5 0 3-15,0 3 2 0,-1 2-1 0,0 0 2 16,1 1 3-16,-1 3-2 0,2-1 0 0,-6 1 1 15,12 6-1-15,-11-3 3 0,3 1 2 0,0 5 1 16,0-5 0-16,2 3 4 0,-1 0-5 0,-1-1-2 16,1 3 11-16,3-1-8 0,1-1 4 0,-3 1 1 15,-2-3-5-15,2-1 4 0,1 0 1 0,-1-1-2 16,-2 0 4-16,2-1 4 0,0-2-6 0,-6 0 9 16,9-2 9-16,-9 2-2 0,6-6 0 0,-5 2 7 15,0 0 0-15,-1-1 3 0,0-1 3 0,0-1 5 16,-2-2-6-16,-1 1-3 0,-2 1-2 0,-1-1-2 15,-1-1-1-15,1 0-1 0,-1 2-8 0,0-2-10 16,-2 1-5-16,5 1-16 0,-1 1-18 0,1 1-22 16,-2 1-22-16,2-2-19 0,0 6-25 0,3-4-22 15,1 4-9-15,0 0-32 0,0 0-179 0,4-5-396 16,-4 5 175-16</inkml:trace>
  <inkml:trace contextRef="#ctx0" brushRef="#br0" timeOffset="711604.0017">5310 14836 137 0,'5'7'226'0,"0"3"-5"0,1 0 2 16,1 0-11-16,-3 4-10 0,2 3-4 0,2-2-14 16,-3 2-17-16,4 0-12 0,4 5-19 0,-8-4-12 15,4 1-12-15,-4-2-10 0,3 3-8 0,1-4-11 16,-3-1-10-16,-1 2-14 0,2-2-12 0,-5-2-22 16,-2-1-24-16,4-3-18 0,-4-2-14 0,0 3-14 15,3-4-24-15,-3 0-13 0,-3 0-15 0,3 0-6 16,-4-3-9-16,4 0-6 0,0-3 10 0,0 0-5 15,0 0 12-15,0 0 0 0,-14-13 22 0,9 3-3 16,1 1 13-16,-1-7 4 0,1-3 16 0,-1-4 5 0,0-2 6 16,-4-2 12-16,4-1 24 0,1 1 11 15,0 2 21-15,3 1-1 0,-2 5 10 0,3-1-1 16,3 3 18-16,-2 1 3 0,3 4 13 0,-3 1 4 16,6 0 3-16,-2 2 11 0,5 1-4 0,-1-1 6 15,-1 3-1-15,3 1-1 0,-2 1 1 0,3-1 1 0,0 5-7 16,-1 0 4-16,0 2-6 0,-2 1-9 15,1 1-1-15,-5 1-5 0,3 0 5 0,-5 2-5 16,2 1-5-16,-3 0 20 0,1 2-21 0,-3 1-2 16,-1 1-3-16,-3-3-8 0,-1 3-5 0,-3 1-4 15,0-1-5-15,-2 1-3 0,2-2-5 0,-3-1-16 0,2-2-22 16,2 0-12-16,-3 0-11 0,0-3-8 16,5 0-6-16,1 2-11 0,-1-5-10 0,0 1-8 15,4-1 2-15,1-2 5 0,-3 6-6 0,3-6-2 16,0 0 2-16,0 0-4 0,0 0 5 0,0 0 8 15,22-7 2-15,-17 5 2 0,4-2 4 0,1 1 6 16,0 0 6-16,-1-2 1 0,3 1 7 0,-3-1 4 0,1 0 8 16,1 1 2-16,0-3 5 0,1 2 9 15,-3 0-6-15,0-2 6 0,0-1-1 0,0 2 9 16,0-2 3-16,-1 1 6 0,-3 0 12 0,4-1 12 0,-7 4-2 16,2-4 7-16,0 1 13 0,0 2 3 0,-4-2-2 15,1-1-2-15,-1 5-8 0,0-4 4 0,-1 3 2 16,1-1 4-16,0 1 0 0,0 4 3 15,-4-6-2-15,3 2-1 0,1 4-9 0,-7-1-2 16,2-1-2-16,5 2-4 0,-11 3-1 0,7 1-5 0,0-1-5 16,3 0 2-16,-3 1-2 0,0 1-1 0,2-1-2 15,0 4-1-15,-3-3-3 0,4 1-2 0,1 0-1 16,-2 1 0-16,4 0-1 0,-2 0-2 16,5 0 0-16,-4-1 0 0,3 1 0 0,0-2-3 15,1 3 0-15,-1-3-3 0,5 2-2 0,0-2-9 0,-3-1-8 16,6 1-4-16,-1-3-6 0,1 1-1 0,-3-1 4 15,2-1-11-15,1-1 0 0,-2-1 0 0,-1 1 1 16,0-2 4-16,2 0 3 0,0-1 0 16,-5 0 5-16,0-1 2 0,1 1 0 0,0-4 5 0,-3 3 5 15,0-2-5-15,-1-1 4 0,1 2 3 16,-2-2-5-16,-1 1 3 0,-1-2 2 0,-1 1 4 0,1-1 2 16,0 3 1-16,-2-2 3 0,-1 2 2 0,-1 1 1 15,0-2 11-15,4 4 4 0,-2-1 1 0,2 3-6 16,-8-2-1-16,8 2-1 0,0 0-1 0,0 0-1 15,0 0 0-15,-5 9 2 0,6-4-6 0,-2 1 1 16,2 1 4-16,1-3-5 0,-2 3 0 0,1 0-1 16,2-2-1-16,1 3-1 0,0-3 6 0,-1 0-7 15,2 2 0-15,0-3-3 0,-1 1 1 0,2-2 2 16,-1-1-1-16,3 1 1 0,-3-3-2 0,3-3 3 16,-8 3-1-16,11-4-3 0,-7 2 3 0,1-3 0 15,3-1 4-15,1 1-4 0,-4 1 1 0,-4-2-1 16,3 0 1-16,4-2-5 0,-4 1 2 0,-3 2 3 15,4 0-4-15,-4-4 2 0,3 4-2 0,0-2 3 16,0 2-4-16,-3 0 1 0,3 2 2 0,-2-1 2 16,1 0 4-16,-2 1-1 0,2-1-1 0,-3 4 1 15,4-3 4-15,-4 3 7 0,0 0-1 0,0 0 3 16,0 0 4-16,5 7-3 0,-4-3-3 0,0 0-1 16,1 0 2-16,-1 3-5 0,0-2-9 0,3 1-24 15,-3-1-41-15,1 1-49 0,1 0-76 0,-1-2-276 16,0-2-499-16,1 5 221 0</inkml:trace>
  <inkml:trace contextRef="#ctx0" brushRef="#br0" timeOffset="712507.9262">6178 14953 32 0,'-6'0'283'0,"6"0"-4"16,-10 0-11-16,10 0-15 0,0 0-16 0,-7 0-21 16,7 0-16-16,0 0-19 0,0 0-14 0,0 0-14 15,0 0-7-15,0 0-12 0,0 0-8 0,0 0-7 16,0 0-6-16,0 0-6 0,0 0-4 0,0 0-18 16,0 0 1-16,15-6-12 0,-7 2 0 0,2 1-11 15,-1-1-6-15,1 1-6 0,8-4 0 0,0 2-4 16,-3 0-2-16,3-2-6 15,3-1-1-15,0 1-7 0,-2 0 4 0,7-5-6 0,-8 6 4 0,2-4-18 16,-3 4 4-16,4-2-2 0,0-1-3 0,-7 2 1 16,-1 3 2-16,1-2-7 0,-5 2 12 0,3-2-15 15,-3 1 0-15,-3 2-9 0,1-1 9 0,-1 2-3 16,-1-1-4-16,-1 2 7 0,-1-2-4 0,-3 3 2 0,6-2-2 16,-6 2-1-16,0 0-2 0,5 0 1 15,-5 0-4-15,0 0-14 0,0 0-11 0,0 0-14 16,0 0-18-16,0 0-15 0,0 0-23 0,0 0-22 15,0 0-35-15,0 0-44 0,0 0-61 0,-9 7-253 16,9-7-554-16,0 0 246 0</inkml:trace>
  <inkml:trace contextRef="#ctx0" brushRef="#br0" timeOffset="713375.5414">6248 15008 30 0,'-9'0'276'0,"9"0"-2"0,-5-3-1 0,5 3-6 16,0 0-16-16,-5-2-19 0,5 2-14 0,0 0-21 16,0-5-7-16,0 5-11 0,0 0-16 0,1-5-10 15,3 3-15-15,2-1-12 0,3-1-12 0,0 0 0 16,4-1-7-16,0 0-10 0,6-3-9 0,-2-1-8 16,10-2-5-16,-2-1-6 0,1 1-11 0,4 0-3 15,2-3 2-15,0 2 3 0,4-1-18 0,-4-2-7 16,4-3 1-16,-2 3-8 0,1-1-2 0,-1 1 2 15,-3-5-1-15,-1 4 0 0,-1 2-14 0,-5-1-1 16,2-2-4-16,-9 5 14 0,0 2-11 0,-2 0-6 16,-1-2 1-16,-1 6-2 0,-4-2 4 0,0 1-5 15,0 4 0-15,-4-1 5 0,0 1-2 0,2 0-2 16,-3-1 4-16,-4 4-8 0,6-2 2 0,-2-2-4 16,-4 4 3-16,3-2-3 0,-3 2-6 0,0 0-15 15,0 0-12-15,0 0-12 0,0 0-22 0,0 0-24 16,3 7-34-16,-3-7-42 0,-5 8-42 0,1-4-42 15,-1 1-72-15,3 0-167 0,-2-1-533 0,-3 3 236 16</inkml:trace>
  <inkml:trace contextRef="#ctx0" brushRef="#br0" timeOffset="713922.31">6240 15008 72 0,'0'0'279'15,"3"-4"-20"-15,-3 4-22 0,0 0-24 0,0 0-23 16,0 0-16-16,0 0-5 0,10 1-10 0,-10-1-11 15,12 4-11-15,-5-1-6 0,5 1-13 0,-2 3 1 16,-1 1-6-16,4 2-4 0,-3 0-8 0,3 4-10 16,2 4 0-16,0 4-3 0,0 5-15 0,0-1-6 0,-1-1-2 15,1 8-9-15,-2-2-10 0,6 13 2 16,-7-10-6-16,3 0-4 0,-2-1-2 0,2 0-1 16,3 8 0-16,-1-8-10 0,1-2-1 0,-4 1-6 15,2-6-2-15,0 6 3 0,-2-9-6 0,2 0-1 0,-8-3 1 16,1-4-5-16,-2-1-3 0,1-3-3 15,-4-3 0-15,1 0-1 0,-1 2-1 0,-3-6-6 16,3 2-11-16,0-4-8 0,-3 1-6 0,-1 0-19 16,4-3-34-16,-4-1-43 0,0 0-45 0,0 0-38 15,5-9-44-15,-2 6-200 0,-2-5-492 0,3-3 219 0</inkml:trace>
  <inkml:trace contextRef="#ctx0" brushRef="#br0" timeOffset="714951.1122">7150 14464 84 0,'0'0'239'0,"0"-3"-3"0,0 3-10 0,0-4-12 15,0 4-14-15,0 0-23 0,0 0-18 0,0-6-12 16,0 6-17-16,0 0-12 0,0 0-12 0,0 0-11 16,0 0-5-16,0 0-13 0,0-5-7 0,0 5-7 0,0 0-7 15,0 0-7-15,0 0-2 0,0 0 3 0,8 11-6 16,-7-9 0-16,2 2 8 0,-2 2-1 15,2-2-5-15,-1-1-4 0,1 4-6 0,-2-2-2 16,3 2-5-16,-2-2-2 0,2 3-2 0,-1-2 0 0,1 3 5 16,-3-3-10-16,1 1 0 0,1 0-5 0,-3 0 5 15,4-2-12-15,-2 1 5 0,0 0-4 16,-2-1-5-16,2-2 12 0,-2 3-8 0,3-4-2 16,2 2 3-16,-1-2-2 0,2-1-3 0,-1 0 2 15,3 0-4-15,-1-1 0 0,1 2-3 0,2-5-4 0,2 2-4 16,-2-2-1-16,0 2 0 0,3-3-1 0,-4-3 2 15,0 5 3-15,2-1 0 0,0 0-3 0,-5-3 0 16,2 0 8-16,2 2-6 0,-5-4 1 16,-1 4 2-16,0 0-1 0,0-2 7 0,-3 0-6 0,-1 1 1 15,3-1-1-15,-1 2 10 0,-2-3 2 0,-2 3-1 16,2 0 0-16,-3-1 5 0,3 1 5 0,-1 0 2 16,1 4-2-16,-3-6 0 0,3 6-2 0,0-4-4 15,0 4 0-15,0 0 0 0,-1-4-4 0,1 4 1 16,0 0 0-16,0 0 10 0,0 0-11 0,-1 14 1 15,1-7-1-15,-3 3 23 0,3 1-7 0,-1 4-1 16,-2 1-5-16,2 3 1 0,-4 7 9 0,2-6-13 16,-3 6 0-16,-2-2-3 0,2 1-1 0,-2-1-3 15,4-5-12-15,-6 4-18 0,1-6-24 0,5-1-22 16,-5-1-25-16,0 0-45 0,3-1-53 0,2-4-65 16,0-3-203-16,3-1-498 0,0-3 221 0</inkml:trace>
  <inkml:trace contextRef="#ctx0" brushRef="#br0" timeOffset="715759.1638">6808 15811 188 0,'0'0'259'15,"-1"-5"-25"-15,1 5-18 0,0 0-20 0,0 0-20 16,0 0-12-16,0 0-8 0,0 0-10 0,0 0 1 16,1 14-5-16,-1-5-12 0,2-2-9 0,0 5-14 15,0-2-3-15,-2 2-7 0,3 4-12 0,-2-4-8 0,0-1-5 16,-2 2-9-16,2-1-5 0,-3 4-7 0,2-4-2 16,0-2-7-16,0 1-15 0,-4 1-14 15,3-2-16-15,-2-3-21 0,-1 3-16 0,2-3-23 16,-1-2-20-16,2 2-18 0,-2-4-26 0,1 1-18 15,0-2-15-15,2-2-19 0,-2 3-15 0,2-3-140 0,0 0-362 16,-6-9 161-16</inkml:trace>
  <inkml:trace contextRef="#ctx0" brushRef="#br0" timeOffset="716086.0963">6787 15862 108 0,'2'-9'211'0,"-2"4"-4"0,0-2 1 0,0-1-1 0,0 6-16 15,0-3-11-15,0-1-18 0,0 6-9 16,2-4-10-16,-2 4-13 0,4-1-15 0,-4 1-5 15,10 1-4-15,-3 2-14 0,0 2-5 0,2 2-28 16,0-2 1-16,1 4-10 0,-1 0-2 0,0 2-5 16,4 1-1-16,-3 2-4 0,3-1 2 0,0-1-9 0,-3 2 5 15,4-1-2-15,-5 0-5 0,4 0 0 0,0 1-6 16,-2 1-3-16,-2-6-1 0,2 3 0 16,0-5-4-16,-2 1-5 0,0-1 5 0,-4-3-3 15,4 2 0-15,-4-3 8 0,-1-1 1 0,2-2 4 16,-6 0 4-16,9-1 4 0,-9 1 4 0,9-4 2 0,-4 1 8 15,-4-1-2-15,6-2 3 0,-3 1-3 16,-2-4-4-16,2-3 1 0,-1 0-1 0,-1 3 1 0,2-9-3 16,0 7-5-16,-3-6-1 0,1 0-6 15,1 1-3-15,1-1-4 0,-3 1 1 0,2 4-7 16,-3 0-17-16,0 2-18 0,0 1-29 0,1 0-31 16,-1 2-41-16,0 2-50 0,0 0-80 0,0 1-275 0,0 4-571 15,4-4 253-15</inkml:trace>
  <inkml:trace contextRef="#ctx0" brushRef="#br0" timeOffset="718273.9681">7571 14719 202 0,'0'0'242'0,"0"0"-9"16,0 0-12-16,0 0-15 0,0 0-13 0,0 0-19 16,7-11-15-16,-7 11-4 0,8-1-15 0,-3-1-13 15,3 1-11-15,-4-1-12 0,4 2-8 0,-1-2-14 16,-1-3-3-16,2 3-10 0,0-1-5 0,-1-1-5 0,4 0-9 15,0-2-3-15,-2 2-3 0,1-1-6 0,0 0-4 16,1 0-2-16,-4-2-4 0,1 0-1 0,0 1-2 16,-1-1-4-16,-3 2-1 0,1 0-2 15,-1-2-4-15,-4 1 0 0,1 1-1 0,-1-5 0 16,-1 5-5-16,0-1 6 0,-2-2-10 0,2 5 4 0,-3-3-5 16,0 0 1-16,-1 3-3 0,1 0 2 0,2 1-3 15,2 2 0-15,-8-5-2 0,8 5 1 0,-6 0 2 16,6 0-3-16,0 0 3 0,-12 6-1 0,8-2 3 15,-2 4 0-15,2-2-4 0,0-2-2 0,2 4 3 16,-1-2 0-16,-1 3-1 0,3-1 4 0,-1 2 1 16,2-3-3-16,-3 2 0 0,3-1-1 0,0 1 1 15,-1 1 8-15,2-3-9 0,-1 1-1 0,0 0 0 16,1-2-1-16,-1 1 2 0,3 0-2 0,-1-2 3 16,4 2 0-16,-4-2 0 0,3-2-2 0,0 0-1 15,3-1-1-15,-2 3-1 0,5-3 2 0,-4-2 1 16,6 0-1-16,-4 0-2 0,-3-2-2 0,5-1 0 15,-1 1-5-15,0-1-1 0,-4-1 0 0,2-2 4 16,0-1-1-16,-3 3 3 0,0-4 1 0,4 0-4 16,-4-2 4-16,-1 1-1 0,1 1 4 0,-2 0-1 15,-2 1 1-15,4 0 6 0,-4 1 6 0,0 2 6 16,1-1 2-16,-1 0 4 0,-1 2 0 0,0-1-2 16,0 4 1-16,3-2-4 0,-3 2-3 0,2-5-3 15,-2 5 0-15,0 0-2 0,0 0 0 0,0 0 5 16,0 0-1-16,0 0-3 0,7 11-1 0,-5-5 4 15,1 1 0-15,-1 0 6 0,6 1 1 0,-4 2-2 16,3 1 6-16,-1-1-6 0,1 3-5 0,2-1 2 16,-4-2 3-16,2 2-3 0,-2-4-1 0,-1 4 3 15,3-1-6-15,-6-3 0 0,1 0 1 0,-1-1-1 16,0-1 0-16,-2 1 1 0,0-3-1 0,-1 1-3 0,2 0-2 16,-1-1 5-16,-4 0-4 0,4 0 3 15,-3-2-4-15,4-2-12 0,-9 3 1 0,4-1-3 16,0 0-27-16,5-2-11 0,-13 0-9 0,8 0-16 15,5 0-21-15,-9-3-24 0,9 3-17 0,-10-1-24 0,6 0-17 16,4 1-26-16,-4-4-56 0,4 4-134 0,-2-3-422 16,2 3 187-16</inkml:trace>
  <inkml:trace contextRef="#ctx0" brushRef="#br0" timeOffset="718678.6594">8226 14695 164 0,'0'0'199'0,"-5"0"-13"0,5 0-13 0,0 0-16 0,0 0-12 16,0 0-13-16,0 0-14 0,0 0-12 0,0 0-6 15,0 0-16-15,13-5-3 0,-4 5-8 0,-3 0-6 0,6 0-3 16,-2-1-10-16,3-2-1 0,6 3-8 0,-6-1-2 16,3-4-4-16,3 4-5 0,2-2-1 0,-2 2-1 15,0 0-2-15,-1-2-3 0,0 0 0 0,1 2-7 16,1 1 0-16,-4-3-4 0,2 3 1 0,-7 0-2 15,2 2-3-15,-1-4-2 0,-1 4-1 0,-3-4-2 16,-1 2-6-16,-7 0-10 0,11 0-3 0,-9 2-15 16,-2-2-7-16,0 0-11 0,0 0-14 0,0 0-23 15,5 2-22-15,-5-2-37 0,0 0-173 0,0 0-339 16,0 0 150-16</inkml:trace>
  <inkml:trace contextRef="#ctx0" brushRef="#br0" timeOffset="719028.404">8414 14536 78 0,'0'0'200'0,"9"-6"-14"16,-4 5-7-16,-5 1-3 0,10 0-16 0,-2 0-13 16,5 0-12-16,-3 1-11 0,-1 2-12 0,5-2-14 15,-1 1-6-15,-2 5-11 0,2-4-7 0,-1 4-6 16,3 1-5-16,-2 1 0 0,1 3-5 0,-5-3-4 0,1 4-4 16,0-4-4-16,-1 6 2 0,-4-1-5 15,0-2 0-15,3 3-3 0,-7-2-6 0,0-2-3 16,-2 1-2-16,1 1-3 0,-1-4-1 0,-8 1-4 15,1 3-3-15,1-4-10 0,-3 0-14 0,1-1-20 16,-6 2-24-16,0-3-34 0,4 0-32 0,-3-2-32 16,-2 2-216-16,0-1-393 0,4 0 173 0</inkml:trace>
  <inkml:trace contextRef="#ctx0" brushRef="#br0" timeOffset="721083.0577">8953 14525 144 0,'0'0'178'0,"0"0"-13"15,-10 13-8-15,9-8-7 0,-3 3-18 0,4-1-2 16,-1 5 3-16,1 5-15 0,-2 0-8 0,2-1-7 15,0 2-8-15,2-1-4 0,-4 0-9 0,4 0-7 0,-2-1-7 16,-2 1-8-16,1-2-4 0,1 2-9 16,-1-5-4-16,0 0-4 0,1 0-2 0,-3-2-9 15,3 2-6-15,-1-3-16 0,-2-1-14 0,2-1-9 16,0 0-19-16,1 0-21 0,-3-2-25 0,3-2-20 0,0 1-23 16,0-4-26-16,-4 6-132 0,4-6-304 0,0 2 135 15</inkml:trace>
  <inkml:trace contextRef="#ctx0" brushRef="#br0" timeOffset="723590.021">8778 14604 192 0,'-5'-7'193'16,"1"1"-17"-16,0 1-19 0,0-1-7 0,3-1-17 15,1 1-9-15,1-3-11 0,1 4-6 0,3-5-16 16,1 3-5-16,2 1-12 0,2 1-7 0,-1-2-5 15,4 3-7-15,1-1-5 0,-1 1-5 0,2-1-2 16,2 0-2-16,1 2-5 0,1-1-2 0,-6 1-5 16,6 2 0-16,-3 0-2 0,2 1-3 0,-5 0-3 15,5 0-1-15,-5 1-8 0,1 0 9 0,-3 2-6 16,-2 1-4-16,4-1 0 0,-8 2-3 0,3 0-2 16,-3-2 3-16,0-2-4 0,0 4 4 0,-1-1-3 15,-3-1 1-15,2 2 4 0,-2-2 6 0,-2 2-4 16,1-1 0-16,-3 1 1 0,-1 2-2 0,-2-4 1 15,1 1-1-15,0 2-5 0,-6 0-5 0,1-2-7 16,0 4 0-16,1-3-2 0,-5-1 1 0,5 0-3 0,-5-3-2 16,1 5 4-16,2-3 1 0,-1 0 0 15,3-2 1-15,2 0 0 0,-1-2 0 0,0 4 5 16,2-3-2-16,6 0-3 0,-9 1-3 0,9-1 11 0,-5 0-6 16,5 0 0-16,0 0 0 0,0 0 0 0,0 0-3 15,0 0 9-15,0 0-5 0,0 0 1 0,0 0-5 16,0 0 0-16,0 0 9 0,0 0-1 0,13-5-7 15,-13 5 5-15,11 1 3 0,-3-2 3 0,-2 2-4 16,2 2 7-16,-2-1 5 0,6 1 3 0,-2 0 0 16,3 1-3-16,-3 2-2 0,0-2 0 0,3 4-1 15,-3-2-4-15,1-1 6 0,1 2-6 0,0-2-2 16,-7 2 4-16,6-2-3 0,-3-1 1 0,-3 2-3 16,2-2-1-16,-2-1-2 0,1 1 3 0,-1 0 0 15,2-1 0-15,-1-2 0 0,0 1-3 0,3-2 5 16,-1 1-5-16,-2-1 1 0,2-1 2 0,1 1-4 15,-1-2 3-15,3 1-3 0,-3 0 5 0,3 0-6 16,-2-1 4-16,0-2-4 0,-2 1 5 0,0-3-4 16,-2-1 1-16,4 3-4 0,-4 0 3 0,-1-2-1 15,1 2 2-15,-1-4-3 0,0 4 1 0,-3-1 4 16,2-2-6-16,-6 2 5 0,3 0 3 0,-1-2-6 16,1 2 2-16,-1 1 1 0,-3-1-5 0,0-1 3 15,4 2-3-15,-4 1 5 0,0-2-4 0,4 5 0 16,-5-2 1-16,5 2 0 0,-6-1-1 0,6 1 1 15,0 0 2-15,-10 5 1 0,5-2 0 0,-1-1 5 16,5 4-6-16,-4-1 2 0,1 1 2 0,2-1-5 16,0 1 6-16,1 0-2 0,-3 5-1 0,2-2 1 15,0 0-4-15,0-1 4 0,2 0-1 0,0 2-4 16,1-4 3-16,2 0 3 0,-2 2 2 0,0-2-4 16,3 1 1-16,0-5 0 0,1 1-10 0,0 1 9 15,0 1-3-15,0-1 3 0,3-3-3 0,-3-1 3 16,9 0 1-16,-2-1-3 0,-1-3 0 0,1 2 0 15,-2-5-2-15,4 3 4 0,0-7-1 0,0 4 0 16,-2-5-1-16,-2 3 1 0,-1 1-3 0,1-6 4 16,-1 1-2-16,0-2 1 0,-3-1-1 0,-3 1 4 15,1-1-1-15,-3-2-1 0,-1-1-1 0,0 3 1 16,-3 0-1-16,1 2 11 0,-1-1 0 0,-1 5 15 16,0-1 6-16,-3 1 3 0,1 0-1 0,2 2 2 0,-1 1-2 15,2 1-3-15,-1 3-3 0,-1 1-5 16,3-1-1-16,-2 1-5 0,4 2-1 0,0 0 1 15,0 0-1-15,0 0-3 0,-11 7 0 0,11-2-2 16,2 2 0-16,-4 2-1 0,4 2 1 0,0 1-2 16,4 4-2-16,-1-1-2 0,1 2-2 0,-2 0 0 0,1 0 4 15,-1 2-4-15,1-1 2 0,-3 1-3 0,4-2 1 16,-2 1-4-16,0-1-17 0,0-3-7 0,1-2-23 16,-1 1-12-16,-2-2-13 0,0-2-17 15,-2-2-16-15,1-2-11 0,-2 3-6 0,1-4-17 0,0 0 0 16,-4-3 3-16,4-1 2 0,-6 3 13 15,6-3 16-15,0 0 10 0,-17-6 6 0,11 4 7 0,-1-4 16 16,0-2 8-16,2 4 18 0,-3-7 6 0,2 6 5 16,0-3 21-16,1-1 29 0,0 2 6 0,2 0 13 15,-3-1-5-15,4 1 10 0,1 0 1 0,1 2-9 16,0-2-8-16,1 2 6 0,1 1-10 0,1-1 5 16,3-1-2-16,2 2-5 0,-3 1-4 0,5-1-2 15,2 1 0-15,1 0 2 0,2 1-4 0,0-1 5 16,4 4-4-16,2-3-3 0,-1 1 0 0,2-1 3 15,-4 1-5-15,5-3 1 0,5 4 0 0,-6-3-2 16,-4 2-1-16,1 0 1 0,-1-1-1 0,-6-3-5 16,0 5 3-16,-2-2-1 0,0 2 2 0,-2-3-2 15,-2 3 11-15,1-2 4 0,-5-1 2 0,1 1-5 16,-3 2-1-16,0 0 2 0,0-6-3 0,0 6 3 16,-5-4-3-16,1 2 0 0,0-1-3 0,4 3-3 15,-14-2 2-15,6 2 5 0,2 0-7 0,6 0 2 16,-17 2-4-16,8 2 7 0,2-1-1 0,-2 0 0 15,3 2-2-15,-2-1 2 0,1 1-1 0,1-2-6 16,1 6 6-16,1-4-4 0,0 0 0 0,0 2 0 16,2-1-1-16,-2 0 2 0,3 1-4 0,-2 1-1 15,3-3-1-15,3-1 2 0,-3 1-3 0,2-2 2 16,1 2-3-16,-1-3-1 0,2 1 5 0,1 0-1 16,2-2-4-16,0 2 4 0,0-3-1 0,-1 0-1 15,6-3-1-15,-1 2 2 0,-1-2-3 0,2-1-2 16,-2 0 2-16,3 0 6 0,-3-2-7 0,-1 2-2 15,0-3 4-15,0 2 0 0,1-2-2 0,-2 1-1 16,-3-1 0-16,-1 2 0 0,1-1 3 0,0 0-1 16,-1 0-1-16,-2 1-2 0,0 1 2 0,-1-1 1 15,-1-1 6-15,0 6 2 0,0-5-1 0,0 3-3 16,0 2 0-16,0 0 1 0,3-5-5 0,-3 5 3 16,0 0-2-16,0 0 0 0,2 11 1 0,-2-5 0 15,1-1-3-15,1 0 4 0,-1 3 1 0,2-2-3 16,-1 2 3-16,-1-2-3 0,3 0 0 0,-3 1 0 0,3-1-2 15,0 0 1-15,0 1 1 0,0-3-5 0,0 1 5 16,-2 0-1-16,2-2 0 0,1-1-1 16,-1 3-3-16,0-4 0 0,-4-1-4 0,8 0 0 15,-8 0-2-15,9-6 2 0,-6 5-5 0,4-3-1 0,-4 0-3 16,3-1 8-16,-3 0-2 0,3 0 1 0,-3-2 5 16,2 2 0-16,-2-2-2 0,-2 2 1 0,3-2 0 15,0-3 1-15,-4 5 1 0,1-2-3 0,1 2 3 16,0 2-3-16,-2-1 4 0,0 4-1 15,0-6-4-15,0 6 5 0,0 0 1 0,0 0 6 0,0 0 5 16,0 0 1-16,1 13-1 0,-1-8-1 0,3 3 3 16,-2-1 1-16,-1 3-4 0,4-3 1 0,1 2-1 15,-1-1-5-15,0 1 3 0,-3-1-3 0,4-2 0 16,-1-1 2-16,0 2-10 0,-3-2-15 0,3-1-5 16,-3 0-8-16,3-2-11 0,-1 0-8 0,-3-2-19 15,0 0-9-15,0 0 3 0,0 0 0 0,11-7 2 16,-11 4 7-16,0 3 0 0,0-9 3 0,0 2 0 15,0 2 14-15,0-3 7 0,0 1 8 0,0 1 12 16,0-4-5-16,-1 0 6 0,0 0 5 0,1-1 6 16,0 1 20-16,0 2 14 0,0 0 1 0,2 3 7 15,-3-2-2-15,1 3 6 0,0 4-10 0,1-5-1 16,-1 5-5-16,4-1 6 0,-4 1 2 0,0 0-3 16,10 1 12-16,-10-1-8 0,8 4 0 0,-4-1 1 15,2 2 15-15,-2 0-5 0,2 0 0 0,-2 4-8 16,2-3 2-16,-2 4 0 0,2-2-3 0,0 0-3 15,-1 0-3-15,0-3 3 0,0 1-5 0,0 1-4 16,-1-2-2-16,1 1-3 0,2 0 2 0,-4-3-2 16,1-1-2-16,0 2-3 0,-3-1 3 0,3 0-2 15,-4-3 2-15,5 2-2 0,-5-2 2 0,0 0-3 16,0 0-4-16,3-8 1 0,-2 4-2 0,-1 0 2 0,2-1 1 16,-2-3-2-16,3 3 0 0,-3-1-1 15,0-2 0-15,0 1-2 0,0 0-1 0,1 0-3 16,2 0 8-16,-3-1 3 0,1 3 3 0,-1 2-1 15,0-1 0-15,2-1-3 0,-2 5-3 0,2-5-2 0,-2 5 0 16,0 0 2-16,4-1 11 0,-4 1-1 0,0 0 5 16,5 6-8-16,0 1 2 0,-1 0-1 15,1-1-2-15,-1-1 5 0,4 2-8 0,-6-1-2 16,5 0-2-16,-1 1-9 0,-1-2-19 0,3 5-30 0,-3-4-32 16,0 0-43-16,3-1-42 0,-3-1-60 0,1-2-131 15,1 1-390-15,0-1 173 0</inkml:trace>
  <inkml:trace contextRef="#ctx0" brushRef="#br0" timeOffset="723784.0461">10553 14491 232 0,'0'0'229'0,"0"0"-24"0,0 0-10 0,1 11-8 16,-1-6-16-16,4 0-17 0,-4 1-13 0,4 1-14 15,-3 3-14-15,3 0-14 0,0 0-20 0,0-1-31 16,-3 0-31-16,4 1-32 0,-4-2-36 0,2 1-26 16,-2-5-39-16,3 3-174 0,-3-2-314 0,2 0 139 15</inkml:trace>
  <inkml:trace contextRef="#ctx0" brushRef="#br0" timeOffset="723943.6078">10464 14329 84 0,'-3'-9'148'15,"-1"0"-9"-15,4 2-32 0,3 3-25 0,1-2-28 16,1 1-32-16,1 2-59 0,1 1-64 0,3-2-107 16,0 1 48-16</inkml:trace>
  <inkml:trace contextRef="#ctx0" brushRef="#br0" timeOffset="724177.0538">10702 14255 185 0,'0'0'238'0,"0"0"-15"16,0 0-19-16,0 0-13 0,0 0-10 0,6 7-8 16,-5-1-8-16,2 1-8 0,2 2-8 0,-1 1-11 15,-1 3-11-15,5 1-12 0,0 2-5 0,-2-2-12 16,1 4-7-16,0 1-7 0,1-2-5 0,-1 1-11 15,-1 1 2-15,0-3-13 0,1 1-6 0,1 0-4 16,0-1-10-16,1 1-2 0,1-2-20 0,-2 0-23 16,-2-2-33-16,-2-1-32 0,0-5-33 0,2-2-32 15,-3 2-39-15,-2-2-6 0,3 2-211 0,-4-4-426 0,1 2 188 16</inkml:trace>
  <inkml:trace contextRef="#ctx0" brushRef="#br0" timeOffset="724317.27">10710 14526 182 0,'-2'-3'234'0,"-2"-1"-19"0,4 4-21 0,2-5-17 16,4 3-18-16,-1-1-11 0,8-1-18 15,0 1-10-15,9 2-8 0,-6 0-27 0,4-2-53 16,-1 3-64-16,11-2-83 0,-14 2-159 0,6 0-297 0,-2 0 133 16</inkml:trace>
  <inkml:trace contextRef="#ctx0" brushRef="#br0" timeOffset="750645.3465">7292 15949 45 0,'-2'-5'183'0,"0"3"-17"15,2 2-6-15,-2-5 1 0,2 5-2 0,-3-5-6 0,1 3-5 16,2 2-9-16,-3-5-11 0,3 5-5 0,0 0-15 16,-4 0-8-16,4 0-5 0,0 0-6 0,0 0-11 15,-2-5-7-15,2 5-7 0,0 0-3 0,0 0-7 16,0 0-11-16,0 0-1 0,0 0-4 0,0 0-4 16,0 0-6-16,0 0-1 0,0 0-4 0,0 0-1 15,0 0-4-15,0 0-2 0,0 0-2 0,0 0-2 16,0 0 0-16,0 0-2 0,0 0 1 0,0 0-5 15,0 0 2-15,0 0 1 0,0 0-2 0,20 3-3 16,-20-3 3-16,11-1 0 0,-5 1-4 0,4 0 2 16,5-2-5-16,-3 0 0 0,-1 2 6 0,6-2-12 15,2-2 3-15,-1 1-2 0,2-1 1 0,-2-1-1 16,3 3 1-16,0-2-1 0,-1-2-1 0,0 2-1 16,0-1 4-16,0 1 0 0,-1-1-2 0,-1 0 1 15,-2 1 1-15,2-2 0 0,-4 1-2 0,-1 3 2 16,0-1 1-16,-2-1-1 0,3 1 1 0,-7 1 2 15,3-1-3-15,-2 1 2 0,-2 2 2 0,3-3-3 16,-4 3 1-16,-5 0-2 0,9-2 1 0,-9 2 3 16,9-2-4-16,-9 2 1 0,5-1 4 0,-5 1-5 15,4-3 3-15,-4 3 2 0,0 0-4 0,0 0 1 16,0 0 0-16,0 0-1 0,0 0 2 0,5 4-2 16,-5-4-2-16,0 0 4 0,0 5-8 0,0-5-5 15,0 0 0-15,0 0-4 0,0 4 0 0,0-4-8 16,0 0 3-16,0 0-8 0,4 3-3 0,-4-3-3 15,0 0-1-15,0 0-6 0,0 0-4 0,0 0-18 16,2 2-22-16,-2-2-55 0,0 0-185 0,0 0-352 16,11-7 156-16</inkml:trace>
  <inkml:trace contextRef="#ctx0" brushRef="#br0" timeOffset="751563.7629">7925 15567 101 0,'0'-5'212'16,"0"5"-13"-16,2-4-24 0,-2 4-18 0,0 0-14 15,-2-5-18-15,2 5-11 0,0 0-9 0,0 0-6 16,0 0-7-16,0 0-2 0,-2 16-7 0,0-10-5 16,2 1-2-16,-2-1-8 0,2 6 0 0,-1-1-3 0,0 1-9 15,-2-2-2-15,2 4-7 0,1-2-6 16,-1-2-3-16,1 2-5 0,0 1-1 0,1 0-6 16,-1-4 1-16,3 2-3 0,-2-4-3 0,1 3-4 15,1-3 0-15,2-2 0 0,-5 0-4 0,4-1-1 0,1 1-4 16,0 0 3-16,2-5-2 0,-1 2 0 0,-1-2-4 15,5 0 1-15,-2-1 0 0,1-2-3 0,0-2-3 16,1 0 2-16,-1 0-2 0,0-3-2 16,1-1 7-16,-1 2-8 0,-1-2 11 0,0 0-10 15,-1 1 0-15,-3-2 8 0,0 2-4 0,1-2-3 0,-2 3 1 16,-2-4-2-16,0 3 2 0,0 1 3 0,1 2-2 16,-4-4-1-16,1 3 2 0,1 1 2 15,-1-1-3-15,0 1 1 0,-1-1-3 0,0 4 3 16,0-4 1-16,0 3 4 0,-2 0-6 0,4 3-1 15,0 0 0-15,0-4-1 0,0 4-3 0,-3-4 3 0,3 4 0 16,0 0-1-16,0 0 2 0,0 0-5 0,0 0 3 16,0 0 1-16,0 0-17 0,0 0-20 0,0 0-22 15,0 0-17-15,3 13-18 0,-3-13-32 16,8 5-44-16,-7-2-166 0,-1-3-363 0,0 0 161 16</inkml:trace>
  <inkml:trace contextRef="#ctx0" brushRef="#br0" timeOffset="752459.7332">8179 15616 167 0,'0'0'187'0,"0"0"-15"15,0 0-11-15,0 0 2 0,0 0-18 0,-9 4-10 16,9-4-18-16,1 5-10 0,-1-5-3 0,4 6-6 0,-4-3-7 16,0 3-7-16,0-3-8 0,1 2-4 0,-1 1-8 15,3 0-2-15,-3-1-7 0,1 1-8 16,2 1-6-16,-1-2 0 0,-1 2-5 0,2-2-5 16,-3 2-1-16,5-1-5 0,-3-2-5 0,0 3 2 15,-2-2-2-15,1 0-2 0,-1-2-5 0,3 1 1 0,-3-2-2 16,1 4-1-16,-1-6 2 0,4 5-3 0,-3-4-2 15,-1-1 4-15,4 3-6 0,-4-3 1 16,5 2 0-16,-5-2-1 0,0 0 1 0,0 0-2 16,12-2 3-16,-12 2-4 0,0 0 1 0,0 0-2 0,0 0 3 15,5-4-3-15,-5 4 1 0,0 0 2 0,4-4-4 16,-4 4 0-16,1-4-1 0,-1 4 1 0,0-3 0 16,0 3 0-16,0 0 2 0,4-4-1 15,-4 4-2-15,1-5 1 0,-1 5-2 0,4-3 1 16,-4 3 2-16,1-4-4 0,2 1 3 0,-3 3-4 0,1-4-1 15,-1 4 7-15,5-6-9 0,-1 4 7 0,0-1-2 16,0-1 0-16,-3-1-1 0,4 4 1 0,-3-2 0 16,2-2 2-16,2 2-3 0,-3 0 2 0,0 1 2 15,0-2-1-15,0 1-1 0,2-2-4 0,-2 2 3 16,3 2-3-16,-3-2 3 0,1 0 0 0,1-1-1 16,0 0-1-16,0 3 3 0,-1-2-2 0,0 2 1 15,-4 1 3-15,6-3-3 0,-6 3-5 0,0 0 4 16,9 2 2-16,-9-2-1 0,10 2-3 0,-9 1 5 15,3-1 2-15,0 1-5 0,0 3 0 16,-3-2 1-16,2 0-4 0,0 1 3 0,-1 2-3 0,-2-4 1 16,0 4 3-16,1-1-2 0,-1 0 1 0,4-2 1 15,-4 1 1-15,3 1 3 0,-3-2-4 0,2-1 0 16,-2 2 0-16,1-1 0 0,-1-4-3 0,0 5 3 16,0-5 1-16,0 2-2 0,0-2 0 15,0 0 3-15,0 6 3 0,0-6-6 0,0 0 4 0,0 0 1 16,0 0-7-16,0 0 6 0,0 0 0 0,0 0-1 15,3-13-1-15,-3 8-1 0,1 0 7 0,-1 0-4 16,4 1-6-16,-3-1-3 0,3-2 2 0,-1 2-2 16,-3 1 3-16,0 0 0 0,0-2 0 0,0 4-2 15,4-3 2-15,-3 0-3 0,1 2-5 0,-2 3 0 16,4-4-1-16,-4 4-4 0,4-1 5 0,-4 1-2 16,0 0-3-16,0 0-1 0,0 0-6 0,0 0-5 15,0 0-8-15,12 4 7 0,-11-3-3 0,-1-1-3 16,1 5 6-16,-1-5 3 0,3 5-3 15,-3-5 4-15,1 4 0 0,3-1 2 0,-3 0 6 0,-1 1-2 16,0-4 3-16,3 5 7 0,-2-2-2 0,-1 1-2 16,1-1 2-16,2 1 1 0,1-1 3 0,0 1 9 15,-2 0-7-15,2 0 1 0,0-1-4 0,-3 1-9 16,3-2-21-16,-4-2-14 0,0 0-19 0,6 5-15 16,-3-5-26-16,-3 0-46 0,0 0-83 0,0 0-261 15,0 0 116-15</inkml:trace>
  <inkml:trace contextRef="#ctx0" brushRef="#br0" timeOffset="754244.7563">8585 15552 146 0,'0'0'188'0,"0"0"-21"0,0 0-13 15,0 0-11-15,0 0-18 0,0 0-16 0,0 0-1 0,7 6 7 16,-5-2-5-16,0 1-5 0,0 2-4 0,-2-1-11 15,1 2-4-15,1 0-3 0,-1 1-10 0,-1 1-6 16,0 1-7-16,0-1-6 0,0 2-8 16,1-1-3-16,-3-4 0 0,2 4-6 0,0-5 0 15,-2 3-5-15,4-3-8 0,-2-1 0 0,0 0-4 0,1-1 1 16,-1-4-7-16,-1 5 3 0,1-5-5 0,-2 4 6 16,2-4-4-16,0 0-4 0,0 0 2 0,0 0-1 15,0 0 3-15,0 0-6 0,0 0-2 0,-6-14-2 16,5 9 6-16,2-2-8 0,0 0 0 15,1-1 4-15,-2 2 2 0,2-2-7 0,-2 4-1 0,3-2-1 16,-1-1 2-16,0 1-4 0,1 1 4 0,-2 0-5 16,2 3 3-16,-3 2-2 0,3-2 0 0,-3 2 1 15,0 0-2-15,0 0 2 0,11 5 0 0,-10-1 1 16,3 1-1-16,0-3 1 0,1 3 3 0,-1 3-4 16,-3-4 1-16,3 0 0 0,0 3 2 15,0-2 0-15,-3-2-3 0,3 2-1 0,-3 0 2 0,4-1-1 16,-2-1 0-16,-2-1 0 0,2 0 6 0,-3-2-4 15,0 0 5-15,0 0-3 0,0 0-3 0,0 0 3 16,6-7-4-16,-3 4 0 0,-2-1 6 16,2-1-3-16,-1 2 1 0,2-1-1 0,0-3 0 0,-2 1-1 15,1-1 2-15,-2 0-1 0,5 1-5 0,-3 0 4 16,0 1 2-16,0-1 3 0,1 3-5 0,-1 0 1 16,1-2-1-16,-2 3 0 0,-2 2 1 0,4-4-2 15,-4 4-2-15,0 0 7 0,0 0-11 16,0 0 5-16,12 5 3 0,-11-1 0 0,3-2-4 15,-2 3 3-15,3-3 1 0,-2 3-2 0,2 0-2 0,-2 0 0 16,0 0 1-16,3-2-1 0,-1 3 3 0,1-1-4 16,0-3-6-16,1 4 7 0,-1-4-14 0,1 0-1 15,4-1 0-15,-6-1-12 0,4-1-4 0,2-1-2 16,0 0-5-16,-1-1 1 0,3 0-8 0,-3 0 3 16,-1-5-6-16,1 4 7 0,-2-1 4 0,0-2 8 15,-2 1 1-15,3-1-2 0,-3-1 9 0,-1 1-1 16,-2 0 5-16,0 1-1 0,-1-1 5 0,-1 2 5 15,-1-1 7-15,0 1 10 0,-1 0 0 0,-1 3 7 16,-1-4 2-16,3 6-1 0,-6-2 4 0,0 2-1 16,6 0 9-16,0 0-8 0,-14 5 1 0,11-2-4 15,-1-1 2-15,1 2-1 0,2 0-1 0,-3 1-7 16,3-1 0-16,-2 0-2 0,2 2 0 0,1-2 5 16,-1 1-7-16,-2 0 3 0,3-5-4 0,3 6 2 15,-3-2-4-15,0 3-7 0,1-6-3 0,-1-1-2 16,1 5-1-16,-1-5 0 0,3 3 0 0,-3-3-3 15,0 0 5-15,9 2-3 0,-9-2-11 0,9-4-4 16,-3 2 8-16,-1-1-8 0,0 1 8 0,3-1-8 16,-3-3 3-16,3 3 8 0,-3-2-12 0,1 1 13 15,-2-2 11-15,1 2-14 0,0-2 7 0,0 4-1 16,-2-4 5-16,1 3 5 0,0 0 3 0,-4 3 6 16,5-8 8-16,-4 7-1 0,-1-2 5 0,0 3-2 15,3-5-1-15,-3 5 0 0,0 0 1 0,2-7-1 16,-2 7-3-16,0 0-6 0,0-2 6 0,0 2-6 15,4-3 2-15,-4 3-3 0,0 0-2 0,0 0 1 16,0 0-3-16,0 0 2 0,0 0-6 0,0 0 1 16,0 0 2-16,0 0 3 0,0 0-2 0,0 0 2 15,0 0-4-15,-9 8-1 0,9-8 3 0,0 0-3 16,1 6-4-16,-1-6-1 0,4 3 6 0,-3 1-2 16,-1-4-5-16,8 3-2 0,-8-3 2 0,9 3 3 15,-4 0-11-15,-5-3-2 0,9 1 4 0,0 0-10 16,-9-1 8-16,13 0-4 0,-13 0 0 0,14-3 3 15,-8 0 0-15,2 1-1 0,0-1 5 0,2-1-2 16,-4 1 4-16,-2 1-6 0,4-1 9 0,-8 3 1 16,7-6 5-16,0 3-1 0,-7 3 0 0,5-4 3 15,-5 4-5-15,6-3 3 0,-6 3 2 0,0 0 1 16,5-2 1-16,-5 2 2 0,0 0-5 0,0 0 4 16,0 0-2-16,0 0-2 0,0 0-3 0,8 7 7 15,-8-7-2-15,6 5 3 0,-6-5 5 0,4 5 4 16,-4-5-4-16,3 5 2 0,1-1-2 0,-4-4-1 15,3 3-2-15,-3-3-1 0,6 5 1 0,-2-3 0 16,-4-2-2-16,0 0 6 0,7 2-2 0,-7-2-3 16,0 0-3-16,0 0-1 0,14-9 5 0,-13 6-6 15,-1 3-1-15,4-8 5 0,0 2 4 0,1-1-7 16,-4-1 4-16,3 1-3 0,-4-6 1 0,4 4 3 16,-4-3 3-16,1 0 5 0,2 2 14 0,0-2 4 15,-1 2 1-15,-1-1-3 0,2-1 2 0,-2 0-1 16,-1 1 7-16,2 2 22 0,-2 2 3 0,-2-1 1 15,4 3-2-15,-2-2-10 0,0 7-6 0,0-6-3 16,0 6-7-16,0 0-2 0,0 0-2 0,0 0-7 16,0 0-2-16,0 0-1 0,-6 19-2 0,6-12-1 15,3 2-5-15,-3 1 0 0,1 0 3 0,4 1-9 16,-1-1-4-16,-3-1-4 0,3 1-15 0,1-1-7 16,2 0-13-16,-5 0-19 0,6-1-7 0,-3-4-14 15,3 1-12-15,-3 0-7 0,0 0-17 0,4-2-22 16,-4-3-8-16,4 3-6 0,-1-3-18 0,-8 0-89 15,12-3-276-15,-12 3 123 0</inkml:trace>
  <inkml:trace contextRef="#ctx0" brushRef="#br0" timeOffset="755047.7756">9390 15497 98 0,'-5'-7'37'0,"5"7"39"0,-8-6-5 0,8 6 4 15,-9-4-5-15,2 0 16 0,4 3-28 0,3 1 14 16,-10-5-17-16,5 4 6 0,5 1-16 0,-8-3-2 16,8 3-4-16,0 0 12 0,0 0-18 0,0 0-4 15,0 0-8-15,0 0 1 0,0 0 0 0,8 14 3 16,-3-11-5-16,3 0-5 0,3 1-9 0,-2-1-10 15,2-2-3-15,1 2-3 0,0-1-10 0,-1-1-3 16,5 1 1-16,3 3 4 0,-3-5 5 0,0-3-1 16,-1 1 8-16,0 0-1 0,-3-1-5 0,-2 0 3 15,4 0 4-15,-5-2-1 0,-1 2 6 0,1-3 0 16,-6 4 11-16,3-4-2 0,-3 0 10 0,-1 2 9 16,-1 0 2-16,-1 4 3 0,-1-10 12 0,-2 3-6 15,1 3-4-15,2 4-2 0,-9-5 2 0,1 5-2 16,8 0 3-16,-11-3 4 0,4 3-1 0,7 0-2 15,-14 3 4-15,8-3-12 0,-2 3-1 0,4 1 0 16,-1-2-2-16,-1 1-1 0,2 2-7 0,0-2 1 16,0 3-6-16,-1 0 4 0,5-2-4 0,-3 1-3 15,3 0 1-15,3 0 0 0,1 1-2 0,-2-1-2 16,5-1 2-16,-2 0-8 0,6-1-9 0,1 3-4 16,1-3-6-16,0-2-16 0,-1 0 10 0,7 1-1 15,1-2 4-15,-1-2-6 0,3 0 8 0,-1 0-13 16,-1-5-1-16,0 3 4 0,-1 0-5 0,-2 1 3 0,-1-2 5 15,0-2 1-15,-2 3-1 0,-3-3 5 0,-1 1 1 16,-1-1 7-16,-4 1 6 0,1 1-4 16,-1-1 10-16,-1 1 13 0,-3-2 12 0,4 3 4 15,-4-1 2-15,-1 5 1 0,-1-10-3 0,1 10 23 16,-5-7-9-16,1 2 0 0,4 5-4 0,-10-2-5 16,10 2 6-16,-12 0-2 0,12 0-9 0,-15 5 3 15,8-5-4-15,0 2-5 0,1 2 7 0,-2-1-5 16,3 2-2-16,-2-2-5 0,5 1-1 0,-2 1 2 15,-4-3 0-15,7 4-1 0,0-1-4 0,-2-1-8 16,-1 1 1-16,7-2 5 0,-7 3-2 0,5-3-1 16,2 1-3-16,-3-4 1 0,1 6 0 0,3-4 0 0,1 1 4 15,3-1-10-15,-8-2 4 0,11 0-5 16,-11 0 3-16,13-3 4 0,-4-1-5 0,0 0-10 16,0-2-4-16,0-1 8 0,0 0-4 0,-2 1-8 15,1-2 8-15,0 2-2 0,-5-6-3 0,1 3 6 16,2-2-3-16,-4-1 7 0,1 1 0 0,1-8 3 0,-4 3 0 15,0-2 1-15,-3 2 3 0,0 0 0 16,1-1 5-16,-2 5 3 0,0 0 3 0,-1-1 1 16,1 2 0-16,-1 1 3 0,-1-1 7 0,2 3 1 15,0 0-4-15,0 2-2 0,0 2 0 0,2 0 0 16,-1 2-6-16,-2 0-3 0,5 2 6 0,0 0 0 0,-8 6 0 16,7 0 3-16,1 0 2 0,0 2-1 15,0-1 1-15,-1 4-1 0,2 5 11 0,0-4-2 16,1 5-2-16,0-5-2 0,1 3-1 0,3 1-2 15,1 1 0-15,-2 0-2 0,2-3-3 0,1 3-1 16,3-4-1-16,0 0-1 0,1 0 0 0,-4-4-5 0,1 1-20 16,0-3-36-16,-4 1-29 0,2 2-29 15,0-5-66-15,-3 1-207 0,-3-3-406 0,2 3 180 16</inkml:trace>
  <inkml:trace contextRef="#ctx0" brushRef="#br0" timeOffset="758302.5986">10272 15429 58 0,'0'0'80'0,"0"0"3"0,-6 5-4 0,6-5 1 16,-4 4-4-16,4-4 4 0,-4 3-11 0,3 0-4 16,1-3-12-16,-4 3 3 0,4-3-7 0,-3 4-8 15,3-4 2-15,-4 3-8 0,4-3-8 0,-3 4 1 16,3-4-5-16,-2 3-3 0,2-3 4 0,-3 3-7 16,3-3-5-16,-3 2 10 0,3-2-11 0,-3 4 1 15,3-4-4-15,0 0 5 0,-3 5-8 0,3-5 11 16,-3 0-13-16,3 0 4 0,0 0 1 0,-4 2-4 15,4-2-4-15,0 0 1 0,0 0 8 0,0 0-4 16,0 0 2-16,0 0-5 0,-1 4 1 0,1-4 2 16,0 0-3-16,0 0-10 0,0 0-15 0,0 0-13 15,0 0-11-15,0 0-33 0,0 0-95 0,0 0-189 16,0 0 84-16</inkml:trace>
  <inkml:trace contextRef="#ctx0" brushRef="#br0" timeOffset="759900.4247">10230 15500 131 0,'0'0'164'16,"0"0"-22"-16,0 0-10 0,0 0-3 0,0 0-11 15,0 0-9-15,0 0-7 0,13 2-3 0,-13-2-9 16,11 2-7-16,-5-4-3 0,2 4-4 0,-3-2-6 16,4 0-7-16,-1 3-3 0,0-3-8 0,4 0-3 15,-3 1-5-15,2-1-5 0,2 1-3 0,-1-1 2 16,2 0-14-16,0 0 0 0,-5 1-3 0,5 0-11 0,-5 0-20 15,0-1-10-15,0 0-19 0,-4 0-22 0,3 0-18 16,-8 0-16-16,10-2-25 0,-10 2-141 16,4-2-281-16,-4 2 124 0</inkml:trace>
  <inkml:trace contextRef="#ctx0" brushRef="#br0" timeOffset="760219.7415">10351 15412 53 0,'0'0'163'0,"0"0"-16"0,11-3-17 0,-4 3-11 15,-7 0-11-15,9-1-10 0,-1 2-15 0,-2-1-2 16,3 0-10-16,-1 3 0 0,-2-3-3 15,3 1-10-15,-1 3 8 0,1 0-18 0,-3-1-2 16,-2 2-3-16,2-1 4 0,1 1-4 0,-5 0-3 0,1 0-6 16,1 1-3-16,-1-1-4 0,-1 0 1 0,-1 0-7 15,-1 1-4-15,3-1 1 0,-5 1-6 0,1 0-1 16,-2-1-14-16,1 0-2 0,-2 1-24 16,-1-2-7-16,-4 0-22 0,3 3-16 0,-2-3-25 0,-1-1-43 15,-2 3-81-15,3-4-241 0,0 1 106 0</inkml:trace>
  <inkml:trace contextRef="#ctx0" brushRef="#br0" timeOffset="761222.1255">10627 15387 186 0,'0'-7'216'0,"0"7"-17"0,4-1-20 16,-4 1-18-16,3-4-13 0,-3 4-17 0,4-2-15 16,-4 2-11-16,0 0-8 0,12 6-11 0,-8-2-6 0,0 1-8 15,1 2 4-15,0 2 0 0,0-1-3 16,-1 4-10-16,1-2-7 0,-2 2-3 0,-1 0-8 15,0 2-2-15,1-3-5 0,-1 1-5 0,-1 2-4 16,2-3-1-16,0-1-3 0,-3 1-4 0,1-2-4 0,-1 0 0 16,0-1 17-16,0-1-1 0,2-2-5 0,-4-1-3 15,2 0 0-15,0-4-2 0,-1 6-2 0,1-6-4 16,0 0-1-16,0 0-4 0,0 0-1 16,0 0-3-16,0 0 0 0,-7-11 1 0,7 5-2 0,0 0-3 15,0 1-1-15,0-5 3 0,2 3-3 16,-2-3 0-16,2 1-1 0,-1 3 1 0,2-5-2 15,-1 6 1-15,-1-2 1 0,2 0-2 0,-1 1-2 16,2 1 0-16,0 2 0 0,-3 0 1 0,4 0 1 16,-1 2-2-16,4-1 1 0,-8 2 2 0,10 3-4 0,-3-1 3 15,0 2-2-15,1-1-2 0,-2 1 2 0,-1 3 1 16,3 0-3-16,-2 1 5 0,-2-3-1 16,0 2-4-16,1 0 5 0,-1-2-1 0,1 1-6 15,-4-1 2-15,2 2 3 0,-2-4-4 0,3 1 2 0,0-2-1 16,-3 4-3-16,-1-5 4 0,0-1 0 0,0 0 1 15,0 5 0-15,0-5 3 0,0 0-3 0,0 0 0 16,0 0-1-16,0 0 0 0,-9-12 3 16,8 10-2-16,1-3-1 0,0-2 3 0,-4 2-1 15,4-2-2-15,0-3 2 0,1 0 0 0,-1 1-1 0,0-1 1 16,3 3-2-16,-2-4 1 0,3 4-2 0,-3 1 2 16,2-2-3-16,-2 1 7 0,4 3-7 0,-1 1-2 15,-1-1 7-15,-1 0 0 0,-2 4-6 0,4-4 4 16,4 4-3-16,-8 0 2 0,0 0 1 15,10 1 0-15,-9 3 5 0,3 0 9 0,1 2 3 0,-1 1-2 16,1 0-2-16,1-1 1 0,-3 2 3 0,2 1 1 16,0 1-4-16,-1-3 0 0,1 5-2 0,3-6-2 15,-6 5 3-15,2-2-6 0,0-4-2 16,0 2-8-16,-1-1-13 0,-1-2-11 0,1 3-18 0,-1-3-19 16,1-1-16-16,-1 2-17 0,1-3-18 0,1-1-36 15,-1 1-34-15,-3-2-162 0,12-3-376 0,-4 1 167 16</inkml:trace>
  <inkml:trace contextRef="#ctx0" brushRef="#br0" timeOffset="762699.7013">11133 15419 169 0,'-2'-4'190'0,"-2"2"-16"0,4 2-19 0,-6-1-16 15,6 1-6-15,-7 0-8 0,7 0-9 0,0 0 0 16,-9 1-12-16,6 2-13 0,3-3-7 0,-6 5-8 15,6 0-10-15,-2-1-2 0,0 0-11 0,1 3-2 16,0-2 0-16,1 0-9 0,0 2-1 0,0-2-3 16,0 1-3-16,1 1-2 0,0-1-2 0,1 3-7 15,0-5 2-15,2 3-4 0,-2 1-4 0,0-3-2 16,2 1 1-16,0 1-3 0,1-3-4 0,-1 1 0 16,2 0-4-16,-1-2-4 0,0 0-1 0,0-1-4 15,0 1-2-15,-1-2 1 0,2 2-1 0,-6-3 4 16,0 0-1-16,11-3-2 0,-11 3-1 0,4-6-1 15,-4 3 4-15,0 3-4 0,1-7 0 0,0 1 4 16,-2 2-1-16,0-4 3 0,-2 3 1 0,2-1-2 16,-1-1-2-16,0-1 1 0,-1 1-1 0,2 2 7 15,0-2 7-15,-1 1 4 0,0 1-2 0,1-1-2 16,1 1-4-16,1-2 1 0,-1 5-2 0,0-1-4 16,0 3 5-16,0 0-3 0,5-4 0 0,-5 4 1 15,5-1-2-15,-5 1 1 0,0 0 1 0,10 2-2 16,-6 1 2-16,0 1-3 0,0-1-5 0,2-2 5 15,-2 4-1-15,-1-1-2 0,3 0 0 0,-5-1 1 16,5 2 3-16,1 1-4 0,-4 0 0 0,4 2 9 16,-1-5-6-16,0-1-2 0,4 3-2 0,-5-1-1 15,3 0-1-15,1-1 1 0,-3-2 0 0,2 0 2 16,-3 1 1-16,0-2-3 0,-5 0 3 0,13-3 1 16,-8 3-3-16,-1-2 2 0,1-1 2 0,1-2-3 15,-2 1 3-15,1-1-1 0,-1 2 2 0,-1-4-4 16,0 1 2-16,0 2 12 0,0-1-2 0,-1 1 7 15,-1 1 4-15,-1 3 0 0,2-6-1 0,0 4-2 16,-2 2 0-16,0 0-5 0,0 0-2 0,0 0 5 16,0 0-8-16,0 0-1 0,0 0-1 0,0 0 2 0,-1 15-2 15,1-10-2-15,0-1 0 0,0 0-1 16,1-1 3-16,1 5-3 0,-2-6-1 0,0 2 0 16,1 0-1-16,0-2 4 0,-1-2-2 0,3 5 1 15,-3-5-3-15,0 0 2 0,0 0 0 0,0 0-4 0,0 0 4 16,12-9-1-16,-10 6-2 0,2-1 1 0,-2 1-3 15,-1-5-2-15,2 3 1 0,-2-2 2 0,4 1-3 16,-4 0 0-16,2-5 3 0,-2 5 0 16,3-5 2-16,-3 3-2 0,3-2 0 0,-2 1 7 0,0 1 6 15,0 0 10-15,0 1-3 0,-1 3 0 0,2 1-2 16,-3-1-1-16,1 0-5 0,2 1-1 0,-3 3-1 16,0 0 0-16,0 0-1 0,0 0-3 15,2 11 2-15,-2-6-2 0,1 0-5 0,-1 2 3 16,3-2 3-16,-3 3-3 0,3-2 1 0,-1 4-4 15,-1-3-1-15,2 3 0 0,1-3 2 0,-2 3 1 0,1-5-2 16,1 1-8-16,-2-1-1 0,1 1-5 0,-1-4-3 16,1 3 1-16,1 0-3 0,-3 0 5 0,-1-5 3 15,1 1 1-15,-1-1 1 0,0 0 4 0,0 0-5 16,0 0 2-16,0 0 0 0,0 0-1 0,0 0 2 16,0 0-2-16,-14-7 4 0,8 2 2 0,2 1-1 15,-1 2-2-15,1-1-1 0,-1-1 2 0,2-1 2 16,0 3 2-16,-1-1-3 0,4 3 3 0,-4-5 2 15,4 5-3-15,-4-5-2 0,4 5-3 0,0 0-2 16,0-3-1-16,0 3 1 0,0 0 7 0,0 0-5 16,0 0 0-16,0 0 2 0,5 13 0 0,-1-10-1 15,1 0 0-15,-4 1 5 0,2 0-3 0,2 0 2 16,-1 1-1-16,2-2 3 0,1 0 0 0,-1 2-4 16,-1-4 2-16,3 3 0 0,-3-3-1 0,4 1 0 15,-4 0-1-15,3-2-2 0,-3 2-6 0,4-2 0 16,1 0-3-16,-2-2 3 0,-2 2-6 0,1-2 0 15,1 0-1-15,-2-2 5 0,-1 3-1 16,0-2 2-16,0-4-1 0,2 3-2 0,-3 0 1 0,0-2 4 16,0 1 1-16,0-1 3 0,-1 2-3 0,-1-4 8 15,1 0-5-15,-2 4 2 0,3-1 2 0,-3 0 2 16,0 0 2-16,-1-1-4 0,1 2 5 0,-1 4-1 16,3-5 0-16,-3 5-3 0,0 0-2 0,-1-6 0 15,1 6 1-15,0 0 4 0,0 0 4 0,0 0-9 16,0 0 4-16,0 0 1 0,0 0-2 0,0 0 0 15,0 0 5-15,-4 14-4 0,4-14 3 0,1 8-4 16,-1-4 1-16,1-2 1 0,-1 2 4 0,2 0-3 16,-1 0-3-16,-1-4 3 0,1 8 0 0,-1-6-1 15,2 3 1-15,0-3 0 0,-2-2-1 0,0 8 0 16,0-5-3-16,0-3 2 0,0 7 1 0,0-4-2 16,0-3 1-16,1 4 1 0,-1-4 1 0,0 0-2 15,0 0 1-15,3 2-3 0,-3-2 4 0,0 0 0 16,0 0-3-16,0 0 1 0,0 0 1 0,0 0-3 15,7-9 1-15,-5 5 2 0,-1 0-2 0,3 1 1 16,-4 3 0-16,5-7 7 0,-4 3-7 0,2-1 4 16,-3 3 3-16,0 2 6 0,3-6-1 0,-3 6-2 15,2-2 2-15,-2 2-10 0,1-6 5 0,-1 6-3 16,3-1-2-16,-3 1 1 0,0 0 7 0,0 0-7 16,0 0 1-16,0 0 0 0,0 0-1 0,5 9-1 15,-5-9 0-15,0 5-2 0,0-5 1 0,-1 5-1 16,1-5-1-16,-3 6 2 0,3-6-2 0,-1 4-1 15,1-4 2-15,1 6-2 0,-1-6 0 0,0 2-4 16,0-2-3-16,0 0-6 0,3 6 0 0,-3-6 1 16,1 3-4-16,-1-3-5 0,0 0-16 0,0 0-15 15,9 0-11-15,-9 0-8 0,0 0-12 0,0 0-20 0,0 0-11 16,14-3-14-16,-14 3-5 0,9-3-16 0,-4 2-110 16,0-1-282-16,-5 2 124 0</inkml:trace>
  <inkml:trace contextRef="#ctx0" brushRef="#br0" timeOffset="767785.8718">10073 15819 16 0,'0'0'219'16,"0"-4"-15"-16,0 4-22 0,3-3-19 0,-3 3-11 15,0 0-16-15,0 0-10 0,0 0-11 0,0 0-10 16,0 0-8-16,7 8-11 0,-5-1-5 0,0-3 10 15,-1 3-11-15,0 3-4 0,-1-4-4 0,2 5-4 16,-2-2-10-16,3 1-3 0,-3 2-6 0,0-3-7 16,0 2 0-16,-3-1-5 0,3 1-5 0,0-1 1 15,0-1-8-15,-2 1-2 0,2 0-2 0,0-3-1 16,-2 1-5-16,0-1-1 0,1-5-1 0,-1 5-4 16,-1-3 0-16,2 0-3 0,-1 0 1 0,2-4-2 15,0 3 0-15,0-3 0 0,0 0-5 0,0 0-2 16,-6 2-6-16,6-2 3 0,0 0 1 0,-4-9-4 15,5 5 3-15,-1 4-1 0,6-11-2 0,-3 6 8 16,1 0-6-16,-1-2 0 0,2 2 1 0,1-1-1 16,3 0 1-16,-2 2 4 0,3-1 3 0,-3 2 6 15,1 1 4-15,0 0-2 0,2 0 1 0,-1 1 3 16,-1 1 0-16,-2 0-2 0,3 1 1 0,-4 3-2 0,3-2-1 16,-4 0-1-16,2 3-1 0,2-3-2 0,-6 4 0 15,1-3 1-15,-2 3-1 0,3-1-2 16,-1-1 0-16,-2 3-3 0,1-3 2 0,0 0 1 15,-1 2-7-15,-1-2-8 0,0 0-13 0,3-1-15 16,-3-3-16-16,1 7-16 0,-1-4-16 0,0 1-23 0,0-4-26 16,2 5-31-16,-2-5-166 0,2 3-359 15,-2-3 160-15</inkml:trace>
  <inkml:trace contextRef="#ctx0" brushRef="#br0" timeOffset="767978.6786">10402 15969 44 0,'0'0'272'0,"0"0"-24"0,0 0-22 0,0 0-21 16,0 0-22-16,0 0-20 0,-7 8-15 0,4-6-22 0,3-2-30 16,0 0-34-16,-1 2-41 0,1-2-38 0,-3 6-27 15,2-2-46-15,1-4-55 0,-1 4-105 16,1-4-270-16,0 0 119 0</inkml:trace>
  <inkml:trace contextRef="#ctx0" brushRef="#br0" timeOffset="768686.3887">10558 15912 78 0,'4'-3'262'0,"-4"3"-25"0,1-1-26 0,-1 1-20 16,0 0-12-16,0 0-14 0,0 0-10 0,13 3-11 16,-8 0-9-16,-1 3-11 0,1-1-15 0,-1 0-10 15,0 2-9-15,-3-1-8 0,0 3-7 0,2 0-11 16,1-1-6-16,1 2-5 0,-4-6-5 0,3 7-3 16,-3-5-5-16,3 1-4 0,0-2-8 0,0 2-2 0,-4-4-12 15,1 2-4-15,-1-1-5 0,0-1-3 16,0 1 3-16,0-4-4 0,0 0-4 0,3 3-9 15,-3-3-4-15,0 0-3 0,0 0-1 0,0 0 2 0,0-12 1 16,0 7 3-16,1-2 0 0,-1 1 0 0,4-3 3 16,1 5-1-16,-4-4 3 0,2-1 0 0,0 6 5 15,0-3 1-15,0 0 0 0,0 3 3 0,-1 1 1 16,-1-2 0-16,-1 4 0 0,5-2-1 16,-5 2 10-16,0 0-2 0,0 0-1 0,9 7 2 0,-4-6-2 15,-2 2 1-15,2 4-1 0,-3-1-3 0,1-2 3 16,1 0-3-16,1 2 1 0,-3-1 1 15,2-3-3-15,0 1-1 0,0 2 2 0,0-1-2 16,1-1-3-16,-2-3 3 0,-3 0 2 0,7 2-3 16,-7-2 1-16,9-2-1 0,-4-1 0 0,2 2 0 0,0-2-1 15,0-3-2-15,-1 4-2 0,-1 0 2 0,0-5-6 16,4 2 4-16,-4 0-1 0,0 1 0 0,2-2 1 16,-2 4-1-16,4-2 4 0,0 1 2 0,-8-2-7 15,4 3 3-15,-1 1-1 0,-4 1-2 0,9-2 0 16,-9 2 5-16,0 0-2 0,8 2 3 0,-8-2 1 15,6 2 0-15,-3-1 0 0,-1 3 1 0,2-3-1 16,-1 2 2-16,-3-3-1 0,10 4-1 16,-4-4 0-16,-1 3 0 0,0 1 0 0,3-3 1 0,-2 1 5 15,1 0-6-15,-1-2-1 0,1 2 1 0,0 1-1 16,0-2-1-16,-2 2-1 0,1 0 5 0,-2-1-4 16,4-2 2-16,-2 3-4 0,0-1 3 0,3-2 0 15,0 2 0-15,-1-1 1 0,-3 1-5 0,3 0-1 16,-2-1-7-16,2-1 0 0,-2 0-4 0,-6 0 7 15,9 0-3-15,-9 0 2 0,9-3-1 0,-5 1-5 16,0-1-5-16,-4 3-12 0,4 0-5 0,-4 0-8 16,1-5-3-16,-1 5-9 0,0 0-10 0,1-5-9 15,-1 1-15-15,4 1-22 0,-4 3-13 0,0-4-20 16,0 4-130-16,0-6-300 0,-1 2 134 0</inkml:trace>
  <inkml:trace contextRef="#ctx0" brushRef="#br0" timeOffset="768823.6498">11059 15848 53 0,'0'0'142'16,"0"0"-29"-16,0 0-39 0,0 0-59 0,0 0-82 16,0 0-71-16,0 0 32 0</inkml:trace>
  <inkml:trace contextRef="#ctx0" brushRef="#br0" timeOffset="769205.6671">11225 15931 77 0,'5'3'242'0,"-1"0"-22"15,-2-2-9-15,1 2-18 0,1-1-18 0,1 2-1 16,3-1-16-16,-3 1-15 0,0 2-13 0,-1-1-16 15,1 1-8-15,3 2-9 0,-3-1-14 0,-1 0-5 16,-3-2-8-16,3 0-9 0,-3 3-4 0,-1-3-6 16,0 0-5-16,0 0-5 0,0 1-6 0,-1-2-1 15,-3-2-6-15,3 1-2 0,1-3-5 0,-4 3-2 16,4-3-5-16,-8 1-7 0,8-1-3 0,0 0-1 16,0 0-1-16,-9-7-4 0,9 3-3 0,0-1 0 15,0-2-4-15,3 1 1 0,-2 0-3 0,3-4 2 16,1 4-2-16,-1-2 4 0,1 3 0 0,0-4 2 15,3 3 0-15,1 2-1 0,1-1 1 0,-4 3 1 16,6 1-2-16,-3-1 3 0,1 0 2 0,0 4-2 16,0 0 2-16,-1-1 3 0,1 6-1 0,-1-3-1 15,-1 6 3-15,0-5-2 0,-1 1-4 0,1 5-15 16,-3-6-30-16,3 3-23 0,-2 0-23 0,-1-2-49 16,2 1-66-16,-5-1-129 0,2-1-367 0,3 0 163 15</inkml:trace>
  <inkml:trace contextRef="#ctx0" brushRef="#br0" timeOffset="771040.2568">7003 16269 34 0,'0'0'87'15,"0"0"-2"-15,0 0-10 0,0 0-4 0,3-4-9 0,-3 4 12 16,0 0-21-16,1-4-14 0,-1 4 0 0,0 0 3 15,0 0-3-15,0 0 4 0,0 0-4 16,0 0 4-16,0 0-7 0,0 0 7 0,4-2 1 16,-4 2-7-16,0 0 0 0,0 0 0 0,0 0-2 15,0 0-3-15,3-3 2 0,-3 3 6 0,0 0-4 0,0 0-3 16,0 0 5-16,0 0-8 0,0 0 3 16,0 0-7-16,0 0 2 0,0 0-5 0,0 0 0 0,0 0-1 15,0 0-3-15,0 0 4 0,0 0-5 16,1 9-3-16,-1-9 8 0,0 0-13 0,1 5 9 15,-1-5-3-15,0 4 13 0,0-4 4 0,1 7-6 16,-1-5-5-16,0 5 1 0,0-2-1 0,2 0-1 0,-2-2-8 16,1 5 4-16,0-3-6 0,-1 0 5 0,3 5 7 15,-3 0-1-15,2-2 0 0,2 1 0 16,1 3-1-16,-1-2 4 0,1 2-5 0,0 3 3 16,1 1 1-16,1 1-3 0,-1 1-2 0,2 3 1 15,-3-4-5-15,5 7 0 0,-1-1-3 0,-1 2 4 0,1-7-10 16,-3 2 0-16,6 5 3 0,-2-1-1 0,0-7 2 15,1 1-4-15,1 5 1 0,0-7-4 16,2 5 2-16,0-5 0 0,5 5 1 0,0-2-2 16,-1 4-2-16,1-6-5 0,-1-3 6 0,5 5-3 15,-2 0-1-15,-6-5-5 0,10 6-4 0,-3-2-8 16,0 0-5-16,0-1-6 0,3-3-8 0,-3 0 1 0,-2 0-5 16,-2-1-4-16,4 2-2 0,-4-5 6 0,1 2 4 15,-1-2 5-15,2-3 3 0,-2 2 4 16,3-4-2-16,-2 2 0 0,-1-2-1 0,-2 0-2 15,6 0 11-15,-12-2-2 0,6-2 3 0,2 2 3 16,-3-3 3-16,-1 1 2 0,-1-1-15 0,0 0-12 16,-2-1-20-16,0-1-21 0,-3 0-32 0,-1 1-107 0,-3-4-233 15,-1 2 104-15</inkml:trace>
  <inkml:trace contextRef="#ctx0" brushRef="#br0" timeOffset="772362.9574">7821 16842 32 0,'5'-2'207'0,"-2"2"-16"16,-2-3-11-16,-1 3-17 0,8-3-10 0,-8 3-10 15,5 0-11-15,-5 0-10 0,10 3-4 0,-4 0-5 16,0 2-12-16,-1 1-10 0,0 2-10 0,0 1-8 15,-1 0-6-15,0 2-9 0,-2-1-9 0,-1 2 2 16,1 0-5-16,-2 0-7 0,1-2-2 0,-1 2-8 0,0-2-2 16,-1-1-2-16,-1 3-4 0,0-4 4 15,-1 1-8-15,1 0 22 0,0-4 3 0,0 1-9 16,0 0-4-16,-1-2 3 0,2 0-8 0,-1-1 2 0,2-3-6 16,-4 4-1-16,4-4 0 0,-1 3-7 0,1-3-4 15,0 0 1-15,0 0-5 0,-1-15 2 16,2 9-4-16,0-3 0 0,2 0 5 0,1-1-3 15,1-2-3-15,-1 4 0 0,1-4 0 0,0 1 1 16,0 3-4-16,0-1 2 0,0 4 1 0,2-5 1 16,-2 8-1-16,-1-1-1 0,1-1-1 0,0 1 3 0,1 3-2 15,-6 0 0-15,13 5 3 0,-8-3 0 16,-1 2 1-16,2 0-3 0,-2 3 0 0,0-4-1 16,1 6 3-16,-1-2-4 0,-3 1 0 0,3 1 1 15,0 0 1-15,-3-3-1 0,3 1-1 0,-3 0 7 16,-1-1-4-16,0 0-2 0,0-3 5 0,0 2-5 0,3-3 3 15,-3-2 5-15,-3 6 0 0,6-3 7 16,-3-3 0-16,0 0 1 0,0 0-7 0,0 0 2 16,0 0-1-16,0 0-4 0,0-12 0 0,0 7 1 15,1-2-2-15,3 0 1 0,0-2-3 0,1-2 1 16,-1 5-1-16,0-5-1 0,-3 0 3 0,5-1-6 0,2 2 7 16,-3 0-6-16,3 1 2 0,0 0-2 15,2 1-1-15,-4 1 2 0,2 0-1 0,2 1 0 16,-4 2 0-16,1 3-1 0,-2-1 1 0,0 2 1 15,1-2-3-15,-6 2 2 0,8 4-1 0,-6-1 1 16,1 2 0-16,-2 2-1 0,1-2 3 0,0 1 0 16,-2 2 3-16,0 2-1 0,0-2 0 0,0 1 1 0,-2 3-2 15,2-2 3-15,-2 0 1 0,4-1-7 16,-2-4 5-16,2 3-5 0,-1-3-5 0,1 1-13 16,-2-1-8-16,1-2-17 0,0 0-16 0,1-1-3 15,1 2-7-15,-1-1-24 0,-2-3-13 0,0 0-28 16,0 0-28-16,14-2-28 0,-8 1-141 0,-2-4-358 15,-4 5 158-15</inkml:trace>
  <inkml:trace contextRef="#ctx0" brushRef="#br0" timeOffset="773753.5622">8271 16895 94 0,'0'0'179'0,"0"-9"0"0,0 6 5 16,-3-3-3-16,3 6 1 0,-1-8-14 0,1 8-13 15,0-1-15-15,0 1-15 0,0 0-3 0,0 0-2 0,0 0-11 16,-9 9-14-16,9-5-4 0,-1 3-9 15,0-2-8-15,-2 2-9 0,2 1-6 0,1 2-5 16,1-4-5-16,-1 3-3 0,0-2-8 0,4-1-2 16,-3 4-5-16,3 0-4 0,1-2-3 0,-2 1-5 15,3-4-6-15,0 2-9 0,1-3-10 0,-2-1-6 16,0-1-1-16,4-1-2 0,0 0-2 0,-1 0-3 16,-1-2-12-16,3-1 5 0,-1-3-1 0,-1 0 0 15,2-2-11-15,-3 0 4 0,-1-1 2 0,-2 2 5 16,1-4 1-16,1 3 0 0,-2-2 6 0,1 1 2 15,-1 0 2-15,-3 3 4 0,2-4 5 0,1 2 4 16,-4 2 2-16,0 0 6 0,0 5-1 0,1-7 2 16,-1 7-2-16,0 0 2 0,0 0-3 0,0 0-2 15,0 0 2-15,0 0 0 0,0 0-1 0,0 0 2 16,-5 21-4-16,9-16 10 0,-4 2-9 0,0-2 7 16,4 3-8-16,-3-3-1 0,1-1 2 0,2 4 1 15,0-3-4-15,0-3 9 0,1 0-10 0,3 5 4 16,-2-6-7-16,-6-1 4 0,12-3 0 0,-6 2 5 15,1-3-3-15,0 2 3 0,1-4-13 0,-3 2 5 16,0-1-7-16,3-2 7 0,-2 0 6 0,0-1-7 16,0 1 2-16,-4 2-1 0,2-1 1 0,0 0-2 15,1 5 15-15,-5-3-8 0,4 0 1 0,-4 4 2 16,2-2-1-16,-2 2 2 0,0 0-4 0,0 0 17 16,0 0-12-16,-1 11 7 0,1-11 0 0,-1 10-3 15,-2-5 4-15,4 2-7 0,1-2 1 0,0 0 5 16,-2 1-7-16,3 0 9 0,-1-4-10 0,1 3 2 15,1 0 1-15,-2-2-3 0,4-1 1 0,-6-2-2 16,12-2 2-16,-12 2-1 0,13-6-4 0,-6 2 3 16,1-3 1-16,0 2-1 0,-3-3 0 0,4 3-1 15,0-4 1-15,-3-3 0 0,2 4-1 0,2 1 2 16,-2-4-1-16,-3 2 1 0,2-2 2 0,-2 3 2 16,1-2 0-16,-1 0 19 0,-2 4 6 0,-1 0 2 15,-1 0-5-15,1 1-4 0,-1 4-4 0,-1 1-3 16,0 0-2-16,0 0-4 0,0 0 2 0,0 0-3 15,-5 11-2-15,1-4 1 0,3-1-5 0,-2 2 4 16,-3 0-3-16,6 4-1 0,0-1-7 0,-1-2-8 16,1 2 1-16,1-5-4 0,4 0 1 0,-4 2-7 15,0 0 0-15,2-2 0 0,0-1 0 0,-1 0 1 16,1 0 7-16,1-1-3 0,-2-1 4 0,-1-1-1 16,-1-2 0-16,4 3 7 0,-4-3-4 0,0 0 1 15,0 0 0-15,3-10 3 0,-3 10-2 0,0-5-2 16,4 0 2-16,-4 5-1 0,-4-5 2 0,9 4 0 15,-5 1 1-15,0-6-7 0,0 6-4 0,1-4-7 16,2 1-3-16,-3 3 1 0,0 0-7 0,6-3-8 16,-2 1 0-16,-4 2 2 0,0 0 0 0,0 0-11 15,19 3 1-15,-19-3 2 0,10 2 5 0,-10-2-3 16,16-4 2-16,-10 3 15 0,-6 1-7 0,12-2 8 16,-6-1-3-16,4 3 6 0,-6-4 0 0,2 1 7 15,-2-1 8-15,1 1 9 0,3-2 1 0,-7 0 6 16,3 2 4-16,0-3 13 0,-3 0 2 0,2 4 12 15,-3-3-10-15,0 0-2 0,-4-1-4 0,4 3 7 16,0 3-2-16,-3-5-3 0,3 5-1 0,0 0-3 16,-5-2-2-16,5 2-2 0,0 0 0 0,-9 7 0 15,8-4 7-15,0 1 1 0,-2 1-3 0,2 0-4 16,1 0 3-16,0 2-6 0,0-2-4 0,4 2-1 16,-3 0 0-16,3-4-9 0,2 2-6 0,-2-2-3 15,0 1-1-15,1 1-6 0,0-2 5 0,3-1-2 16,1-2 3-16,-3 2 4 0,1-2-9 0,-7 0 7 15,11-3 2-15,-6 1-1 0,2-2 0 0,-2-2 1 16,0 2 2-16,-1-1-2 0,2 2 0 0,-2-3-1 16,0 0 2-16,0 3 0 0,1-2 0 0,-1 1 3 15,-1 0-5-15,2 3 4 0,-2-2-3 0,-3 3 1 16,6-2-1-16,-6 2 3 0,8 0 3 0,-8 0-5 16,8 3 4-16,-3 0-6 0,-1 1 0 0,-4-4 3 15,11 7-1-15,-7-4-7 0,1 1-8 0,3 1 3 16,2 0-5-16,2-2 4 0,0 1 4 0,0-3-3 15,-2 1 5-15,0-2-1 0,3 0 0 0,-5-2 0 16,2 1 4-16,-2-1 0 0,-3-3 1 0,0 1 6 16,1 1-5-16,-2-2 10 0,0 0 16 0,-3-1 14 15,-1 6 0-15,1-9-4 0,-2 3 5 0,-2 1-1 16,2 2 1-16,-1-1 9 0,0 0-2 0,0 0 1 16,-2 2-8-16,4 2-3 0,0 0-4 0,0 0-3 15,0 0-3-15,0 0-2 0,0 0-4 0,-8 7-1 16,7-3-3-16,1-4-9 0,0 0-11 0,4 8-6 15,0-4 1-15,-4-4-2 0,7 3 7 0,-7-3-2 16,0 0 5-16,0 0-5 0,0 0 4 0,0 0 2 16,13-5 5-16,-13 5 4 0,5-7 6 0,-1 3 6 15,-2-1 11-15,-2 5 6 0,1-6 0 0,-1 2 5 16,1 1-3-16,-1 3 4 0,4-4-8 0,-4 4-6 16,0 0 0-16,0 0-8 0,0 0 1 0,0 0-3 15,0 0-6-15,-2 16 0 0,2-10-16 0,0 1-32 16,-3 2-30-16,2 4-27 0,1-2-16 0,2 0-10 15,8 3-66-15,-6-2-233 0,6 2-452 0,-1 3 199 16</inkml:trace>
  <inkml:trace contextRef="#ctx0" brushRef="#br0" timeOffset="774094.6102">9489 17169 34 0,'0'0'158'0,"0"0"-8"0,20 3-17 0,-5-4 3 16,2 2-18-16,4-1-11 0,0 0-7 0,7 0-10 16,-6-1-2-16,6 1-11 0,2-5-7 0,-4 3-9 15,5 1-3-15,-3-1-9 0,-1-1-4 16,4-1-5-16,-3 2-3 0,-7 2-2 0,0-3-14 0,-1 3-12 16,-1 0-29-16,-6-2-28 0,0 2-28 0,1-2-62 15,-7 2-85-15,-7 0-241 0,5-3 107 0</inkml:trace>
  <inkml:trace contextRef="#ctx0" brushRef="#br0" timeOffset="774352.1104">9889 17048 85 0,'11'2'226'0,"-2"-1"-8"16,-3 0-13-16,6 3-17 0,-7 0-2 0,6-2-8 0,0 5-15 0,-5-2-10 0,3 2-15 16,3-1-6-16,-3 2-7 0,-3 0-11 15,-1 0-8-15,3 1-12 0,-4-2-6 0,-3 3-7 16,1-2-16-16,-2 1 3 0,-2-1-14 0,-2-1-9 16,0 2-21-16,-6-3-26 0,1 1-30 0,-4 3-30 15,2-4-38-15,-6 4-43 0,3-3-63 0,-8 1-160 0,7-1-395 16,2-2 175-16</inkml:trace>
  <inkml:trace contextRef="#ctx0" brushRef="#br0" timeOffset="775601.5998">10450 16972 92 0,'-8'0'237'0,"-2"0"-6"16,-3 1-21-16,3 0-17 0,-4 3-14 0,2 1-12 15,-1-1-2-15,-5 5-6 0,8-3-19 0,-8 5-7 16,4-1-12-16,-1 0-9 0,6-2-11 0,-1 6-8 16,0-7-2-16,1 8-9 0,2-5-10 0,1 2-7 15,1-3-8-15,1 1-5 0,1 2-7 0,2-5-10 16,2 2-12-16,2-3-12 0,2 1-14 0,5 0-13 15,0-1-23-15,1-2-9 0,8 0-11 0,1-1-7 16,0 0-13-16,9-3-14 0,-1-2-22 0,4 1-3 16,-1-4-8-16,-1 0-10 0,0 0 0 0,-1-4 1 15,-1 1 0-15,-4-1 0 0,-2 1 17 0,-4-1 17 16,1 0 33-16,-2-1 26 0,-3 0 25 0,-4 4 19 16,0-3 27-16,-2 2 10 0,0 0 32 0,-3 0 17 15,-1 2 7-15,-2-2-4 0,2 3-13 0,-6 0-5 16,2 0 5-16,0 4-5 0,-3-3-1 0,3 3-9 15,-6-4-6-15,6 4-4 0,-9 1-1 0,3 2 4 16,-1 0-6-16,2 0-2 0,-4 2-3 0,1-1-3 16,-1 4-3-16,1-2-3 0,1 1-1 0,3-2-6 15,-1 0 4-15,0 1-10 0,1-2-2 0,3 1 0 16,-2 0-1-16,-1 0-2 0,4-3-8 0,0-2-2 16,-1 6-5-16,1-6-1 0,4 5 1 0,-4-5-12 15,0 0-11-15,11-1-4 0,-11 1 4 0,12-5 0 16,-7 2 3-16,0 1 1 0,3-1 2 0,-3-1 0 15,1-1 3-15,-1 0-2 0,0 2 3 0,4-4 2 16,-4 2 2-16,-1 4-2 0,1-2 5 0,-1 2 0 16,1-1 0-16,-5 2 3 0,9 0 8 0,-9 0 7 15,8 6 8-15,-7-2 1 0,0 2-1 0,1 0-1 16,0 1-4-16,0 1-2 0,0-1 4 16,0 2-5-16,0-4-1 0,-1 3-3 0,2-1-6 0,3-1-8 15,-5-1-5-15,3-1-2 0,1 3 0 0,-1-5-6 16,1 0 1-16,3 0-17 0,-3-1-1 0,-5-1-7 15,13-3-12-15,-3 1 4 0,0-1-7 0,1-4 1 16,-2 2 0-16,2-2 2 0,-2 2-1 0,0-3-1 16,1 2 10-16,-1-1-9 0,-1-1 7 0,-2 0-3 15,-1-1 2-15,0 3 10 0,-1 0 5 0,-1-1 2 16,-1 2 11-16,0 0 8 0,-1 1 12 0,-1 4 13 16,0 0 10-16,-1-8 2 0,1 8 4 0,0 0 4 15,0 0 6-15,0 0 5 0,-7-2 3 0,7 2-2 16,0 0-8-16,0 0 0 0,0 0-3 0,-8 10 2 15,8-6-3-15,2 3-2 0,0-2 3 0,0 0 4 16,0 3-2-16,2-4 7 0,0 6-1 0,1 0 20 16,3-3 10-16,-2 0-6 0,0 3-7 0,2 0-9 15,-4-3-7-15,2 0-2 0,-2 0 0 0,-1-1-8 16,1 0-2-16,-4-1-10 0,2-2-11 0,-1 1-20 16,-1-1-18-16,0-3-16 0,-1 5-29 0,1-5-33 15,0 0-34-15,-2 2-51 0,2-2-203 0,0 0-424 16,0 0 189-16</inkml:trace>
  <inkml:trace contextRef="#ctx0" brushRef="#br0" timeOffset="775843.5684">11073 17033 19 0,'-5'-2'228'0,"5"2"-9"0,0 0-19 15,-10 5-22-15,6-1-14 0,0 1-15 0,4 0-6 16,-5 1-10-16,4 0-11 0,-2 2-5 0,2-1-13 15,-2 2-6-15,2-4-14 0,-3 5-10 0,4-3-7 16,-1 0-3-16,2 1-7 0,3-4-5 0,1 6-7 16,-1-5-6-16,0 0-11 0,1 0-12 15,4 1-13-15,4-1-5 0,-3 0-1 0,10-4-5 16,2 3-28-16,5-1-15 0,1-1-13 0,0-2-5 0,0 0-15 16,-1-2-19-16,-4-1-25 0,0 1-7 0,-2-3-12 15,-1 2-116-15,0-2-284 0,-2-1 126 0</inkml:trace>
  <inkml:trace contextRef="#ctx0" brushRef="#br0" timeOffset="777043.5726">11449 17123 195 0,'2'-6'104'0,"1"0"19"0,-3 1 1 0,0 3 0 16,0-3 18-16,-4 0-14 0,-1 2-1 16,-1 1-3-16,-1 0-4 0,-2 2-3 0,2-1-14 0,7 1-10 15,-16 1-6-15,7 1 8 0,2 0-8 0,0 1-10 16,-3 2 0-16,2 0-10 0,-1-3-2 0,2 7-7 16,1-4-8-16,0-2-2 0,1 1-7 0,0 4-3 15,2-3-6-15,1-1-2 0,-2 1 0 16,4-2-12-16,0 0-8 0,3 1-8 0,-3-4-8 15,7 5-10-15,0-3-10 0,-2-2-3 0,4 0 0 0,-2 0-14 16,5-3 4-16,-1 1 2 0,0-4 2 0,2 3 4 16,-1-2-1-16,-3 0 11 0,3 0-1 0,-1-2 0 15,-2 2 5-15,-4 0 2 0,4 0 8 16,-5-2 0-16,1 5 9 0,0-4 8 0,-1 2 13 16,0 3 5-16,1-3-3 0,-4 2-2 0,-1 2-6 0,0 0 4 15,0 0-3-15,8-2-2 0,-8 2 5 0,0 0-4 16,1 12 2-16,-1-8-3 0,0-1-4 0,0 2 1 15,3 0-3-15,-2 2 1 0,3-5-2 16,-1 5 0-16,-1-2-2 0,2 2 2 0,3-2-2 16,0 0-3-16,-1-1 0 0,3 1 1 0,-1-2-5 15,1 0-3-15,-1-1-7 0,-1-1 3 0,5 0-2 0,-3-2 4 16,1 1-7-16,-3-3-3 0,1 2 2 0,3-1 0 16,1-3-4-16,-3 0 8 0,-1 1 0 0,-3 1 0 15,1-2-3-15,6-1 8 0,-7 2-3 16,3-3-1-16,-1 3 7 0,-3-1-5 0,1-1 10 15,-1 2 8-15,-4-1 8 0,4-2 3 0,-3 5-6 0,-1 2 8 16,3-7-1-16,-3 5-3 0,0 2-1 16,1-6-5-16,-1 6 1 0,0 0-3 0,0 0-1 0,0 0 5 15,0 0-8-15,0 0 0 0,0 0-4 16,0 0 1-16,-14 10-1 0,13-8 0 0,-2 3 0 16,2 2-1-16,-2-4-1 0,-1 2 0 0,3 1 2 15,1 0 1-15,-5-4-5 0,5 6 1 0,0-3 2 0,0 1 0 16,0-1-4-16,0-2 2 0,3 0 1 0,-1 1-2 15,-2 0 2-15,5-1-1 0,-1-1-1 16,1 1 2-16,2-3-4 0,-1 1 2 0,4-1-3 16,0-1 2-16,1 2 1 0,3-4-2 0,-1 2 5 15,6-1-7-15,0 0 4 0,-6 1-1 0,4-3-8 0,0 0-5 16,-3 1-1-16,-4 0-2 0,-1 0 4 0,3-2-3 16,-7 1 5-16,0 1 3 0,0-2 0 0,-2 1 4 15,-2 2-4-15,-1 2 5 0,-4-7-2 16,4 7 10-16,-9-1-4 0,4-2 2 0,-4 2 2 15,3 1-5-15,6 0 4 0,-17 6-3 0,8-5-3 0,4 1 3 16,-3 1-3-16,3-1 3 0,-4 2-1 0,3 0-1 16,2 0 3-16,-2-1-1 0,1 1 0 0,2-1-3 15,-2 1-1-15,3-1 1 0,-2-1-3 16,2 3-7-16,2-5-3 0,0 5 7 0,0-5-5 16,0 0 2-16,8 3-11 0,-2-3-13 0,2 2 5 15,-2-2-4-15,7-2-1 0,-4 2 2 0,4-1-7 0,3-1 13 16,4-2-2-16,0-2 11 0,2 5-22 0,-3-2-3 15,0-2-1-15,0-1-2 0,-2 2-10 16,1-4-8-16,-1-1 4 0,-1-3-4 0,0 0-2 16,-3 3 3-16,0-4-1 0,0 1 14 0,-1-2 4 15,-6 0 4-15,3-1 14 0,-4 1 13 0,-1-4 31 0,-3 1-11 16,-1 3 17-16,-1-3 12 0,-2 5 21 0,1 0-4 16,-2 3 4-16,-1 1-3 0,1 3-4 0,0 0 0 15,-1 1-6-15,1 1 2 0,4 3-5 16,-14 0-3-16,14 0-6 0,0 0 0 0,-14 5-3 15,10 2 0-15,0-2-5 0,3 5-1 0,-8 1-4 16,4-1 2-16,-1 5-2 0,-1-1-1 0,2 3-3 0,1 0-2 16,-3-2-4-16,2 1 2 0,2-1 0 0,-1 2-2 15,4-5-2-15,-1 4 1 0,3 0 3 16,2-3 0-16,1 4 1 0,5-9-1 0,2 6 3 16,-3-4-5-16,6-2-2 0,2 1-4 0,-2-4-1 15,2 0-5-15,0-4-3 0,-5 1-10 0,4-3 0 16,-5-1-5-16,3 0 1 0,-2-1-2 0,-2-1 0 0,3-2 4 15,-3 1 2-15,-2-1-1 0,2-2-9 0,-4 1 15 16,-1 0-4-16,-1 0 6 0,0-2-4 16,1 3 9-16,-5-1-4 0,1 2 9 0,1 0 6 15,0-2 4-15,-2 4-3 0,0 3-2 0,1-2 2 16,-1 2-5-16,0 0 0 0,0 0 4 0,0 0-3 16,0 0 2-16,0 0-8 0,-3 12 3 0,1-7-8 0,1-3-13 15,1 2-14-15,-4 2-1 0,4-1-10 16,-1-3-3-16,1 3 0 0,1-1 1 0,3-1 6 15,1 2 5-15,0-1 0 0,3-1-2 0,1 0-8 16,0-3-3-16,1 0-10 0,-1 2-9 0,1-1-7 16,1-2-1-16,-1-1 6 0,1-1-20 0,-1 0-10 0,1-1-71 15,-2 0-186-15,1 1 83 0</inkml:trace>
  <inkml:trace contextRef="#ctx0" brushRef="#br0" timeOffset="777369.5824">12490 17077 78 0,'0'0'74'15,"-1"-8"4"-15,-1 4-3 0,2 4 12 0,-7-5 0 16,7 5 11-16,-8-2 0 0,8 2 0 0,-12 4-1 15,7-1-7-15,-2 1-1 0,1 1-9 0,1 0-2 0,-3 2 3 16,2-4-15-16,0 3-4 0,1 3-8 16,0-5-2-16,3 3-12 0,-5-2-2 0,5 0-3 15,-2 0-7-15,3-1-4 0,-2 0-2 0,2-1-8 16,1-3 5-16,-1 4 1 0,1-4 0 0,0 0 3 16,0 0-10-16,0 0-4 0,16-4-4 0,-8 0-3 15,-1 1-10-15,3-4-6 0,0 4-2 0,-1-4-10 16,3-4 1-16,-2 4 6 0,0-2-5 0,-1 0 1 15,3-3 2-15,-3 1 1 0,-2 1 0 0,-1-2 8 16,2 2 16-16,-2 0 19 0,-1 0 5 0,-1 1 5 16,-4 3 7-16,1 2 12 0,3-1-3 0,-4-2-7 15,0 7-1-15,0 0-1 0,0 0 8 0,0 0 11 16,0 0-8-16,0 0-2 0,-10 12-3 0,6-4-3 16,0-2-8-16,2 4 0 0,-1-2-7 0,0 3-10 15,1-2-16-15,0 0-21 0,0 0-10 0,2 1-6 16,2 0-19-16,2 2-56 0,0-5-45 0,0 3-174 15,1-1-355-15,3-1 157 0</inkml:trace>
  <inkml:trace contextRef="#ctx0" brushRef="#br0" timeOffset="779165.5795">13045 17029 69 0,'-9'1'226'0,"-1"0"-23"0,1 4-11 0,-4-2-19 15,4 3-20-15,1-1-10 0,-1 2-16 16,1 1-11-16,1 1-10 0,3-2-12 0,-4 2-15 0,2 0-5 16,2 0-4-16,1 3-6 0,-1-5 3 15,2 3-19-15,2-2-3 0,0 1-2 0,2-2-6 0,4 1-4 16,-2 1-3-16,6-3 0 0,-1 0-7 0,1-2 0 15,3 0-5-15,-4-2-1 0,6-1-2 0,-2 0-5 16,0-2-5-16,7 0-12 0,-2-1 4 0,0-1-9 16,1-3-9-16,-2 3 8 0,0-3-5 0,-1 0 0 15,0-2 2-15,-5 3 4 0,0-2 0 0,1-1 1 16,-2 0 0-16,-2 2 3 0,1-3 4 0,-4 4 2 16,0-5 0-16,0 6 13 0,-1-1 9 0,-2 0 1 15,0 2-5-15,-1 1-1 0,-1 2 0 0,3-2-4 16,-3 2 1-16,0 0-2 0,0 0 5 0,0 0-4 15,-12 13-3-15,7-7-3 0,3-1-1 16,-1 1 5-16,-1 0-2 0,3 0-4 0,-3 2 4 0,4-3 3 16,0 2-4-16,0-2-1 0,1 2-2 0,3-2 0 15,0 0-4-15,0 0-1 0,2 0 2 0,-1-3-5 16,3 1 1-16,0-1-6 0,2-1-1 0,3-1-9 16,-2 0-2-16,2-1-3 0,-4-1-2 0,3-1 2 15,-1 0 2-15,-1-4-3 0,0 3-2 0,0-2 6 16,-1 1 8-16,-1-1-1 0,1 0 2 0,0 1 1 15,-4 1 8-15,-1-1 9 0,2-2-1 0,-3 5 7 16,-1-1-6-16,2 0 1 0,-4 3-4 0,4-1 7 16,-4 1-2-16,0 0-3 0,0 0 4 0,5 7 4 15,-6-5 5-15,1 5-2 0,-4-4-4 16,4 3 3-16,0-2-4 0,0 2-1 0,3-2 2 0,-2 2-1 16,3-1-3-16,0-2 1 0,2 1 1 0,-2-1-3 15,1 0 2-15,0-1-5 0,0-2 3 0,-5 0 4 16,14-3-7-16,-5 1-1 0,-2-2 0 15,-2 0 3-15,5-1-3 0,-1-3 0 0,0 2 5 16,3-6-5-16,1 0 2 0,1-1-2 0,-3 1 7 0,0-1 10 16,1-4 8-16,-1 3 7 0,-3-1-3 0,2-3 9 15,-1 4-3-15,-1 0 0 0,-3 3 8 0,1-5-2 16,-1 6-4-16,-1 3-1 0,-1 2 3 0,-1-2-6 16,-1 4-3-16,-1 3-6 0,0 0 2 15,0 0-6-15,0 0-2 0,0 0 4 0,-12 8-7 16,4 1 0-16,4-1 0 0,-5 1-5 0,0 4 2 0,3-1-5 15,1-2 2-15,-2 3-5 0,5-2-1 0,-5 0-2 16,4 1-1-16,0-2-10 0,-2 1-18 0,2-1 1 16,2-2 0-16,-1 2-4 0,0-3 3 0,2-3 0 15,2 4 3-15,0-4-8 0,-2-3-2 16,4 4 5-16,2-5-5 0,-1 3-1 0,-5-3-1 0,13-4-7 16,-5 0 1-16,2 3 1 0,-1-6-6 0,0 2-2 15,1-1-5-15,-1 1 5 0,0-1-2 0,3 1-2 16,-2 1-7-16,0-3 0 0,1 5-7 0,0-3-2 15,-5 2 4-15,2-1-8 0,1 0-1 16,-3 1 0-16,-1 1 5 0,-5 2 3 0,14-3 6 16,-14 3 6-16,7-1 7 0,-7 1 1 0,0 0 12 0,10 3-7 15,-10-3 11-15,0 0 1 0,10 2 5 0,-10-2-4 16,0 0 6-16,0 0 8 0,0 0-4 16,9-1 9-16,-9 1 0 0,0 0 8 0,5-6-8 15,-1 4 6-15,-4 2 1 0,8-7-5 0,-6 5 11 16,2-3 9-16,1 0-1 0,-5 5 0 0,5-7 2 15,-1 4 0-15,-4 3-11 0,7-3 4 0,-7 3-2 0,2-4 1 16,-2 4 6-16,0 0 2 0,0 0 3 16,0 0 2-16,0 0-5 0,4 12-1 0,-4-6 1 15,0 0-5-15,-1-1 3 0,1 2 1 0,-3-2-2 16,3 0-1-16,0 4 0 0,-2-2-5 0,2 0 4 16,-3-1-9-16,3-2 9 0,0 4-5 0,-4-4 8 0,4-1-7 15,0-3 0-15,0 5 0 0,0 0-5 0,0-5 4 16,0 4 2-16,0-4-6 0,0 0 4 0,0 0-2 15,0 0 9-15,0 0-13 0,0 0 5 0,12-12 0 16,-11 10-2-16,4-3 1 0,-1-2-3 16,1 3 2-16,-1-1 4 0,1-3-7 0,1 3 3 15,-2-2-2-15,3-1 1 0,-2-1-1 0,0 2 2 0,-1 2-1 16,0 2 4-16,-2-1 6 0,2-2-5 0,-4 6-2 16,4-4 2-16,-4 4-5 0,0 0 8 0,0 0-7 15,0 0 4-15,7 7 1 0,-7-7-3 16,2 7 7-16,-4-4-3 0,2 4-1 0,2 0-2 15,-2-2 1-15,1 0-5 0,0 0 1 0,3 2 2 0,0-2 0 16,0 1 5-16,1-2-5 0,2 3 4 0,-1-2-4 16,0-1-5-16,0-3 4 0,1 1-2 0,0-2 10 15,-7 0-8-15,12 0 4 0,-7 0-1 16,3-3 15-16,-5 0 15 0,1-1 0 0,0 2-2 16,0-2-1-16,1 0 7 0,0-3 3 0,-1 5-7 15,0-2-6-15,-3 0-3 0,3 0-5 0,1-1-1 0,-2 2-2 16,1-1-8-16,-2 2-3 0,-2 2-10 0,9-3-7 15,-9 3-4-15,5-4-7 0,-5 4 3 0,0 0 0 16,0 0 4-16,7-4 1 0,-7 4 2 16,0 0-3-16,0 0 1 0,0 0 2 0,0 0-1 15,0 0 8-15,0 0-8 0,0 0 3 0,0 0 1 0,0 0 8 16,16 5-4-16,-16-5-1 0,9 0 0 0,-9 0 3 16,10 0-2-16,-10 0 3 0,13 0-5 0,-13 0 5 15,8-1-1-15,-8 1 6 0,0 0-1 16,9-1-5-16,-9 1 4 0,0 0 1 0,5-4 9 15,-5 4-1-15,0 0 2 0,0 0 2 0,0 0 0 16,-1-6-7-16,1 6 1 0,0 0-1 0,0 0 5 16,0 0-8-16,0 0 2 0,0 0 0 0,0 0-5 0,0 0 3 15,-7 11-4-15,7-11 1 0,-2 7-3 16,0-5 3-16,0 2-1 0,-1 0-1 0,2 0 5 16,-2 1 4-16,-1-1-2 0,3 1 2 0,-1 3-2 15,-2-4-2-15,1 4-2 0,2-1 4 0,0-2-2 0,0 1 9 16,-1 0-11-16,1-2-2 0,0-1 5 0,1 2-6 15,0-5-3-15,-4 6 3 0,4-6-9 0,-3 4-7 16,-2-3-9-16,5-1-15 0,-7 1-19 16,7-1-21-16,-9-1-29 0,2-1-52 0,-2 0-122 15,-1-2-306-15,-3 1 135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01:27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2982 1131 22 0,'0'-3'197'0,"0"3"3"0,0-7-7 16,0 7 33-16,0-6-15 0,-3 2-8 0,3 0-11 15,0 4-9-15,0-6-15 0,0 6-12 0,-1-6-19 16,1 1-9-16,0 5-19 0,0 0-3 0,1-5-9 15,-1 5-7-15,0 0-17 0,-1-4 0 0,1 4-13 16,0 0-10-16,1-3-1 0,-1 3-9 0,0 0-4 16,0 0-10-16,0 0 5 0,4 10-6 0,-1-2-3 15,-3 1 1-15,2 3 4 0,2 2-4 16,0 3 0-16,-3-1-2 0,3 0-5 0,0 4 0 0,0-1 2 16,-3 5-6-16,-1-4 1 0,4 3 2 15,-3-2-5-15,3-3-14 0,-4 1 13 0,5-2 0 16,-1 1-1-16,0 0 3 0,-3-2-4 0,2 0 3 15,-2-7-6-15,-1 1 3 0,4 2 2 0,-4-8-7 16,1 4 0-16,-1-3 5 0,0-2-5 0,0-3 3 16,0 9 3-16,0-9 0 0,-1 6 1 0,1-6-1 15,0 0-3-15,-4 4-3 0,4-4-4 0,0 0-19 16,0 0-4-16,0 0-16 0,0 0-13 0,0 0-32 16,0 0-35-16,-18-14-26 0,18 7-35 0,0 7-28 15,5-13-217-15,-5 8-462 0,4-4 204 0</inkml:trace>
  <inkml:trace contextRef="#ctx0" brushRef="#br0" timeOffset="588.1595">3258 1167 67 0,'0'-4'268'0,"0"4"-21"0,0 0-19 0,0 0-20 16,0 0-19-16,0 0-17 0,0 0-6 0,0 0-8 15,0 0-2-15,0 0-22 0,-5 19-11 0,5-10-7 16,-1-3-10-16,-2 6-5 0,2 3-8 0,-2-4-10 16,-1 6-7-16,-1-2-10 0,-1 2-2 0,5 0-5 15,-2-5-9-15,3 2-1 0,-1 5-9 0,2-3-2 16,-1-2 1-16,3-1-7 0,-2 0-1 0,0-2-8 16,3-3-8-16,-3 2-11 0,-1-5-2 0,3 0-6 15,-2 2-4-15,-1-7-7 0,1 7 7 0,3-2-4 16,-4-5-5-16,0 0 3 0,0 0-3 0,0 0-3 15,0 0 0-15,26-12-3 0,-20 4 4 0,1 6-1 16,0-5-7-16,2 2-4 0,0 0-8 0,0-3-10 16,0 2-1-16,2 0 2 0,-2 0 2 0,3-1 6 15,-4 3-1-15,-2-1 4 0,0 2 6 0,1 3 2 16,-1-5 4-16,-6 5 2 0,9-7 1 0,-8 6 6 16,-1 1-3-16,8-5 8 0,-8 5 1 15,6-2-3-15,-6 2 9 0,8-2-7 0,-8 2 9 16,0 0 3-16,8-4 5 0,-8 4 10 0,0 0 2 15,2-4 4-15,-2 4 3 0,4-4 2 0,-4 4 12 16,4-5 8-16,-4 5 5 0,0-7 2 0,0 7-3 16,0-3 5-16,0 3 3 0,0-7-3 0,0 7-3 0,0 0 5 15,0 0-9-15,0 0-3 0,0 0-4 16,0 0-8-16,0 0-1 0,0 0-2 0,0 0 4 16,0 0-8-16,0 0-5 0,-14 19 3 0,11-11 2 15,-1 4-2-15,2-3 8 0,-3 3-6 0,1 3-3 16,0 0-1-16,3 2 1 0,-2-5-3 0,2 0-1 15,-1 0-1-15,4 0-3 0,-2-1-1 0,0-1-7 16,0 2-10-16,4-3-18 0,-4-3-16 0,1 2-18 16,-1-1-25-16,2-4-27 0,-2-3-23 0,0 0-20 15,0 9-25-15,0-9-57 0,0 0-214 0,0 0-482 16,0 0 214-16</inkml:trace>
  <inkml:trace contextRef="#ctx0" brushRef="#br0" timeOffset="1150.6995">2913 858 139 0,'-19'9'150'0,"-2"8"-1"0,0 0-13 0,2 0-8 15,-2 5-6-15,3-1-17 0,-1 7-2 0,5-2-12 16,-4 1-10-16,7 2-1 0,-5-2-11 0,3 3 0 16,4 2-4-16,-1-1-10 0,4-3 2 0,-1 5-5 15,2 1 0-15,-1 10-1 0,6-6-3 0,-1 8-1 16,3 0 0-16,2-11-6 0,9 11 2 16,0-1-3-16,2-12-2 0,7 14-4 0,3-8-5 15,-3-10 0-15,10 10-2 0,-4-13 0 0,14 3 3 16,-2 0-1-16,2-5 0 0,4-4-4 0,4-4 0 15,1-2 1-15,3-4-10 0,-2-3 6 0,4-4 0 0,2-3-2 16,-5-6-4-16,2 0 0 0,-1-2-2 0,0-6-6 16,-7-1 1-16,-1-6-7 0,-1-3-4 15,-16 4-1-15,7-15-6 0,-12 11 6 0,9-14 1 16,-1 3-1-16,-5-7-1 0,-1 2-3 0,-7-2 11 16,0-1 6-16,-5-4 12 0,-4 11 8 0,3-10 2 15,-7 13 10-15,0-2 12 0,-6 2 7 0,-2-1-5 16,-3 5-1-16,-4-4-7 0,0 3 1 0,-1 0-5 15,-5 0-5-15,1 3-2 0,-4 0 4 0,-3 4 0 16,2 1-4-16,0 2-5 0,-3 3 1 0,-2 0-5 16,5 5-3-16,-8-1 0 0,-1 3-10 0,1 2 3 15,0 0-2-15,-1 3-2 0,0 2-2 0,-1 4-1 16,-2 2-1-16,0 2-1 0,1 4-3 0,-1 1 2 16,1 4-10-16,2 1-11 0,-1-1 1 0,1 1-22 15,2 1-13-15,1-1-29 0,-2 2-26 0,5-2-31 16,3-5-37-16,4 5-67 0,-10 1-200 0,6-6-472 15,2 2 209-15</inkml:trace>
  <inkml:trace contextRef="#ctx0" brushRef="#br0" timeOffset="5637.7598">3163 2002 167 0,'0'0'230'0,"0"0"-16"0,0 0-14 0,0 0-5 16,0 0-8-16,0 0-4 0,-3 17 1 0,-3-6-5 15,1 5-2-15,-3 8 3 0,1 5-10 0,-2 0 5 16,0 1-15-16,0 1-11 0,-2-1 2 0,0 4-9 15,0 0-29-15,-2-1 8 0,1 0-11 0,-1-2-9 16,1 4-11-16,-2-5-4 0,4 1-14 0,-4-2-5 16,6-2-2-16,-3-2-4 0,3 2-8 0,0-1-7 15,2-10-8-15,2 0-6 0,-2-2 0 0,2 3-4 16,0-5-12-16,3-2-3 0,-2 0-14 0,1 1-13 16,0-4-19-16,1 3-23 0,1-6-28 0,0 2-29 15,-1-1-34-15,1-2-37 0,0-3-61 0,0 0-307 16,0 0-598-16,0 0 265 0</inkml:trace>
  <inkml:trace contextRef="#ctx0" brushRef="#br0" timeOffset="6209.7528">2452 3045 61 0,'0'0'288'0,"-13"-2"-7"0,13 2-17 0,-4-3-19 15,2 1-29-15,-2-1-25 0,4 3-15 0,1-5-22 16,3 1-9-16,1-1-17 0,2 4-13 0,1 1-7 16,4-1-20-16,0 0-5 0,1 2-9 0,1 1-2 15,-1 3-15-15,0 1-2 0,1 3-5 0,-5-1-5 16,1 5-4-16,-1-3-5 0,-4 2 1 0,-1-2-7 16,0 6 0-16,-3 1-4 0,-1-2-3 0,-1 2-8 15,-7-3 21-15,3 1-13 0,-5 4-17 0,-2-4-14 16,-2 0-8-16,-2-1 2 0,-7-2-1 0,2 5 2 15,5-9 0-15,-2 0 2 0,2-3-4 0,0-1 14 16,2-3-3-16,1-1 13 0,-1 0 2 0,1-2 5 16,3-1 13-16,1-2 0 0,0-2-4 0,0 0 1 15,4 5 6-15,1-5 11 0,2 2 5 0,-4 0 10 16,5 1-7-16,-1 0-1 0,2-1-4 0,0 5-9 16,0-6-8-16,0 6-1 0,2-2 1 15,-2 2-1-15,0 0 4 0,0 0 11 0,14 2-5 0,-9 4 2 16,3-2-2-16,1 1-1 0,0-1-12 15,1 5 1-15,-1-4-2 0,3 3 3 0,-2-1-5 0,-4 0-3 16,4 0-7-16,2-1-14 0,-3-1-21 0,1 1-32 16,-2-1-45-16,-1-1-37 0,0 1-43 0,-2-1-54 15,1-2-59-15,-6-2-219 0,8 1-555 16,-8-1 245-16</inkml:trace>
  <inkml:trace contextRef="#ctx0" brushRef="#br0" timeOffset="6687.3006">2651 3070 201 0,'4'-4'291'16,"1"2"-23"-16,-3-1-13 0,5 0-13 0,-1 0-27 0,2 3-17 16,1-2-24-16,1 4-12 0,0-7-13 0,3 10-17 15,-3-5-17-15,3 2-4 0,-4-1-16 16,0 3-8-16,-3 3-9 0,2-4-7 0,-3 2-7 15,-1 2-6-15,-4 0-5 0,0 2-9 0,0-3-2 16,-4 2-8-16,-1 3-9 0,-3-4-6 0,2 3-4 16,-3-1 2-16,0-1-3 0,-1-2-3 0,2 0 2 15,2-2-5-15,1 1 3 0,-2-3-4 0,5 1 1 16,-1 0-4-16,1-3 2 0,2 0-3 0,0 0-1 16,0 0-3-16,0 0 5 0,0 0-2 0,0 0 1 15,16 0-2-15,-16 0 2 0,16-4-3 0,-9 4 5 16,6 0-5-16,-7 0 3 0,6 1-3 0,-1-1 6 15,1 3 0-15,-3 1 5 0,1 1 5 0,-1 1 3 16,0 1 10-16,0 0 0 0,-4 2-5 0,1 2 5 16,-2-2 1-16,-2 1-1 0,-1 1 0 0,2-1 5 15,-3 2 10-15,-3-2-4 0,0 0 1 0,-1 0 4 16,-2-2 5-16,1 2-6 0,-5-2-1 0,-3 4-5 16,-1-6-6-16,0 3 4 0,-3-1-1 0,2 0-5 15,-3-1-19-15,3-3 10 0,-3 2 6 0,5-1-7 16,0-5-9-16,3 0-14 0,0 0-14 0,1 3-1 15,3-3-17-15,-1-3-27 0,7 3-26 0,-9-5-29 16,4 3-31-16,5-5-39 0,0 2-64 0,2-2-51 16,0-3-191-16,2-1-532 0,-1 1 235 0</inkml:trace>
  <inkml:trace contextRef="#ctx0" brushRef="#br0" timeOffset="7287.673">2545 2750 67 0,'-35'5'262'0,"2"2"-9"0,1 3 0 0,-2 0-21 0,3 4-5 15,-1 0-26-15,3 3-8 0,-1 0-7 16,1 2-11-16,2 2-16 0,2 3-5 0,-1-2-5 15,3 6-2-15,0-2-6 0,5 3 3 0,0 1-7 0,4 2 5 16,-4 11-24-16,5-10-7 0,5 0-15 0,0-1-3 16,2 0-16-16,4 2 1 0,0-1-14 0,2 1-2 15,4-2-8-15,-1 0-4 0,3 3-5 16,0-2-2-16,5-1-6 0,1-2-3 0,3 2 1 16,-1-1-4-16,2 1-5 0,3-3-4 0,4-1 5 0,-3 0-2 15,7-4-4-15,2 0 9 0,1-4-11 0,0-5-2 16,2-1-2-16,4-2 5 0,3-3-4 0,-4-5-2 15,18-3 3-15,-15-1 0 0,13-8-3 0,-12 0-19 16,9-5 16-16,-12-2-5 0,12-2 14 16,-13 0-7-16,-2-2-3 0,8-9-3 0,-13 3-6 15,2 3 9-15,-5-3-2 0,1-3 1 0,12-9-7 0,-19 7-1 16,7-13 8-16,-8 12-9 0,7-14 8 0,-6-1 4 16,-2 2 8-16,-5 9-13 0,1-9 16 15,-4-2 1-15,-3 11 5 0,1 2-4 0,-7-3-2 16,0 0 9-16,-5 6 2 0,0-2 4 0,-3 2 7 15,-2 5 5-15,-5 1-4 0,-2-1-7 0,-1 3 1 16,-3 3-4-16,-4 1 1 0,1 2-3 0,-3 2-6 16,-4 2-3-16,2 2-4 0,-2-2-2 0,1 2 0 0,-1 3-13 15,-1 2 4-15,1 2-3 0,-1-1-7 0,0 8-2 16,-1 0-3-16,-2 0-6 0,0 2-5 16,-2 1-2-16,5 2-4 0,-5 1 1 0,5-1-3 15,0 1-15-15,1 1-7 0,2 0-18 0,2 1-13 0,3-2-7 16,6-2-42-16,3-2-34 0,4 1-53 0,0 2-51 15,6-3-73-15,-3-1-307 0,-1 2-696 16,6 0 308-16</inkml:trace>
  <inkml:trace contextRef="#ctx0" brushRef="#br0" timeOffset="13920.212">2278 4071 77 0,'0'0'85'0,"0"0"-12"0,1-4-2 0,-1 4-4 16,0 0-13-16,0-7-4 0,0 7 14 0,-1-6-24 16,1 3-9-16,0-2 2 0,0 5-10 0,-1-9 3 15,1 5-10-15,-2 1 0 0,2 3 1 16,-2-10-3-16,2 7 7 0,-4-1 9 0,3 3-14 15,1 1-1-15,-4-8 8 0,4 8-6 0,-6-4 13 0,3 3 1 16,3 1 6-16,-5-3 9 0,5 3-5 0,-5-1-5 16,5 1 1-16,0 0-3 0,-8-3-7 15,8 3 2-15,0 0-1 0,-5-1-4 0,5 1-3 16,0 0 1-16,-9 4-4 0,9-4-1 0,-6 6 3 16,3-2 9-16,-3 4 0 0,-3 4 5 0,1 1 17 0,-1 3-1 15,-5 7-2-15,4 3-2 0,-6-1-4 0,2 1-4 16,0 3-1-16,-1-1-2 0,-2 3-4 15,-2-1-6-15,0 1 1 0,0 0-3 0,-5 13-3 16,2-15 2-16,4 3 0 0,-4-3-7 0,3 3 3 16,1-3-1-16,-1-2-5 0,-3 1 1 0,3-1-10 15,-3-3 6-15,6 0-1 0,-1 0-2 0,-1-4 3 0,3 0-1 16,5-6 0-16,0 1-2 0,-1-1 0 0,5-5-5 16,-2-1-2-16,3 1-6 0,0 0-3 0,2-5-10 15,1 0 2-15,-1 1-5 0,-1-1 0 0,3-1 5 16,1-3-11-16,-5 3-9 0,5-3-10 15,0 0-12-15,0 0-23 0,0 0-16 0,0 0-39 16,0 0-114-16,0 0-272 0,5-15 120 0</inkml:trace>
  <inkml:trace contextRef="#ctx0" brushRef="#br0" timeOffset="14595.8634">1244 5228 84 0,'0'0'172'15,"-9"-3"-9"-15,4-1-8 0,3 2-9 0,-1-3-13 16,-1 2-9-16,2-1-11 0,0 0-9 0,2 4-15 15,3-7-2-15,-1 0-10 0,1 2-7 0,2 0-5 16,0 0 2-16,4-2-7 0,0-1-3 0,4 2-5 16,-4-1 2-16,1 2-7 0,3 2-3 0,-3 0-3 15,3-2-7-15,0 3-4 0,-3 2-3 0,-1 1-2 16,1 0 0-16,-1 4-1 0,1 1-4 0,-2-1-1 16,-2 7-2-16,-3-3-1 0,1 3-1 0,-2 1-2 15,1 4 1-15,-6 2-5 0,-1 7 2 0,0-9-1 16,-2 3 2-16,0-3-2 0,-4 1 0 0,1 0-4 15,-3-1 1-15,1-3-3 0,-2-1 1 0,0-1-1 16,-1-3-3-16,5 1 2 0,-4-5-2 0,4 0 3 16,-1-3 0-16,1 1 0 0,1-3-2 0,2 0 6 15,-2-4 3-15,2 2 4 0,0-2 2 0,-1 0 5 16,2-2 3-16,1 1 3 0,2-1 2 0,-3-1 6 16,3 2 0-16,1-6 1 0,1 6 0 0,0 3-1 15,0 2-4-15,-2-7-2 0,2 7-2 16,-2-2-5-16,2 2-4 0,0 0 2 0,0 0-1 0,0 0 0 15,0 0-1-15,15 9-3 0,-9-4 2 0,-3 3-3 16,1-6 0-16,1 5 0 0,-1-2-1 0,5 2-4 16,-5 2-26-16,2-4-27 0,1 2-19 0,-2-1-19 15,4-2-27-15,-4-1-36 0,3-2-32 0,-2 0-58 16,-6-1-130-16,18 2-393 0,-9-6 174 0</inkml:trace>
  <inkml:trace contextRef="#ctx0" brushRef="#br0" timeOffset="15110.4978">1565 5134 112 0,'0'0'298'0,"-5"-6"-15"0,5 6-19 0,-1-4-20 16,1 4-26-16,0 0-16 0,0 0-20 0,0 0-17 16,-13 14-10-16,11-6-15 0,0 0-15 0,0 2-12 0,0 0-9 15,2 0-15-15,0 2-9 0,0-4-5 0,0 8-6 16,-1-5-6-16,1 0-13 0,0 0-1 15,0 0-2-15,1 0-5 0,1 2-6 0,0-6-11 16,0 2-23-16,1-3-7 0,1 4-12 0,0-3-10 16,1 0 3-16,1-4-8 0,0 0-3 0,0 0-4 15,4-3-10-15,0 1 4 0,0-2 3 0,2-1 5 0,-1-4 1 16,0 5 7-16,0-6-1 0,-3 4 6 0,2-4 4 16,-4-2-1-16,3 3 8 0,-4-1 9 0,0 0 8 15,2-1 1-15,-6 2 5 0,3-1 10 0,0 2 4 16,-4 2 8-16,1-3 2 0,3-1 6 15,-4 3 6-15,0 4 3 0,-4-9 2 0,3 4 0 16,1 5 2-16,0 0-3 0,0-8-2 0,0 8-3 0,-4-4-5 16,4 4-7-16,0 0-9 0,0 0-2 0,0 0-1 15,0 0 0-15,0 0 7 0,-5 13-5 16,1-2 4-16,1-1 5 0,1 6 5 0,-1-1-6 16,2 2 0-16,-3 2 2 0,-2 7-4 0,2-1-5 15,1-6 1-15,2 1 2 0,0 4-7 0,-2-5-1 16,2 1-5-16,-2-3 2 0,2 0 2 0,1-5-6 15,-1 0 1-15,1 0-4 0,0-2-3 0,-1-1 5 16,2 1-6-16,-1-5 4 0,0-1-1 0,0-4 3 16,0 8-3-16,0-8 0 0,0 5-22 0,0-5-14 15,0 0-24-15,0 0-24 0,0 0-21 0,0 0-34 16,0 0-38-16,-3-22-41 0,5 12-29 0,-1-4-51 16,0-1-153-16,3-2-479 0,1-9 212 0</inkml:trace>
  <inkml:trace contextRef="#ctx0" brushRef="#br0" timeOffset="15677.6703">1496 4824 4 0,'-27'-10'208'0,"-1"1"4"0,1 1 1 0,-4 3-10 16,-2 3 1-16,0 3 21 0,1 0-1 0,-1 2-11 15,0 3-11-15,1 2-4 0,-2 4-10 0,4 2-19 16,-1 1-10-16,-1 5-14 0,4-3-11 0,-1 5-8 16,3-1-11-16,2 6-10 0,2-1-16 0,2-2-3 15,1 6-2-15,2 2-10 0,2 1-1 0,2 1-12 16,-5 9-4-16,9-6-7 0,1 8-6 16,3 2 4-16,1-1-8 0,3 0-10 0,2 0 1 0,4-11 4 15,4 9-6-15,-1-10 1 0,7 14-5 0,-2-13-3 16,5-4-2-16,7 10 6 0,-4-13-14 0,5 0 4 15,-1-2 1-15,11 6-2 0,-4-12-5 0,1-3 2 16,2-3 3-16,3-2-10 0,9 2 10 0,-10-6-5 16,4-4 5-16,9-6-3 0,4-1-19 15,-2-5 17-15,0-5-4 0,1-3 6 0,-2 0 0 16,-1-3-7-16,-6-3 7 0,5-3 2 0,-3-3-10 0,-15 5 2 16,9-12-2-16,-1-3 16 0,-6-2-7 0,-1 2-5 15,-3-3-8-15,-3-2 3 0,-11 12 7 0,7-16 10 16,-10 13 11-16,0-12 6 0,-3 2-20 0,-5 10 25 15,-4-2-1-15,-5-13 0 0,-7 4 0 16,-1-1-3-16,-8 2-8 0,-3 0 0 0,-3 5 0 16,-6-1 7-16,-4 6-2 0,-3 2 0 0,-3 3-6 0,-5 1-3 15,0 6-2-15,8 8-5 0,-8-3-4 0,-5 6 4 16,1 2-7-16,-1 0 2 0,13 6-4 0,-13 0-1 16,12 3-12-16,3 0 9 0,-3 3 2 0,1 1-5 15,5 1 1-15,4 2 1 0,3 0-7 16,10 0-2-16,0 0-27 0,9-1-17 0,-1 2-33 15,2 1-15-15,3 2-41 0,1-1-36 0,4 7-39 0,0-7-38 16,4 1-45-16,5 0-350 0,1-5-697 0,2 0 310 16</inkml:trace>
  <inkml:trace contextRef="#ctx0" brushRef="#br0" timeOffset="16665.3837">2803 3820 208 0,'0'0'233'0,"0"0"-10"16,0 0-14-16,0 0-13 0,3-4-12 0,-3 4-19 15,0 0-21-15,0 0-14 0,0-4-17 0,0 4-6 16,0 0-15-16,0 0-7 0,0 0-9 0,6 11-9 16,-2-7 1-16,0 1 4 0,2 4-8 0,2 4-6 15,2 1 0-15,-1 2-9 0,3 6 2 0,3 3 2 16,-2 3-10-16,3 0-3 0,-4 1 0 0,2 0-5 15,1 1 0-15,-1 1-2 0,1 1 1 0,7 10-3 16,-8-10-1-16,4-1-3 0,1 0-3 0,-1 1-1 16,0-1-1-16,-1-1 0 0,8 9-3 0,-7-10-3 15,-3 2 0-15,3-5 0 0,-4 3-3 0,-1 0 1 16,0-4-3-16,2-1 1 0,-6 0-4 0,-1-5 0 16,1-2 0-16,0 2 4 0,-2-4-10 0,-1 0 4 15,-1-2-1-15,1-3 1 0,-2-1-3 0,-2-3 3 16,2 1-1-16,-1-1 1 0,-1-2-2 0,0 2 3 15,-1-4-2-15,2 2 10 0,-1-1 16 0,-2-3 8 16,1 2 7-16,1 1 10 0,-2-3 5 0,0 0-3 16,0 0-14-16,0 0-7 0,0 0-2 0,0 0 5 15,0 0 0-15,0 0-12 0,0 0-5 0,0 0 1 16,0 0-4-16,-4-13-3 0,4 13 1 0,-1-4-4 16,1 4-9-16,0 0 7 0,0 0-3 0,0 0 3 15,-2-3-6-15,2 3-6 0,0 0-17 0,0 0-19 16,0 0-14-16,-1-4-38 0,1 4-34 0,0 0-40 15,0 0-52-15,0 0-48 0,0 0-254 0,0 0-558 16,0 0 248-16</inkml:trace>
  <inkml:trace contextRef="#ctx0" brushRef="#br0" timeOffset="17132.6017">3349 4957 53 0,'-9'-3'265'0,"9"3"-14"16,-11 3-10-16,4-3-19 0,2 2-10 0,-2 0-15 16,0 0-11-16,-1 3-19 0,2-2-18 15,-2 1-12-15,-1 4-18 0,4 0-7 0,-4-4-13 16,3 4-6-16,2-4-10 0,0 4-10 0,1-3-6 0,2 4-7 15,0-4-2-15,2 1-11 0,-1-1-2 0,0 0-2 16,4 1-7-16,0-3-6 0,2 4-8 16,2-3-2-16,5 0-9 0,-3 0-4 0,8 1-1 0,-2-2 0 15,3-1 2-15,1 2-5 0,0-4 3 16,-1 4-2-16,-2 0-3 0,2-1 1 0,0-2-2 16,-6 2 2-16,1-1 1 0,-5 2-1 0,3-1-2 0,-5 1 2 15,1-3-2-15,-3 2 0 0,0 1-1 0,-1 2 16 16,0 1 11-16,-3-5 5 0,-1 8 8 0,-2-5-1 15,-2 4 3-15,-2 0 3 0,1-1-4 16,-2-1 7-16,-3 0-3 0,1 1-8 0,0-1-2 16,-4 1 8-16,4-1-21 0,-8 1 5 0,7-2-3 0,1-2-4 15,-5 4-8-15,3-5-5 0,-1 3-7 0,1-3-11 16,0 2-12-16,1-5-10 0,-1 0-14 16,4 3-16-16,7-3-20 0,-10 0-30 0,10 0-39 0,-13-5-52 15,11-2-45-15,-2 4-208 0,0-3-495 16,3-2 220-16</inkml:trace>
  <inkml:trace contextRef="#ctx0" brushRef="#br0" timeOffset="17348.1668">3230 4991 68 0,'-12'0'313'0,"12"0"-20"0,-5-3-21 0,5 3-25 0,0 0-21 15,0 0-24-15,0 0-13 0,13-9-16 0,0 5-17 16,-3 0-11-16,3 2-19 0,6-4-12 16,1 2-20-16,-2-1-23 0,1 2-40 0,-1-1-34 15,-5 2-25-15,0-1-44 0,1 1-43 0,4-3-63 16,-4 2-54-16,-4-1-117 0,4 1-378 0,-2-1 168 16</inkml:trace>
  <inkml:trace contextRef="#ctx0" brushRef="#br0" timeOffset="17847.8387">3667 4887 284 0,'0'0'335'0,"-4"2"-33"16,4-2-22-16,0 0-26 0,0 0-26 0,-4 3-23 15,4-3-26-15,0 7-15 0,0-7 0 0,4 8-17 16,-4-4-15-16,0 3-15 0,1 0-7 0,-1 3-10 15,3 0-10-15,-3 2-17 0,1-1 1 0,-2-1-7 16,2 3-7-16,-1-1-2 0,0-1-12 0,0-1-4 16,0 3 8-16,0-2-30 0,3-2-28 0,-2 0-9 15,-1-1 2-15,4-3-7 0,0 6-8 0,0-6-13 16,2-1-11-16,-1 0-1 0,0-3 0 0,3 2-1 16,2-3-2-16,0 0 5 0,2 0 4 0,-1-3 5 15,1 3 6-15,-2-4 1 0,0 1 6 0,-2 1 5 16,-2-1 2-16,3-1 17 0,-3 2 7 0,2-2 2 15,-4 0 2-15,0 1 11 0,1-1 8 0,-1-1 8 16,-3 3 8-16,4-1 6 0,-4-1 5 0,-1 4 9 16,3-6 13-16,-3 6 6 0,0 0 12 0,-4-7 0 15,4 7-4-15,0 0-8 0,0-7-10 0,0 7-9 16,0 0-6-16,0 0 0 0,0 0-8 0,0 0-6 16,0 0-5-16,0 0-4 0,-14 13-7 0,13-7 0 15,-2-1 5-15,2 4-9 0,-2 1 2 0,2 2-4 16,-3 0 0-16,3-2 13 0,-3 6-26 0,-1-1 8 15,1 2-1-15,2-2 2 0,-1 4-4 0,1-4-3 16,-1-1-3-16,-1 3 7 0,3-5-2 0,0-2-13 16,1-3-21-16,0 2-29 0,0-1-32 0,1-1-24 15,0 0-31-15,1-2-31 0,-2-5-38 0,2 5-38 16,1-3-67-16,-3-2-165 0,0 0-519 0,0 0 230 16</inkml:trace>
  <inkml:trace contextRef="#ctx0" brushRef="#br0" timeOffset="18436.7028">3544 4617 180 0,'-31'-4'286'15,"2"2"-13"-15,-3 4-10 0,-1-2-13 0,-3 3-18 16,2 4-8-16,1 3-17 0,-2-2-11 0,-1 3-13 15,-1 5-5-15,5 4-27 0,0-5-6 16,1 3-12-16,1 2-9 0,2 2-10 0,1 7-7 0,1-2-5 16,3 0-10-16,3 2-1 0,1 4-12 0,2 0-7 15,3-3-2-15,3 5-12 0,2-2-9 0,4-1 7 16,-2 4-8-16,3-2-5 0,2-1-9 0,3 0-3 16,2 2 3-16,4-1-6 0,2 2-2 15,10 6-2-15,-4-9-2 0,5-4 4 0,4 0-6 0,0 0-3 16,2-4 1-16,14 8 5 0,2-6-5 0,2-5 0 15,5 0-2-15,2-8-2 0,3 0-2 0,0-2-1 16,3-9 3-16,3 2-1 0,3-3-3 16,2-2-3-16,-3-5-7 0,5-4-4 0,21-6-6 0,-28 1-4 15,-1 1-11-15,0-1 6 0,-6-4 8 16,1-2-9-16,-8 0-2 0,-2-6 2 0,-14 4 3 0,7-9 3 16,-10 6 4-16,-5-4 5 0,-3 0 10 0,0-3-3 15,-5 1-2-15,-4-3-1 0,-7 0 4 16,-3 1 4-16,-3-2 14 0,-7 0 7 0,-6-8 4 15,-1 10 4-15,-5-11-7 0,1 14-4 0,-9-14-2 0,-3 3-1 16,-2 3-4-16,2 3-3 0,-4 2-10 0,-5 2 4 16,10 8 4-16,-10-6-12 0,0 2 8 0,6 8 0 15,0 2-10-15,-11-1 0 0,10 7 3 0,0-1 0 16,-14 2-6-16,11 4-3 0,-11 3 1 0,13 1-1 16,-1 2-1-16,0 4-9 0,2-1 10 0,-3 3-9 15,4 0-4-15,0 2 4 0,-1 1-9 16,3 3-11-16,-2-2-6 0,4 3-14 0,1 0-10 0,6-2-20 15,7 2-13-15,3-3-14 0,4-3-25 0,0 3-30 16,3-1-34-16,4-2-44 0,1 1-66 0,1-1-167 16,5-1-516-16,-3-6 228 0</inkml:trace>
  <inkml:trace contextRef="#ctx0" brushRef="#br0" timeOffset="19891.8246">3723 5799 308 0,'0'0'310'0,"0"-5"-16"15,0 5-17-15,0 0-25 0,0 0-16 0,0 0-28 16,0 0-20-16,0 0-23 0,0 0-14 0,0 0-13 16,0 0-1-16,4 12 1 0,-4-4-20 0,0 6 2 15,1 0-5-15,-1 3 7 0,0 3-5 0,3 5-12 16,-2 3-7-16,0 3-13 0,1-1 13 0,3 2-23 16,-3 0-5-16,2 3-8 0,-2-2-6 0,1 1-7 15,-2 0-2-15,1 2 1 0,0-1-16 0,-2-1 3 16,2-1-7-16,-1-6 6 0,-2 3-7 15,1-2 2-15,-2-2-9 0,4-7 3 0,-1-1-2 0,-2 1-6 16,1-8 5-16,0 5-9 0,0-4 1 0,-2-3 3 16,2-1 1-16,0-1-5 0,0-1 1 0,0 0-7 15,0-1 9-15,0-5 0 0,0 4 8 0,0-4-13 16,0 3 7-16,0-3-7 0,0 0 6 0,0 0-16 16,0 0-40-16,4-13-19 0,-1 9-16 0,-2 0-43 15,0-1-26-15,1 0-25 0,0 0-53 0,1 1-70 16,-1 0-295-16,1-3-636 0,2 5 282 0</inkml:trace>
  <inkml:trace contextRef="#ctx0" brushRef="#br0" timeOffset="20374.4422">3751 6807 152 0,'-7'0'290'0,"7"0"-22"0,-15 1-21 15,4 3-19-15,0 1-14 0,-1 0-23 0,-2 5-9 16,1 1-13-16,-1 1-20 0,1 3-12 0,-2 5-16 15,6-3-11-15,0 0-13 0,0 0-6 0,2 3-9 16,1-2-10-16,5 2-6 0,-1-1-7 0,2 1-9 16,2-2-9-16,-1-5-6 0,2 4-10 0,3-3-10 15,1-2-9-15,0-3-6 0,1-1-7 0,-1 0-6 0,1-3 2 16,1-1 2-16,0 0-2 0,4-2 5 16,-4-2 1-16,-1-2 5 0,2 1 10 0,-1-3 12 15,-4 0 8-15,0-3 8 0,-1 5-1 0,0-3 12 16,-3-2 21-16,-2 2 15 0,1-2-9 0,-4 2-1 0,1-2-10 15,0 1 0-15,-4 2 16 0,2 1 10 0,-4 2-22 16,0-2-3-16,-1 1-4 0,-4 2-7 16,5 1-9-16,-3 0-1 0,2 2-9 0,1 1 11 15,0 0-31-15,4 0-28 0,-5 1-21 0,5-1-13 16,1 0-12-16,0 1-15 0,3 0-31 0,1-2-32 16,1 1-27-16,4-1-41 0,2-2-39 0,3 0-291 0,1-2-577 15,6-3 255-15</inkml:trace>
  <inkml:trace contextRef="#ctx0" brushRef="#br0" timeOffset="20619.5571">3984 6927 285 0,'0'0'356'0,"0"0"-13"16,0 0-4-16,0 0-21 0,0-6-19 0,0 6-33 15,0 0-23-15,0 0-31 0,0 0-16 0,0 0-13 0,0 0-6 16,0 0-21-16,-8 17-21 0,8-10-6 0,0 2-7 15,-2 4-25-15,0 2-4 0,-3-1-13 0,4 0-1 16,-2 3-9-16,2-1-5 0,-1 2-8 16,0 0-10-16,1 1 2 0,0-2-8 0,-1 0-5 0,2-3-31 15,-1-1-19-15,0-2-26 0,0-2-8 0,-2 2-26 16,2-1-32-16,-1-6-31 0,0-1-34 0,1 4-43 16,1-7-52-16,-3 6-71 0,3-6-176 0,0 0-554 15,0 0 246-15</inkml:trace>
  <inkml:trace contextRef="#ctx0" brushRef="#br0" timeOffset="21164.1897">3865 6534 154 0,'-24'-10'306'0,"-3"3"-1"0,5 2-19 15,-6 0-14-15,0 2-13 0,-4 2-10 0,0 2-22 16,0 3-8-16,0 3-24 0,1 2-21 0,-2 1-10 0,1 1-15 16,-1 5-16-16,6 1-10 0,-6 2-10 0,6-1-18 15,0 3-9-15,3 1-3 0,0 4-8 0,2 0-6 16,3 2-4-16,0 1 13 0,2 4-15 0,3 13-4 16,0-3 0-16,6-8 2 0,-2 11-9 15,2 0-1-15,7 2-5 0,1-14-5 0,4 0-8 0,1 0-6 16,0 2-1-16,8-2-6 0,-4-3 6 0,6 4-4 15,3-5-17-15,4-2 15 0,2 1-7 0,2-3 9 16,1-2-21-16,6-5 17 0,13 4 1 0,-13-9-1 16,18 1-1-16,-13-9 0 0,16-1-10 0,1-4-10 15,-2-2-4-15,-1-6-4 0,-14 0 2 0,16-5 1 16,-4-2 1-16,-3-3-3 0,-11-1 3 0,8-4 6 16,-12 4-2-16,11-14 11 0,-1-2 1 0,-5 2 23 15,-5-3-7-15,0-5 16 0,-3-1 1 0,-6 1 3 16,-10 8 0-16,1-16 3 0,-9 0-4 0,-2 3-1 15,-6 10 7-15,-6-2 14 0,-5-9 3 0,-4 2-2 16,-9 6-7-16,-1 2 8 0,-8-2 2 0,-3 3-10 16,-2 5-6-16,-5 2-3 0,-3 4-1 0,0 3-12 15,11 8-4-15,-14-3 0 0,15 10-6 0,1-2-3 16,-1 1 0-16,4 3-7 0,-1 3-1 0,-1 1-1 16,4 3-8-16,2-1-6 0,0 5-12 0,8-2-8 15,-5 3-12-15,9-1-12 0,0 3-20 0,0 0-23 16,5 0-26-16,-1 1-49 0,4 4-37 0,0 1-42 15,0-3-51-15,5-2-82 0,-1 2-321 0,1-1-752 16,3-1 333-16</inkml:trace>
  <inkml:trace contextRef="#ctx0" brushRef="#br0" timeOffset="21879.868">3853 7789 264 0,'0'0'262'15,"0"0"-30"-15,0 0-22 0,0 0-16 0,0 0-27 16,0 0-10-16,0 0 0 0,0 0-7 0,3 23 3 15,-3-11-15-15,0 4-15 0,-3 9-8 0,6 4 0 16,-3 0-10-16,0-1-8 0,-3 3-9 0,3 2-7 0,0 1-7 16,-1 0-4-16,1 0-8 0,0 0-5 0,0 1-10 15,1 0-3-15,-2-3 6 0,-1 4-15 16,-1-1-3-16,0 2-1 0,0-5-8 0,-1-1 4 16,-3 1-3-16,4-3-3 0,-3-3 0 0,1-6-2 15,0 4-4-15,0-7 1 0,1-3 10 0,3-2 2 0,-3-2 7 16,2-3-7-16,-2 1 6 0,3-1-3 0,-3-2 2 15,2-1 5-15,1 2-5 0,0-4 8 16,1-2-5-16,-4 2-3 0,4-2-5 0,0 0-7 16,0 0 1-16,0 0 1 0,0 0-4 0,0 0-3 0,0 0-2 15,-2-12-1-15,2 12-8 0,-2-5 2 0,2 5-6 16,0 0-6-16,-2-2-16 0,2 2-25 0,0 0-25 16,0 0-30-16,-5-2-30 0,5 2-48 0,0 0-46 15,0 0-36-15,0 0-240 0,-4 7-541 0,4-7 239 16</inkml:trace>
  <inkml:trace contextRef="#ctx0" brushRef="#br0" timeOffset="22472.5012">3677 8947 155 0,'-6'0'301'0,"-2"0"-24"16,-2 0-19-16,-2 2-19 0,2 0-17 0,-3 3-16 15,3 0-17-15,-6 3-10 0,4 1-16 0,-2 0-13 16,0 4-3-16,2 3-26 0,0-1-6 0,-1 7-8 16,0 3-8-16,3 0-11 0,0 3-1 0,-2-6-6 15,6 2-11-15,-2 2-3 0,4-8-7 0,3 3-9 16,-3-3-3-16,4 0-3 0,1 1-11 0,3-8 3 15,0 5-9-15,1-4-7 0,3-4-8 0,2 2-2 0,2-3-9 16,-1 0-7-16,3-3-3 0,3-1-7 16,1-3 1-16,-4 0-2 0,4-4 7 0,-6-2-11 15,2 4 4-15,3-5 8 0,-6 1-1 0,1-1 9 16,-1-2-9-16,-3 1 3 0,1 1 2 0,-5-2 6 16,1 1 7-16,-5 0 7 0,0-1-3 0,4 0 19 0,-8 3-9 15,2 1 0-15,-2-1 2 0,-3-1-3 16,2 4-3-16,-4-2 0 0,-1 3-3 0,1 0-1 15,-5 2 3-15,5 2-7 0,-4 0 2 0,1 1-5 16,1-1 0-16,0 3-4 0,1 1-14 0,1-1-12 16,2 0-21-16,2-1-12 0,-2 3-20 0,3-5-17 15,1 0-19-15,2 1-30 0,1-3-24 0,0 7-30 16,0-7-35-16,8 2-219 0,-8-2-485 0,0 0 215 16</inkml:trace>
  <inkml:trace contextRef="#ctx0" brushRef="#br0" timeOffset="22990.1805">3850 9049 341 0,'3'-6'331'0,"1"2"-18"15,0-3-15-15,-3 1-5 0,2 4-3 0,1-3-13 16,-2 2-9-16,1-1-24 0,-3 4-24 16,1-4-24-16,-1 4-27 0,0 0-14 0,0 0-14 15,0 0-19-15,0 0-13 0,4 13-6 0,-4-7-8 0,-3 1-11 16,2 3-6-16,-3 0-1 0,2 1-19 0,-2 1-10 15,0-2-4-15,4 6-3 0,-1-3-21 0,1 2-6 16,-4-6-25-16,4 3-7 0,0-2-7 0,0-1-6 16,0-3-19-16,4 3-3 0,1-1-4 0,-1-1-5 15,2-2-2-15,3 0-1 0,0-1-3 0,-2-4 3 16,4 3 2-16,-2-3 2 0,-1 0-2 0,0 0 2 16,4 0 11-16,-4-3-12 0,2-1 7 0,0 3 0 15,-3-1 4-15,3-2 10 0,-5 1 1 0,5-1 4 16,-3-1 7-16,-2 1 11 0,2 0-4 0,-4-3 15 15,3 4 5-15,-2-2 15 0,-4-2 4 0,1 2 8 16,2 1 11-16,-2 0 11 0,-1-1 4 0,0 1-2 16,0 4 1-16,0-7-11 0,0 5-3 0,0 2-1 15,0 0 3-15,-2-8 2 0,2 8-2 0,0 0 8 16,0 0-6-16,0 0 3 0,0 0-5 0,0 0 8 16,0 0-5-16,0 0 12 0,0 0 11 0,0 0-13 15,-11 17 3-15,9-7-3 0,0 0-1 0,1 4 1 16,-6 1-4-16,5 2-12 0,-1 2-5 0,0-1-4 15,3 0 7-15,-1-3-4 0,-1 4-7 0,1-4 12 16,0 2-15-16,-1-1 2 0,4-3-14 0,-1-1 7 16,0 0-3-16,1-3-5 0,0 1-2 0,1-4-28 15,-2-1-15-15,0 0-15 0,-1-1-17 0,0-4-6 16,-1 5-25-16,1-5-28 0,0 0-36 0,0 0-36 16,0 0-43-16,0 0-57 0,3-13-234 0,-3 13-579 15,3-17 256-15</inkml:trace>
  <inkml:trace contextRef="#ctx0" brushRef="#br0" timeOffset="23575.8194">3889 8623 102 0,'-27'-17'202'0,"2"5"-6"0,-1-1 0 15,-1 3 14-15,2 1 0 0,2 4-2 16,-4-2-3-16,8 5-6 0,-8 1-11 0,0 6-17 0,4-2-16 16,4 4-6-16,-9 5-23 0,5 0-11 0,-7 3-16 15,4 4 1-15,-1 3-5 0,0 1 3 0,2 2-7 16,0 5-6-16,2-2-11 0,-5 9 5 0,4-7-15 16,5 0-3-16,-3 14-5 0,-1-3 0 0,8-7-4 15,2-1-1-15,-5 12-3 0,5 0 1 0,5 1 11 16,7-12-12-16,1 2-2 0,1 10-3 0,2-10-2 15,6-2-15-15,0 0 10 0,5-2-11 0,0-1 4 16,5 2-3-16,2-3-6 0,2-1 2 0,4-5 2 16,2 0-6-16,2-4 5 0,1-1-4 0,2-3 10 15,3-5-17-15,0 3 2 0,12-6 3 0,-12-1-4 16,1-4-7-16,16-1 4 0,-15-2-10 0,12 0-13 16,-14-2-1-16,16-6-15 0,-3 1-2 0,-11-1-7 15,11-6-3-15,-14 1 10 0,1 2-1 0,-4-6 3 16,-2 2 15-16,-2-2-3 0,-3-1 11 0,-2 0 13 15,-1-4 13-15,-3-2 21 0,0-1 4 0,-1-1-1 16,-6 2 23-16,-2-4 2 0,-2 1-11 0,-1-2 2 16,-3-3-1-16,-5 1-2 0,0-1-10 0,-5-2-10 15,-3-2 2-15,-1-12-4 0,-6 2-6 0,-3 0 6 16,-5-3-2-16,-1 1 2 0,-3 2-5 0,-5 2-7 16,1 1 22-16,-2 2 3 0,5 17 5 0,-4 0 5 15,1 4 3-15,-1 0 0 0,-1 8-10 0,1-1-2 16,-5 2-7-16,5 6-4 0,-5 0-9 0,5 4-4 0,3-2-7 15,2 4-8-15,5 0-21 0,2 1-25 16,3 2-25-16,3 0-29 0,4 1-34 0,0 2-29 16,-1 0-42-16,5 1-42 0,-2 0-49 0,3 0-70 15,-4-1-313-15,8 3-724 0,-3-5 320 0</inkml:trace>
  <inkml:trace contextRef="#ctx0" brushRef="#br0" timeOffset="30475.6258">3910 1874 87 0,'0'0'141'0,"0"0"-4"0,0 0-14 16,0 0-8-16,0 0-14 0,0 0-9 0,0 0-11 15,0 0-3-15,-8 1 3 0,8-1 3 0,0 6 2 16,0-2-11-16,0 2 1 0,4 1-13 0,-3 3 5 16,-1 1 5-16,4 6-5 0,-4-1-4 0,4 2 0 15,0 9 2-15,0 0 5 0,-2-3-3 0,6 8-6 16,-2-3-2-16,2 22-4 0,-6-15 2 0,7 12-4 16,-4-12-3-16,3 13-3 0,1-2-6 0,-4-2-5 15,-2-9-4-15,7 12-1 0,-3-14-4 0,-1 0 1 16,-1 0-6-16,0 0 3 0,1-5-4 15,-3 4-4-15,1-4-1 0,3-2 0 0,-4 2-3 0,2 0 0 16,-4-11-4-16,1 1 1 0,1-2-1 0,2 0 2 16,-2 3-4-16,0-3 1 0,-1-1-1 0,-2-6-2 15,0 2-3-15,0-4 4 0,1 1-1 0,-2-2-1 16,2-2 1-16,2 0 11 0,-3-5 5 0,0 7 6 16,0-2-4-16,0-5 11 0,0 0-2 0,4 4-4 15,-4-4-1-15,0 0-3 0,1 6-1 16,-1-6-2-16,0 0 0 0,0 0-4 0,0 0-3 0,0 0-4 15,0 2 2-15,0-2-5 0,0 0 1 0,0 0 2 16,1 6-8-16,-1-6 3 0,0 0-1 0,0 0-3 16,0 0-12-16,0 0-10 0,0 0-13 0,0 0-19 15,0 0-23-15,0 0-22 0,0 0-34 0,0 0-42 16,0 0-61-16,0 0-165 0,0 0-431 16,0 0 192-16</inkml:trace>
  <inkml:trace contextRef="#ctx0" brushRef="#br0" timeOffset="31551.7027">4279 3238 101 0,'0'0'269'15,"0"0"-8"-15,0 0-6 0,-4 3-11 0,4-3-17 16,0 0-15-16,0 0-28 0,-4 2-11 0,4-2-21 16,0 0-14-16,0 0-19 0,0 0-10 0,0 0-8 0,0 0-13 15,13-6-7-15,-13 6-13 0,14 0-4 16,-9-5-4-16,3 5-12 0,1-1-1 0,1 2-2 15,-1-2-5-15,3 0-7 0,-1 3 1 0,1 0-6 16,-1 1-2-16,2-1-6 0,-2 1-1 0,1-1 0 16,-2 0-3-16,0 3-2 0,-1 0 1 0,0 2-2 15,-4-2-3-15,3 2-1 0,-5 0-4 0,1 3 4 16,-1 2-2-16,-3-3 5 0,0 1-4 0,0-1-4 16,-4 0 2-16,-2 0 3 0,2 2-2 0,-6-2 1 15,3-1-2-15,0 1 2 0,-1-1-1 0,-1-4-5 16,4 2 1-16,-1-2 3 0,1 0-1 0,1-4-1 15,-1 4 5-15,1-1-8 0,4-3 9 0,-7 2 3 16,3-1-7-16,4-1 1 0,0 0-5 0,0 0 0 16,0 0 9-16,0 0-9 0,0 0 2 0,0 0-4 15,0 0 1-15,13-7 1 0,-6 4-11 0,1 3 14 16,0 0-7-16,0 0 3 0,2 0-2 0,2 3-1 16,-1-2 6-16,0 0-3 0,0 3 2 0,-2-1-5 15,0-1 1-15,-3 3 6 0,2 0-4 0,-4-3-1 16,1 5 2-16,-4-4-2 0,3 3-1 0,0-2 0 15,-4 1 3-15,0-1 3 0,0 3 3 0,-5-1-3 16,2 0 11-16,-3 0-1 0,-5-1 25 0,0 2 2 16,-1-1-2-16,-4 0 0 0,1 3 5 0,-5-5-5 15,2 3 0-15,-1 1 7 0,0-7-4 0,3 3-10 16,-2 2 7-16,5-3-4 0,-1 1-17 0,5-4 19 16,0 0-6-16,0 3-5 0,1-3-9 0,2 0 3 15,2 1-1-15,4-1-3 0,0 0-30 0,-8 0-25 16,8 0-25-16,0 0-22 0,0 0-32 0,-8-1-25 15,8 1-21-15,0 0-20 0,0 0-24 0,10-7-44 16,-7 3-47-16,1 0-152 0,2-1-488 0,1 0 216 16</inkml:trace>
  <inkml:trace contextRef="#ctx0" brushRef="#br0" timeOffset="32067.7077">4667 3258 3008 0,'4'-5'229'16,"-1"-2"-119"-16,-1 4-76 0,-2-2 25 0,2 1 16 16,-2 4 5-16,1-6 15 0,-1 3 4 0,0 3-17 15,0-5 17-15,0 5-20 0,1-6 5 0,-1 6-12 16,0 0-9-16,0-3-6 0,0 3-7 0,0 0-20 16,0 0 11-16,4 10 1 0,-4-5-3 0,1 0-14 15,1 2 4-15,-1-1-7 0,3 4 9 0,-2-1-8 16,-2 3-23-16,1-2 19 0,2 2-7 0,-2 0-1 15,3-2-1-15,-3 1-7 0,3 0-22 0,-1-4-21 16,2 2-18-16,0-2 18 0,0-1-13 0,-1 1-10 16,2-4-6-16,2 1 0 0,-3-1-6 0,4-2-2 15,-4 0 9-15,7 1 5 0,-3-4 7 0,-3 1 7 16,2-3 7-16,-3 4 6 0,1-3 11 0,-2 0 10 16,1-1-1-16,0-3 5 0,-2 2 10 15,1 0 13-15,-2-2 10 0,-2 1 1 0,2 1 26 16,-1 1 4-16,-1 0 2 0,1-2 18 0,-1 6 0 0,-1-8 0 15,1 5-19-15,0 3 16 0,-1-5-14 0,1 5 5 16,-3-3-5-16,3 3-8 0,0 0-5 0,0 0-4 16,0 0-2-16,-6 9-12 0,6-4 7 15,-3 2-2-15,2-1-6 0,2 5 6 0,-2 0-2 16,-1 0-4-16,2 0-5 0,0 3 1 0,-1-2-6 0,0 1 2 16,1-2 1-16,-1 4-6 0,1 2 4 0,-3-5 0 15,3-2-3-15,-1 1-5 0,-2-1-1 0,2 1-3 16,1-7-15-16,0 6-23 0,0-6-19 15,0 2-19-15,0-1-13 0,-1-2-23 0,1-3-21 16,0 5-16-16,-1-1-23 0,1-4-23 0,0 0-39 16,0 0-39-16,0 0-76 0,0 0-181 0,0 0-570 0,-3-15 252 15</inkml:trace>
  <inkml:trace contextRef="#ctx0" brushRef="#br0" timeOffset="32837.1674">4919 2963 121 0,'-8'-8'263'0,"1"2"0"0,-3-1-13 0,-1 2-17 15,-3-6-21-15,3 6-10 0,-6-2-17 0,2 0-11 16,1 0-17-16,-5 2-13 0,-7-2-3 0,6 2-15 16,-10 0-10-16,11 1 7 0,-9 1-11 0,-1 1 0 15,0 3 0-15,-1-1-8 0,-1 3-1 0,-1-2 0 16,1 6 1-16,-2 0-19 0,0-1-7 0,0 3-7 15,-2 0-4-15,2 1-8 0,4 2 3 0,-2 4-6 16,1 1 4-16,-1 1-8 0,1 0-10 0,1-1 6 16,5 1-10-16,-2-1-4 0,-2 3 0 0,5-1-7 15,1 0 4-15,2 3 6 0,-2-1-10 0,9-4 5 16,-3 5-8-16,2 0 0 0,1 4-7 0,4-9 5 16,5 3 1-16,-1 6 0 0,0-1-1 0,5 1-6 15,0-6-9-15,3 6 11 0,0 1 4 0,4-1-6 16,2 0 3-16,1-2-2 0,3 4 5 0,1 1-9 15,4-4 2-15,-2 1 13 0,5-1-7 0,-4 2-4 16,12 0 2-16,0-3-7 0,-1 1 10 0,3-8-10 16,-1 5 0-16,4-3-1 0,-2-2 0 0,2 3 1 15,2-6-6-15,0-2 7 0,-2 0-7 0,4-4 7 16,-2-2-5-16,0-2 1 0,1-5-4 0,2-3-2 16,0-1 4-16,-2-3 1 0,18-4-3 0,-19 0-4 15,9-8 1-15,3 1 1 0,-17 1-1 0,2-1 4 16,-1 0-19-16,-4-4 25 0,-1 0-8 0,0 0 10 15,-3 0 2-15,-2-2 0 0,0 1 3 0,-5-2 1 16,-3 0 6-16,-1-3 4 0,-3 1 2 0,-2 2 0 16,-4-5-6-16,-3 3-2 0,-2-4 0 0,-3 0-1 15,-5-2 4-15,-7 3 0 0,-1-1-2 0,-3 0 0 16,-7 4-1-16,-13-7 1 0,0 1 2 0,0 6-5 16,6 9-2-16,-10-6-2 0,9 9-6 0,-16 0 0 15,2 2-5-15,12 4 0 0,-1 1 4 0,-4 7-1 16,6 4 9-16,0-4-5 0,4 6-1 0,2-3-1 15,7 3-7-15,3-1-10 0,0 2-9 0,4 1-26 16,3-2-15-16,1 0-28 0,5 1-15 0,-1 2-15 16,3-2-42-16,2 2-37 0,3-1-27 0,0-1-28 15,7 6-43-15,3-1-56 0,0 0-288 0,3 0-688 16,3 1 305-16</inkml:trace>
  <inkml:trace contextRef="#ctx0" brushRef="#br0" timeOffset="33377.4848">4883 3733 57 0,'0'0'284'0,"0"0"-31"0,0 0-19 0,0 0-18 15,0 0-9-15,0 0-4 0,8 12-17 0,-4-6-16 16,1 3-15-16,1 2-16 0,-2 3 3 0,0 1-6 16,1 5-12-16,-1-3-15 0,1 1-7 0,1 9-3 15,-2-3 1-15,0 4-1 0,0 1-6 0,1-2-6 16,-1 1 3-16,-3 5-11 0,2-1-4 0,-3 1-6 0,1 0-4 16,-5-2-3-16,7 1-9 0,-7-1-3 15,4-1-7-15,0-2-9 0,1 1 4 0,-1-3-6 16,4-1-4-16,-4-6-1 0,0 1 0 0,5-3 5 0,-5 0-15 15,4-1-1-15,-3-1 0 0,2-3-4 0,-2-4 3 16,3 1 1-16,-4-2-9 0,1 0 4 16,2-2 0-16,-2-2-2 0,-1-1-4 0,0-2-10 15,3 4-2-15,-3-4 2 0,0 0-14 0,0 0-5 0,0 0-14 16,0 0-20-16,0 0-20 0,0 0-24 0,1-11-25 16,-1 11-22-16,-1-5-30 0,1 5-45 0,1-5-34 15,-1 1-220-15,0 4-516 0,0 0 229 16</inkml:trace>
  <inkml:trace contextRef="#ctx0" brushRef="#br0" timeOffset="34313.9969">5251 4868 147 0,'-6'5'264'0,"6"-5"-10"0,0 0-7 0,0 0 12 0,-1 2-9 15,1-2-17-15,0 0-15 0,0 0-20 0,0 0-10 16,0 0-22-16,0 0-12 0,0 0-13 0,0 0-19 16,-9-8-3-16,9 8-5 0,-4-7-6 0,1 3 7 15,-3 3-5-15,2-2 0 0,-1-1-4 0,1 2-7 16,-3-2-13-16,-1 3-8 0,-4-1-7 0,1 2-8 16,-1 2-3-16,2-1-10 0,-3 4-2 0,1-2-11 15,-5 0 3-15,2 1-6 0,-3 6 1 0,2-4-7 16,1 2-8-16,0 0 9 0,5 1-10 0,-6 0-8 15,4 0-2-15,1 0 3 0,2-2 10 0,-1 6 0 16,-3-1-24-16,8-5 22 0,3 3-18 0,-1-3 2 16,-2 3 2-16,5-1-5 0,0-2-4 0,2 0-1 15,1-1-10-15,2-1-3 0,3 4-4 0,1-6 3 16,2 2 0-16,-2-2-7 0,9-2-8 0,-3 1-16 16,-1-2 5-16,1-3 8 0,4-3-3 0,0 2 3 15,-1-2 4-15,-1 0 5 0,2 0 10 0,-3-4-3 16,-2 3 9-16,4-2 4 0,-5-3 8 0,-4 4 5 15,1 0 16-15,-1-1 11 0,-1 4-1 0,0-2 13 0,-4 1 6 16,2 0 7-16,-4 1 5 0,2 3 14 16,-1-1-12-16,-2-1-4 0,1 1 6 0,-2 3-8 15,2-4-12-15,-2 4-1 0,4-3-6 0,-4 3-12 16,0 0 0-16,0 0 2 0,0 0-4 0,0 14-3 16,0-6-1-16,-2 1-2 0,1 3 0 0,0 0-3 15,-1 5-2-15,1 0 0 0,0-2 2 0,-2 4 0 16,2 0-2-16,-2-1 0 0,3 1-1 0,-1-4-3 15,0 5-1-15,1-5 2 0,-1 4 1 0,3-6-6 16,-3-3-1-16,2 0 4 0,-2 2-4 0,2-5 3 0,0 0-5 16,-1-1 14-16,0 3 11 0,0-2-5 0,2-1 1 15,-4-2 3-15,2 0-1 0,0 1-2 16,0-5 0-16,0 5-2 0,-2-2 3 0,2-3 0 16,0 5-3-16,0-5-2 0,0 0 3 0,0 0-3 0,0 0-3 15,0 0-7-15,-4 4-17 0,4-4-7 0,0 0-10 16,0 0-22-16,0 0-11 0,0 0-15 0,0 0-12 15,-10-10-20-15,10 10-23 0,-4-2-24 16,4 2-29-16,-4-2-27 0,4 2-33 0,0 0-35 0,-5-7-43 16,5 4-307-16,0 3-676 0,0 0 299 0</inkml:trace>
  <inkml:trace contextRef="#ctx0" brushRef="#br0" timeOffset="34929.6292">5483 4907 163 0,'2'-5'407'0,"-2"1"-29"16,1 1-14-16,1-2-15 0,-1 1-18 0,-1 4-22 15,0-4-17-15,0 4-47 0,0 0-14 0,0 0-20 16,3-2-25-16,-3 2-17 0,0 0-17 0,0 0-12 15,3 10-9-15,-1-2-14 0,-2 2-7 0,0 0-12 16,0 2-8-16,-3 3-5 0,1-1-14 0,-1 1-7 16,0-1-12-16,3 3-11 0,-2-5-16 0,-1 0-10 15,0 0-4-15,5-2-26 0,-4-2-12 0,0-1-12 16,2 0-7-16,0-2-2 0,0 0-7 0,2-1 7 16,1 0-1-16,1-3 7 0,-1 2 7 0,-3-3 5 15,6 2 5-15,-1 0-1 0,-5-2 1 0,13 0 3 16,-7-2 9-16,2 1-8 0,0 0 4 0,3-2 4 15,0 1-8-15,-2-1-7 0,3-2-8 0,-3 1-6 16,0 1-2-16,4-2-3 0,-8 1 7 0,3 1-2 16,1-2-2-16,-3 1 8 0,-1 1 5 0,-1 0 3 15,1-3 9-15,-1 3 4 0,0-1 6 0,-2 3 3 16,2-4 17-16,-1 0-1 0,-3 5 0 0,2-4 9 16,-1 1 1-16,-1 3 8 0,2-4 3 0,-2 4 10 15,0 0 3-15,1-6 8 0,-1 6 3 0,0 0-4 16,-4-4 16-16,4 4-2 0,0 0 8 0,0 0-6 15,0 0-16-15,0 0 14 0,-1-5-8 0,1 5-4 16,0 0-4-16,0 0-5 0,0 0 9 0,-5 11 3 16,1-3-1-16,-1-1-7 0,1 3 2 0,2 1-13 15,-1-2-2-15,-1 5 3 0,0 1-7 0,2-1-3 16,2 2 2-16,-5 0-8 0,2-3 0 0,3 4-2 16,0-4-5-16,3-1 0 0,-3 0 1 0,2 1-2 15,-2-2 2-15,0 0-12 0,0 0-14 0,3-4-25 16,-2 3-4-16,-1-5-40 0,0 0-14 0,1 0-39 15,-1-5-18-15,3 4-24 0,-3-4-42 0,0 0-40 16,0 0-37-16,0 0-72 0,0 0-216 0,0 0-627 16,0 0 278-16</inkml:trace>
  <inkml:trace contextRef="#ctx0" brushRef="#br0" timeOffset="35767.6708">5709 4721 5 0,'-7'-8'336'0,"-2"-3"-13"16,1 2-18-16,0-1-21 0,0-2-14 0,-3 0-6 16,2 3-7-16,0 0-18 0,1-2-14 0,-6 0-22 0,4-1-7 15,0 4-6-15,-1-1-11 0,-1 1-23 0,-1-1-10 16,0 1-11-16,-1 3-7 0,0-2-9 15,-3 0-13-15,1 2 0 0,-3-1-15 0,-3 4-7 16,0-2-11-16,2 3 2 0,-10-1-12 0,10 0-10 16,-11-1-2-16,2 6-6 0,0 1 0 0,8-4-11 0,-2 2-1 15,-5 6 9-15,1-1-15 0,6 1 0 0,4-3 0 16,-9 4-3-16,7-1-2 0,2 2 0 16,-2-2-7-16,3 1 5 0,-2 0-3 0,1 1-2 15,2-1-3-15,-1 3 1 0,2-3-2 0,0 3 2 0,4-4-6 16,2 2-4-16,-2 2 5 0,-4 0-4 0,4 0 2 15,0 2-2-15,1 0-1 0,-1-1 0 0,2 0 2 16,-2 2 0-16,1 0 1 0,1 2-6 16,-1 0 6-16,3 0-10 0,-2-1 12 0,3 1-18 0,-2 1 16 15,0 0-2-15,3 1-3 0,2 5-9 0,-1-5 5 16,-1-2 3-16,4 0 3 0,-4 0 6 0,3 0-7 16,1 0 5-16,0 0-3 0,0 0-3 0,1 2 2 15,2-2-1-15,2 2 0 0,-6-3 3 0,2 0-3 16,2 3 1-16,-1 5-3 0,2-7 2 0,0 0 1 15,1 2 1-15,0-2-4 0,3 7 4 0,-2-7 0 16,2 1-6-16,1-1 4 0,0 1 1 0,7 6 2 16,-2-3-2-16,0-7 1 0,0 1 0 0,4-4-1 15,1 7 0-15,7-3-2 0,-7-5 1 0,8 3 0 16,4-1-1-16,-2-2 1 0,3 0-1 0,1-3-6 16,3 3 0-16,-3-5-5 0,6 2-6 0,-1-2-4 15,-1-1 4-15,0-2-4 0,0-1 2 0,0-2-1 16,1 0 7-16,-3 0-17 0,-2-3 15 0,0-2-3 15,2 0 3-15,-3-2 9 0,-1 0-8 0,-2-2-8 16,-1-2 14-16,-4-3 0 0,0 0 8 0,-2-4-5 16,0 1 13-16,-3 2 5 0,3-6 2 0,-8-1 6 15,4 1 7-15,-3-6-18 0,-1 4 26 0,0-3-2 16,-2-4 0-16,0 0-1 0,-1-2-11 0,-2 2-2 16,2-14-4-16,-4-1-2 0,-1 0 5 0,-3 10-4 15,0-14 9-15,-9 3-10 0,1 11 4 0,1-14-4 16,0 4-1-16,-4 11-1 0,-2-9 2 0,1 10 4 15,-1 2 11-15,-5 4 6 0,2-3 2 0,-2 4-6 16,-3 3-1-16,0-1-3 0,-1 1 0 0,-2 5-6 16,-6 0-2-16,7 2 0 0,-4 2-5 0,-2 1-1 15,-1 6-4-15,-1 1-4 0,0 2 3 0,0-3-9 0,0 6-9 16,-1-1-10-16,7 2-18 0,1 1-5 16,1 0-20-16,1 1-19 0,2-1-18 0,-2 1-46 15,6-2-31-15,-1 1-28 0,4 1-43 0,2 1-65 16,-1-5-80-16,0 2-276 0,4-2-724 0,1-2 321 0</inkml:trace>
  <inkml:trace contextRef="#ctx0" brushRef="#br0" timeOffset="37484.6358">4152 1197 14 0,'0'0'157'16,"0"0"-6"-16,0 0-7 0,-1-1 4 0,1 1 3 15,0 0-4-15,-2-4-9 0,2 4 0 0,0 0-9 16,-4-3-4-16,4 3-8 0,0 0-15 0,0 0-4 16,0 0-9-16,0 0-5 0,0 0-12 0,0 0 4 15,0 0-14-15,0 0-5 0,0 0 4 0,0 0-7 16,0 0 2-16,0 0 0 0,0 0-3 0,9-2-4 15,-9 2-8-15,0 0 0 0,0 0-6 0,0 0 2 16,14 7 2-16,-9-6 1 0,1 1-3 0,-1 2-2 16,3 0-4-16,1 3 5 0,2-2-11 15,1 2 3-15,5 0 1 0,-1 2-4 0,3 2 0 16,-1 0-1-16,8 3 13 0,-2-1-4 0,3 6-2 16,0 0 7-16,1-2-17 0,1 3 5 0,2 1 8 15,1 4-13-15,8 6 0 0,3 2-2 0,-5-1 3 0,1 0-6 16,-1 2 4-16,-10-10-8 0,12 10 4 0,-3-3 4 15,-1 3-7-15,-1-2-1 0,-8-8-5 0,1 2 3 16,2-1-1-16,-2-1-4 0,2-2 8 16,0-1-6-16,11 6 2 0,-8-8-2 0,-1 1 3 15,5-2-4-15,-1-2 2 0,-2-4-3 0,-1 0 1 16,-1 0-1-16,-1-3-3 0,-3 4-1 0,-1-4 3 16,-9 1 1-16,4-3-2 0,-3 3 5 0,-4-3-3 15,4 4-4-15,-6-3 2 0,4 2-5 0,-2-2 3 16,-5 3-1-16,-1-5 1 0,4 8 6 0,-3-4-6 15,2 4 0-15,-3-5-1 0,-2 1 2 0,1 2 3 16,-3-2-7-16,3 1 5 0,-2 0-4 0,2 0 5 16,-4-5 0-16,-1 4-3 0,3-3 1 0,-2 2-1 15,0-6 1-15,0 6-2 0,-2-2 3 0,1 1-3 16,1-3 0-16,-2 2 4 0,0-2-2 0,1 0 3 16,-3-5-1-16,4 9-7 0,-3-4 3 0,4 0 2 15,1 0-5-15,-2 0 4 0,1-3 1 0,2 6 1 16,1-1 0-16,0 0-2 0,0 3 2 0,0-3-5 15,0 3 2-15,1-1 1 0,0-1-2 0,4 2 7 16,-4 1-3-16,0-4 0 0,1 4-6 16,2-2 8-16,1 0-6 0,-2 1 3 0,-2-2 1 0,4 1-1 15,-2 3 4-15,2 1-5 0,-3-4 4 0,-1 1-8 16,3 1 6-16,-1 1-1 0,-2-3-3 0,4 4 6 16,-3-1-3-16,-1-4-2 0,0 2 4 0,0-2-5 15,0-2 4-15,-4 2-1 0,3 1 0 16,-3-4 2-16,1 1-10 0,1-1 9 0,-5 0-3 15,2-1-1-15,-4-4 5 0,8 7-4 0,-8-7 0 16,6 4 0-16,-6-4-5 0,0 0-4 0,5 3-5 16,-5-3-7-16,0 0-14 0,0 0-5 0,4 5-8 15,-4-5-8-15,0 0-14 0,0 0-11 0,0 0-18 16,0 0-19-16,0 0-31 0,0 0-43 0,0 0-58 16,0 0-172-16,15-7-457 0,-15 7 203 0</inkml:trace>
  <inkml:trace contextRef="#ctx0" brushRef="#br0" timeOffset="37993.2652">6095 3079 205 0,'0'0'242'0,"0"0"-13"0,0 0-6 16,0 0-27-16,0 0-10 0,0 0-22 0,0 0-13 16,0 0-6-16,0 0-15 0,0 0-8 0,18 0-13 15,-7-2-9-15,-1 2-9 0,4-1-9 0,-2 1-7 16,2 0-5-16,0 0-4 0,-2 0-9 0,2 0-1 15,-3-1-6-15,3 1-2 0,-4-3-4 0,2 2-6 16,-2 1-4-16,0 1 1 0,-2-3-1 0,-3 2 4 16,-5 0 5-16,14-1 5 0,-10 1-1 0,-4 0-2 15,6-2-1-15,-6 2 2 0,0 0-8 0,12 2-6 16,-10-1-4-16,-2-1 2 0,3 5 10 0,-3-1-1 16,1 1 4-16,0 3 6 0,1 0 0 0,-2 5-7 15,-2 4 4-15,2-3-4 0,-1 5 4 0,1 0-7 16,-1-1-7-16,1 3 6 0,0-1-9 0,-1-2 14 15,1 0-11-15,-2 1-5 0,2-1 6 0,2 0-13 16,-4-1-8-16,2 0 1 0,-1-2 2 0,0-1-1 16,2-1 0-16,-2-1 0 0,1-2-11 0,0-1-8 15,-3 0-16-15,6-1-15 0,-2-2-15 0,-1-1-22 16,0 1-15-16,1-3-21 0,-1-1-12 0,0-2-35 16,0 0-45-16,0 0-53 0,0 0-260 0,0 0-556 15,-11-12 247-15</inkml:trace>
  <inkml:trace contextRef="#ctx0" brushRef="#br0" timeOffset="38170.7285">6194 3315 101 0,'0'0'262'0,"0"0"-8"0,-7-2-20 16,7 2-18-16,0 0-22 0,0 0-11 0,10-7-25 15,-1 5-19-15,1-1-13 0,3 0-13 16,6-1-11-16,-1-1-21 0,1 0-24 0,11 1-38 0,-10-1-43 15,1-2-37-15,5-1-52 0,1 2-38 0,-10-2-164 16,-2 3-342-16,0-2 151 0</inkml:trace>
  <inkml:trace contextRef="#ctx0" brushRef="#br0" timeOffset="38432.0752">6680 3109 259 0,'0'0'287'0,"0"0"-11"16,0 0-11-16,0 0-12 0,0 0-22 0,0 5-11 16,0-1-2-16,0-4-23 0,4 9-9 15,-4-1-9-15,0 3 0 0,1-1-16 0,-1 4-9 16,4 0-15-16,-4 4-6 0,0 1-8 0,1-2-12 0,3 1-15 16,-8 1-6-16,8 0-11 0,-4-1-4 0,0 0-11 15,0-1-11-15,0-4 2 0,0-1-11 16,0 0-20-16,0-1-25 0,-4 0-20 0,4-4-25 15,4 2-27-15,-4-4-32 0,0 1-30 0,0-1-21 16,0-5-28-16,0 0-61 0,0 0-69 0,0 0-163 16,0 0-516-16,0 0 228 0</inkml:trace>
  <inkml:trace contextRef="#ctx0" brushRef="#br0" timeOffset="39549.2715">6667 2868 183 0,'0'0'183'0,"0"0"-1"0,0-4-10 16,0 4-4-16,0 0-7 0,0 0-8 0,1-5-3 15,-1 5-1-15,3-5 2 0,-3 5-10 16,0 0 2-16,0-6-2 0,0 6-5 0,-3-4-6 0,3 4-10 15,-3-5-4-15,-1 1-15 0,0 0-8 0,-1 0-8 16,1 0 4-16,0 1 0 0,-4-3-5 0,1 2-7 16,-1 2-8-16,-1-3 1 0,-2 0-8 0,1 1-1 15,-2 1-4-15,-1-2-14 0,3 3 17 16,-3-2-5-16,-2 0-1 0,-3 2-8 0,0-1 3 0,-1 1-9 16,2 0 3-16,-2 2-9 0,0 0-4 0,-1 0-2 15,-2 0-4-15,-4 5-1 0,6-1 3 0,-2 0-4 16,-6 0-16-16,0 3 7 0,1 0-4 0,0 1 1 15,2 1 5-15,5 1-6 0,-5 4 10 16,2-1-9-16,5-1-3 0,0 1 4 0,-5 4 9 16,9-4 0-16,-2 4-3 0,1 3 3 0,-1 0 3 0,8-2-3 15,-2 9-3-15,-1-3-10 0,3 4 10 0,3-2 2 16,2-3-7-16,-1 5-6 0,1-2 5 0,3 2 1 16,3 1-5-16,2-2 9 0,2 5 2 0,-1-3-5 15,3 1 2-15,3-2-5 0,-1 1-4 0,3 0 5 16,4 1-6-16,-3-2 0 0,5 1 7 15,-1-4 2-15,4 1-8 0,1 3-4 0,5-6 8 0,-4 1-8 16,5 0 15-16,1 0-16 0,-3-1 5 0,3-3 1 16,1-3-1-16,1-1-4 0,0-3-4 0,4-4-6 15,-5-3 19-15,4-2-15 0,-1-4 1 16,0 0-3-16,0 1-4 0,-4-5-3 0,2-5 1 16,-3-3-2-16,1-3-6 0,-4 4 6 0,1-4 3 0,-1-2 8 15,-5 3 6-15,0-6-1 0,-1 3 12 0,-2-1 3 16,0-2 9-16,-10 5 10 0,8-9-2 0,-8 5 0 15,-3 1 0-15,1-6-3 0,-3-4-1 0,-3 0 4 16,-1 2-20-16,-1-3 9 0,-3-5-6 16,-3 4 1-16,2-3-1 0,-5 2-6 0,1-1-7 15,-4-1 11-15,3 4-3 0,-3-3-5 0,0-2 6 0,3 3-3 16,-1 0 3-16,0 1 3 0,0 3 3 0,2 3-1 16,-1 1 8-16,-2 1 5 0,3 2-7 0,0 5 5 15,-1 1 17-15,1-1-7 0,-1 4-3 16,-4-4-3-16,1 4-7 0,-1 0 1 0,0-4-6 15,1 9-2-15,3 0-1 0,-8-3-3 0,4 1-1 0,1 1-3 16,-6 0-2-16,1 4 2 0,0-3-4 0,-2 5-2 16,1 1-1-16,-12-2-6 0,12 2-1 0,-8 2 3 15,4 1-8-15,-6 4-4 0,-1-2-1 0,5 3 3 16,-1-2-6-16,3 1 0 0,-1 0-1 16,1-2-17-16,5-1-16 0,-4 1 6 0,3 4-14 0,-1-2-10 15,2-3 3-15,0 1 3 0,3 0-5 0,3-1-9 16,1-1-13-16,2-1-11 0,1 0-13 0,2 2-32 15,-2-4-30-15,4 3-34 0,0-2-48 0,4-1-57 16,0 0-263-16,0 0-623 0,0 0 276 16</inkml:trace>
  <inkml:trace contextRef="#ctx0" brushRef="#br0" timeOffset="41387.6355">3996 1044 164 0,'0'0'206'0,"0"0"-11"0,0 0-16 15,0 0-11-15,0 0-6 0,0 0-15 0,0 0-5 16,0 0-13-16,16-9-5 0,-5 8 4 0,0 0-16 15,-1-1-2-15,5 1-7 0,2 2-9 0,3-2-9 16,2 1-10-16,6 1 0 0,3-1-11 0,-3 2 23 16,8-1-14-16,2 0 3 0,17 4-2 0,-2-5-3 15,4 1-4-15,3 3-4 0,4-3-10 0,30 2-5 16,-29 0-3-16,29 0 0 0,-29 2-3 16,35 1-2-16,-7 1-2 0,3 4-6 0,-3-2-1 15,0-1-5-15,0 1 0 0,-2 2-7 0,0-1-14 16,5 3 13-16,-4 1-7 0,-5 5 3 0,2-5-14 15,1-1 3-15,-28-3-15 0,30 5 0 0,-25-6 0 16,22 5-7-16,3-3-5 0,-25-5 9 0,26 6-4 16,-29-3 1-16,1-1-2 0,28-4 1 0,-30 4-8 0,-2-3-1 15,-3-1 3-15,-2 4-1 0,0-5 3 0,-4-3-4 16,-14 2 9-16,0 0 2 0,13 6 4 16,-19-6-2-16,-3-1 6 0,-7 0-5 0,-4-2 5 15,1 1 1-15,-9 2 0 0,2-3 6 0,-12 1 5 16,14 1 5-16,-14-1 6 0,11 2 9 0,-11-2-4 15,8 1 2-15,-8-1-3 0,0 0 1 0,0 0 4 16,0 0-3-16,0 0-9 0,0 0 7 0,0 0-15 16,14 0 15-16,-14 0 0 0,0 0-3 0,0 0 3 15,0 0-8-15,0 0 6 0,0 0-7 0,0 0 5 16,0 0-1-16,0 0-7 0,0 0-5 0,0 0 8 16,0 0 1-16,0 0 2 0,0 0-4 0,0 0 1 15,0 0-2-15,0 0 3 0,0 0 4 0,0 0-6 16,0 0 6-16,0 0-5 0,0 0 1 0,0 0-1 15,0 0-2-15,0 0 6 0,0 0-3 0,0 0-11 16,0 0 8-16,0 0 1 0,0 0-4 0,0 0 6 16,0 0 3-16,0 0-2 0,0 0 13 0,0 0 0 15,0 0 7-15,0 0 4 0,0 0-9 16,0 0-10-16,0 0 11 0,0 0 3 0,0 0-11 16,0 0 0-16,0 0-1 0,0 0-2 0,0 0-4 15,0 0 0-15,0 0 2 0,0 0-7 0,0 0 2 16,0 0-3-16,0 0 0 0,0 0 0 0,0 0-4 15,0 0 2-15,0 0-2 0,0 0 2 0,0 0-4 16,0 0-10-16,0 0 12 0,0 0-6 0,0 0 9 16,0 0-2-16,0 0 0 0,4 6-1 0,-4-6 0 15,10 3 8-15,-10-3-7 0,10 0 0 0,2 0-2 16,-2 2-4-16,3-2-5 0,0 1 12 0,1-1-5 16,0 0 6-16,-1 1-4 0,4 0 2 0,0 1 4 15,2-2-5-15,-1 2-1 0,-4-1-1 0,4-2-8 16,-4 1 8-16,4-1-13 0,-4 1 15 0,-2 2-6 15,-1-4 1-15,-11 2 4 0,18 1-4 0,-5 0 4 16,-6 1-4-16,-7-2 4 0,15 2 2 0,-15-2-11 16,0 0 5-16,16 1 3 0,-16-1-5 0,8 2 7 15,-8-2 0-15,0 0-3 0,12 0-5 0,-12 0 7 16,0 0 3-16,13-3-9 0,-13 3 3 0,0 0 6 16,12-2-8-16,-12 2 9 0,0 0 0 0,0 0-3 15,0 0 1-15,0 0-2 0,0 0 3 0,0 0 6 16,13 0-11-16,-13 0 12 0,0 0-6 0,0 0-1 15,0 0 9-15,0 0-15 0,0 0 6 0,0 0 0 16,0 0-3-16,0 0 1 0,0 0-10 16,-16-13-5-16,16 13 3 0,0 0-5 0,0 0-9 15,-4-4 2-15,4 4-2 0,0 0-3 0,0 0 3 16,-3-4-19-16,3 4 6 0,0 0 2 0,0 0-14 16,0 0-12-16,-4-3-20 0,4 3-21 0,0 0-27 15,0 0-22-15,0 0-47 0,-7-5-70 0,7 5-209 16,0 0-513-16,-4-10 227 0</inkml:trace>
  <inkml:trace contextRef="#ctx0" brushRef="#br0" timeOffset="41921.6348">8318 1273 152 0,'4'-9'194'0,"0"0"-18"16,0 0-5-16,-3 1-9 0,5 0-6 0,-3-1-8 0,-1 5-7 16,1 0-18-16,1 1-14 0,-2-2-13 0,1 4-6 15,-3 1-6-15,6-2 1 0,-6 2 1 0,0 0 18 16,7 6-7-16,-7-6-5 0,0 9 3 0,0-2-5 15,-2 2 1-15,2-2-3 0,2 5-10 0,-2 0 18 16,0 5-6-16,-2-5-15 0,1 0 9 16,-4 3-16-16,5 4-5 0,-2 0-10 0,0 1 14 15,4-2-7-15,-4 5-14 0,0-6 10 0,4 3-10 0,-6-4 1 16,7 1-4-16,0-6-4 0,-1 7-4 0,-2-6 0 16,1-1-10-16,1-2 0 0,-4 0-9 0,2-4-2 15,2 2-4-15,-2-4-10 0,0-3-13 16,0 10-12-16,0-8-15 0,3 1-13 0,-3-3-24 15,0 0-32-15,0 0-34 0,0 0-42 0,0 0-56 16,8-10-246-16,-4 0-525 0,-1 0 233 0</inkml:trace>
  <inkml:trace contextRef="#ctx0" brushRef="#br0" timeOffset="42461.615">8541 1240 52 0,'0'0'254'0,"-7"-2"-24"15,7 2-23-15,0 0-20 0,0 0-11 0,-5 5-10 16,5-5-5-16,4 7-18 0,0-5-15 0,1 3-10 16,5 1-10-16,0 0-8 0,2 4-13 0,3-1-9 15,1-1-5-15,0 4-2 0,2-2-12 0,-3-1-4 16,3 1-5-16,-1 2-3 0,1-3-7 0,-4 1-1 15,-3-2-4-15,2 4-1 0,1 0-4 0,-4 1-2 16,-3-4-5-16,-1 3-6 0,2-2-6 0,-6-1-3 16,1 2-2-16,-5 0 0 0,0-1-8 0,-4-1-12 15,-2-2 1-15,-1 3 5 0,-2-4 2 0,-1 0 1 16,-3-1-2-16,-2 2 2 0,-2-4 3 16,2 0 1-16,-2-3 1 0,5-1 0 0,1 1 3 15,4-5 6-15,2 4-1 0,1-3 0 0,2 0-4 0,1 2 1 16,3-4-2-16,1 0 0 0,5-5-4 0,2 4-5 15,2-10-2-15,7-5-3 0,-4 8-2 16,1-1-5-16,-1-2 5 0,1 1 1 0,-3 3 5 16,1-1-3-16,2 0 3 0,-5 1 2 0,1-1 0 15,-3 2 5-15,1 0-4 0,-4-1 5 0,1 2 5 16,-1-2 3-16,-1 1-4 0,-3 0 4 0,-2 1 3 16,-3-5-5-16,1 5 14 0,-2-2-6 0,-2 1 7 15,-1 1-10-15,0 3 1 0,-1-1 0 0,-4 3-4 16,0-1-1-16,3 2 1 0,-2 5 2 0,-5-3-6 15,5 2 6-15,-1 2-2 0,0-2-3 0,1 5 2 16,1-4-5-16,-1 4-3 0,0-1-14 0,3 2-9 16,1-3-16-16,2 1-24 0,1 0-26 0,6-3-38 15,-9 7-26-15,5-5-32 0,4-2-185 0,0 0-400 16,0 0 176-16</inkml:trace>
  <inkml:trace contextRef="#ctx0" brushRef="#br0" timeOffset="43039.6084">8418 956 155 0,'-31'0'232'0,"3"0"-7"0,8 3-12 0,-12 0-8 0,1 6-13 15,-1-1-6-15,4 3-7 0,-3 0-9 16,-2 3-12-16,4 2 2 0,-2 2-16 0,1 1-6 15,1 3-1-15,2 0-14 0,3 0-13 0,1 6-4 16,-1-1-13-16,6 3-4 0,3 3-4 0,-3 11-2 16,9-10-9-16,0 14-8 0,2 0 1 0,1 1-11 15,9-1-7-15,-1-2 1 0,3-10-5 0,7 11-7 16,2-2 1-16,1-11-9 0,8 8 6 0,-4-12-8 16,5 0-5-16,1-3 8 0,3-2-12 0,14 8-3 15,-13-12-2-15,12 4-4 0,-6-11-10 0,16 4 2 16,-14-9-18-16,18 0-4 0,-3-1 0 0,1-6-8 15,6-2-5-15,-2-2-11 0,-1-6-8 0,3 2-2 16,-4-2 1-16,1-1 7 0,-4-6 3 0,0 2 8 16,-19-1 6-16,16-10 10 0,-18 7 9 0,9-11 0 15,-10 5 12-15,-4-1-3 0,10-13 9 0,-5 1 6 16,-8 6 5-16,-6-2 1 0,-2 1 8 0,2-13-2 16,-7 9 5-16,-4 2-1 0,-1-13-3 0,-5 0 14 15,-2-3-5-15,-4 14-2 0,-7-12 4 16,-2 3-4-16,-6 3-6 0,-4-2-3 0,-3 3 5 15,4 14-6-15,-12-10-1 0,-1 3 5 0,-3 4-10 16,-2 4 6-16,-2 1-8 0,8 9-9 0,-11-6 6 16,-2 4-5-16,12 7-2 0,-1 0-1 0,-2 3-3 0,2 1 2 15,0 2-5-15,2-1 14 0,-1 1-13 0,2 6 5 16,-1-2-5-16,4 1 5 0,0 1-7 16,5 0-4-16,7 4 0 0,2 0-9 0,-1 0 0 15,2 0-6-15,2 2-36 0,1 1-9 0,1 1-16 16,4-3-17-16,4 3-23 0,-4-1-37 0,5 0-24 15,3 0-44-15,-1-2-40 0,-1 2-185 0,3-9-489 16,3 8 217-16</inkml:trace>
  <inkml:trace contextRef="#ctx0" brushRef="#br0" timeOffset="43789.6158">9256 1325 264 0,'0'0'265'0,"-4"2"-9"0,4-2-9 16,0 0-22-16,0 0-18 0,0 0-18 0,0 0-20 15,0 0-18-15,0 0-8 0,0 0-7 16,13 3-12-16,-6-3-9 0,1 0-5 0,5 2-9 0,0-1-5 16,5-1-4-16,4 0-2 0,7 1-12 15,3 4-3-15,2-10-12 0,2 8 1 0,18-1-4 16,-3 1-2-16,1-4-5 0,3-1-17 0,0 2 6 15,4 0 2-15,-2-2-1 0,1-2-4 0,5 4-4 0,0-3-3 16,30 0 2-16,-27-4 0 0,34 2 0 16,-5 0-4-16,1 0-7 0,-5-5-9 0,4 5-13 15,-6-4-2-15,6 4-2 0,-5-4-7 0,-26 6-2 16,27-1-42-16,-25 1-1 0,1-2 2 0,24 0 6 16,-33 3 1-16,2-3 2 0,-3 3 9 0,-4-2 0 15,-2 3 7-15,2-4-3 0,-20 3 10 0,4 0 0 16,-6 2 3-16,-2-3-1 0,-1 0 4 0,-7 2 0 15,-1 0 9-15,-4-2 10 0,-4 3 1 0,0-1 13 16,-3-1 3-16,-3 1 13 0,-1 0 5 0,-5 1 13 16,9-2 0-16,-5 2 1 0,-4 0-2 0,9 0 3 15,-9 0-1-15,0 0-7 0,8-1-1 0,-8 1 3 16,0 0-13-16,0 0-9 0,0 0-1 0,0 0 0 16,0 0-6-16,0 0 1 0,6-1-4 0,-6 1-2 15,0 0-10-15,0 0-13 0,0 0-11 0,0 0-18 16,0 0-23-16,0 0-17 0,0 0-28 0,0 0-35 15,0 0-51-15,0 0-57 0,0 0-279 0,0 0-572 16,0 0 253-16</inkml:trace>
  <inkml:trace contextRef="#ctx0" brushRef="#br0" timeOffset="44803.5929">12386 998 62 0,'0'0'281'0,"-13"0"-13"0,5 3-17 16,-1-3-15-16,9 0-21 0,-10 6-9 16,0-3-20-16,2 0-14 0,4 2-17 0,-4 1-8 0,2 1-16 15,2-1-7-15,-1 2-1 0,0 1-14 0,1-1-10 16,-2 1-3-16,1 1-11 0,0 1 1 0,2-2-10 15,-3-1-6-15,3 2-10 0,1-2-6 16,-2 0-7-16,2 1-2 0,1-5 0 0,4 4-4 16,-2-2-6-16,4-4 2 0,4 6-9 0,1-3 2 15,1-2-8-15,1 2 0 0,6-1-6 0,1-2 13 16,2-1-18-16,-2 2 4 0,3-3-1 0,-2 2-2 16,-1 0-3-16,-1 0-2 0,0 1 2 0,-4-1-8 15,-2 1 5-15,-1-1-4 0,-1 3 1 0,-5-3 2 16,3 1-1-16,-3 2-2 0,4 0-2 0,-4-1 4 15,-2 1 2-15,-2 2 1 0,0 1 1 0,-1-1-4 16,-1 2 10-16,1-1 5 0,-5-1 6 0,0 3-4 16,0-4-4-16,-2 5 5 0,1-4 10 0,-3 3-5 15,-2-1 8-15,0-4-6 0,0 3 2 0,-3-1 6 16,3-2-7-16,-2 2 5 0,0-4-4 0,-4 2-6 16,4-1 1-16,-4-2-8 0,4 1 0 0,0-3 12 15,0 1-15-15,13-1 5 0,-14-1-29 0,14 1-17 16,-14 0-13-16,14 0-23 0,0 0-23 0,-17-3-23 15,17 3-22-15,-8-4-38 0,4-1-37 0,4 5-53 16,-2-8-37-16,1 1-204 0,2-4-540 16,1 2 240-16</inkml:trace>
  <inkml:trace contextRef="#ctx0" brushRef="#br0" timeOffset="44986.5998">12323 1069 49 0,'0'0'305'16,"0"0"-19"-16,1-7-25 0,-1 7-16 0,8-6-27 16,2 1-15-16,-1 3-19 0,1-3-21 0,8 2-14 15,1 0-19-15,2-1-29 0,-1 1-32 0,-2 2-40 16,3-1-50-16,-2 2-50 0,1-1-38 0,2-2-55 16,1 1-175-16,-8-4-365 0,8 5 162 0</inkml:trace>
  <inkml:trace contextRef="#ctx0" brushRef="#br0" timeOffset="45451.4692">12973 1022 10 0,'-6'-2'279'0,"-2"-2"-20"0,-1 3-8 15,-3-1-19-15,0 1-9 0,1 1-13 0,-2-2-23 0,1 4-10 16,-2-2-13-16,-4 3-11 0,0-2-14 15,1 5-10-15,4-3-14 0,0 2-11 0,0-1-9 16,4 3-9-16,0-1-13 0,-1 1-4 0,2-1 0 16,3 3-7-16,5-2-15 0,-4-3-2 0,7 1-11 15,-2 2 3-15,1-1-15 0,1-2-6 0,4 1-8 16,-2 3-1-16,2-4-17 0,4-1-5 0,-1 1-5 16,0-4-13-16,-1 1 4 0,3-1 5 0,-1-1 1 15,-2 1 1-15,1-5 6 0,-2 3-3 0,-2-2 1 16,1-1 6-16,-3-3 0 0,1 1 4 0,-1 0 2 15,1-2 11-15,0 1 15 0,-3 1 3 0,1 2 6 16,-1-2 4-16,1 0 11 0,-3 7 5 0,1-7 12 16,1 3-7-16,-2 4-5 0,0 0-11 0,2-4-2 15,-2 4 7-15,0 0-2 0,0 0 5 0,2 15-3 16,0-6 16-16,-2 3 13 0,3 3-1 0,2 2-9 16,-4 2-6-16,1-2-1 0,1 1 0 15,2 7-5-15,-2 0-7 0,-2-6-9 0,4-1 7 16,-5 0-11-16,4-1-2 0,0-1 0 0,-2-3-5 15,-2-1 1-15,1 0-37 0,-1-5-14 0,3 3-16 0,-3 0-14 16,1-3-23-16,-1-7-12 0,3 7-15 0,-3-7-38 16,0 0-57-16,0 0-45 0,0 0-47 15,0 0-219-15,0 0-554 0,0 0 245 0</inkml:trace>
  <inkml:trace contextRef="#ctx0" brushRef="#br0" timeOffset="46017.3417">12707 725 216 0,'-35'-12'225'16,"2"5"-13"-16,-2 0 3 0,-1 2-9 0,0 4-8 16,-1 1-6-16,-1 2-3 0,4 2-15 0,-2 1-18 15,0 4-2-15,4 2-14 0,-4 2-7 0,4 2-2 16,0 2-8-16,2 2-6 0,-2 2-7 0,-8 10-11 15,12-6-3-15,3 1-10 0,1 1 0 0,-11 11-14 16,17-10 0-16,-3 4-4 0,5 1-1 0,-3 8-4 16,2 4-11-16,9-14-4 0,3 4 2 15,1-1-8-15,3-2-2 0,5 14-4 0,1-12-2 16,4 11-6-16,1-11-1 0,3-3 1 0,9 12 3 16,-2-14-8-16,6 9 1 0,2-12-4 0,10 8-4 15,3-5-3-15,-10-9 2 0,11 5 0 0,5-5-1 16,2-2 5-16,-2-4-9 0,-7-4 7 0,11-1-4 0,4-8-8 15,0 1 0-15,2-4-6 0,2-4-6 0,-4 2 5 16,1-8-10-16,-2 1 8 0,-5-6-4 16,0-1 6-16,-12 3 0 0,9-7 2 0,-15 1 3 15,-2 1 3-15,11-14 7 0,-18 8 8 0,-3-3 2 16,1-14 8-16,-8 13 18 0,-1-1-1 0,-6-6-2 16,-1-10 3-16,-2-1-6 0,-2 1-7 0,-3 13-2 15,-5-4-6-15,3-5-3 0,-8-2 1 0,3 12-3 16,-1 2-5-16,-3-2 3 0,-2 4-3 0,-3 0 4 15,-1 2 15-15,-1 3-6 0,1-2-2 0,-3 7 0 16,1 1-7-16,-5 1 4 0,0 1-3 0,-2 4 2 16,0 2-3-16,-6 3-2 0,3-1-4 0,-4 7-1 15,-2 2 0-15,2-2-6 0,0 2-2 0,3 5-13 16,0 1-11-16,-2 0-23 0,6 0-18 0,-2 0-13 16,10 0-6-16,0 1-27 0,3-2-32 0,2 5-31 15,2-5-37-15,4 6-31 0,1-4-27 0,2 2-57 16,-3-2-248-16,6-1-614 0,3 1 272 0</inkml:trace>
  <inkml:trace contextRef="#ctx0" brushRef="#br0" timeOffset="46864.069">12548 1901 244 0,'0'-3'254'0,"0"3"22"0,0 0-30 0,1-7-17 15,-1 7-28-15,0 0-18 0,0 0-15 0,0 0-4 16,10 10-6-16,-7-5-15 0,-3 4-2 0,1 3 1 16,-1 0-5-16,0 6-4 0,-1 1-1 0,-2 7 0 15,2 3-13-15,-3-3-5 0,-1 6-7 0,0-1-8 16,1-1-20-16,-1 1-3 0,1 1-2 0,-1-3-7 15,2 0-3-15,1 0-11 0,-2-4-6 0,0 1-6 16,0-7 5-16,1 0-13 0,-1-1 9 0,1-2-16 16,-2-2 0-16,-1 0-4 0,2-5-6 0,1 1-13 15,1-3-12-15,-1-3-15 0,-1 1-12 0,3-2-19 16,-2 0-35-16,1-1-46 0,2-2-45 0,0 0-51 16,-8 2-77-16,8-2-219 0,0 0-571 0,0 0 252 15</inkml:trace>
  <inkml:trace contextRef="#ctx0" brushRef="#br0" timeOffset="47287.5883">12506 2509 230 0,'-7'6'251'0,"-2"4"-8"15,3-4-13-15,-2 4-13 0,-1 0-8 16,2 3-12-16,-2 3-13 0,1 2-8 0,-1-2-5 16,-1 9-18-16,3-8-10 0,-3 7-15 0,5 0-21 15,-1-5 12-15,2-1-20 0,0 8-7 0,2-6-9 0,0-1-7 16,4 0-6-16,-1-2-5 0,0 0-9 0,6-3-23 16,-1 3 13-16,-1-4-7 0,0-2-8 0,4 1-8 15,0-4-6-15,1 2-10 0,0-4 0 16,3-1 0-16,1-2-2 0,-3-2-17 0,4-1 19 15,-4-1-5-15,2-1 6 0,1-3-10 0,-6 0 21 16,2 1 8-16,0-1 7 0,-3-5 4 0,-1 4 7 0,-1-1 5 16,-1 0 26-16,-3 0 3 0,-1 1 0 0,0 6-4 15,-6-11-2-15,2 6-12 0,4 5 0 0,-13-4-10 16,3 1 0-16,-3 2-8 0,13 1-2 16,-19 0-6-16,19 0-2 0,-22 1-5 0,12 1-26 15,-1 2 8-15,4-3-22 0,-1 2-19 0,2-1-33 16,0 2-34-16,1-3-33 0,5-1-35 0,0 0-27 0,-8 7-37 15,8-7-52-15,0 0-272 0,0 0-600 0,0 0 266 16</inkml:trace>
  <inkml:trace contextRef="#ctx0" brushRef="#br0" timeOffset="47821.5564">12771 2667 208 0,'0'0'377'0,"-1"-4"-22"16,1 4-9-16,0 0-39 0,0 0-24 0,0 0-31 15,0 0-24-15,0 0-19 0,9-3-35 0,-9 3-2 16,13 0-10-16,-13 0-15 0,18 3-21 0,-8 1-14 16,0-2-8-16,0 2-14 0,-2-2-7 0,1 3-3 15,-3-4-8-15,0 4-16 0,-3-2 2 0,0 4-8 16,-3-1-5-16,0 1 3 0,-3 0-11 0,-2 1-11 15,1 3-3-15,-4-6 3 0,0 3 0 0,-1-1-9 16,1-2 3-16,2 2-1 0,-2 0-17 0,3-4 16 16,-4 2-2-16,5 0-7 0,-2-4-15 0,1 2 20 15,5-3 4-15,-8 3-4 0,8-3-3 0,0 0-1 16,-8 4-5-16,8-4-2 0,0 0-8 0,0 0 9 16,0 0-10-16,0 0-2 0,0 0 5 0,27-5 12 15,-27 5-6-15,17-1-8 0,-12 1 4 0,8-1-2 16,-3 2 1-16,-1 1 2 0,2 0 1 0,-4 0-13 15,1 1 6-15,-3 1 2 0,2 1 9 0,-2 0 2 16,0 1 4-16,1 3 9 0,-2-4 14 0,-3 4-4 16,6 0-2-16,-4 0 1 0,-2 0 8 0,-1-3-4 15,1 1 2-15,-2 0-1 0,0 2 11 0,-2-1 0 16,0-2 9-16,1 1-6 0,0-2 3 0,-2 1-6 16,4-6 2-16,-10 10-10 0,3-8-1 0,-2 4 0 15,0-2-11-15,-1 0 9 0,0-2-6 0,-2 3-12 16,1 0-2-16,-1-2-20 0,1-1-14 0,-3 0-26 15,2-2 0-15,2 0-21 0,10 0-19 0,-22 3-22 16,22-3-30-16,-12-3-31 0,1 1-19 0,11 2-32 16,-10-4-36-16,6-3-57 0,2 3-290 0,-1-3-652 15,2-2 288-15</inkml:trace>
  <inkml:trace contextRef="#ctx0" brushRef="#br0" timeOffset="48461.1579">12751 2217 281 0,'-20'-9'296'15,"0"3"-1"-15,-7-3-14 0,5 5-24 0,-7 0-6 16,0 3-25-16,1-2-11 0,1 6-19 0,5-3-5 15,-8 5-14-15,-1 2-22 0,2-1-31 0,-2 6 14 16,0-2-13-16,-1 3-7 0,-1 3 2 0,0 2-13 16,0-1 8-16,2 8-2 0,3-4-10 0,-1 3-8 15,-1-1-3-15,8 5-22 0,-1 1 13 0,-1 0-6 16,7 0-3-16,1 1-1 0,3 0-8 0,2 2-11 16,4 2 2-16,1-1-2 0,5-1-12 0,-1 2 2 15,5 2-3-15,2-1 1 0,3 0-6 0,3 0-3 16,8 8-7-16,4-2 3 0,-5-10-1 0,4 1-6 15,6 6 2-15,-5-9-1 0,3-2-9 0,8 8 2 16,-7-10 1-16,13 4-14 0,-10-8 15 0,5-2-2 16,8 7-1-16,6-7-4 0,1-2-8 0,1-6 9 15,1-2 2-15,2-2 0 0,2-2-6 0,0-4-10 16,-1-1 4-16,0 0 4 0,1-4-3 0,-1 2 1 16,0-4-8-16,-3 0 10 0,-14-1-6 0,11-1 4 15,-9 2 3-15,-3-2 6 0,-1-5 3 0,-1 0 3 16,-1-2 5-16,-4 0 12 0,1-4 13 0,-3 1 8 15,-2-3 4-15,0-1 5 0,-5 0-5 0,-4-7-8 16,1 2 3-16,-3-4-8 0,-4-2-1 0,2-11-4 16,-4 8-6-16,-9-12-5 0,-2 1-4 0,0 13-3 15,-5-19-5-15,-4 5-2 0,-1-5-3 0,-2 2 0 16,-7 2-4-16,1 1-2 0,-7 6-7 0,-1-1 7 16,-7 2-7-16,3 6 1 0,4 10 0 0,-12-6 0 15,-3 6-5-15,9 6 2 0,-15-1-7 0,12 6-6 16,-13-6-8-16,2 7-13 0,9 3 2 0,1 4 3 15,-13-3-16-15,14 6 2 0,1-2-1 0,-1 4-9 16,-14-4-10-16,15 5-10 0,0 0-25 0,3-1-9 16,0 4-34-16,5-1-34 0,-2 1-49 0,2 1-50 15,7-1-53-15,1 1-101 0,-1-3-223 0,3 1-705 16,6-2 313-16</inkml:trace>
  <inkml:trace contextRef="#ctx0" brushRef="#br0" timeOffset="49697.9385">3710 335 49 0,'0'0'304'0,"0"0"-17"0,0 0-18 15,0 0-35-15,0 0-7 0,0 0-28 0,0 0-17 16,-6-24-19-16,6 24-21 0,0 0-8 0,0 0 0 16,0 0-4-16,0 0-2 0,0 0-2 0,0 0-5 15,0 0-7-15,27 49 1 0,-23-33 3 0,1 1 7 16,0 0-14-16,-2 1-9 0,1 2-2 0,-1 5-12 16,0 0-10-16,-2-6 1 0,4 7-9 0,-1-7-12 15,-2 0 1-15,1-1-11 0,1 0-3 0,-1 0-16 16,0 2 9-16,0-4-16 0,-2-2-20 0,-1-14-8 15,1 21-23-15,-1-21-8 0,2 15-30 0,-2-15-24 16,0 0-29-16,1 19-32 0,-1-19-13 0,0 0-17 16,0 0-17-16,0 0-40 0,0 0-252 0,0 0-531 15,0 0 235-15</inkml:trace>
  <inkml:trace contextRef="#ctx0" brushRef="#br0" timeOffset="50061.5593">3565 548 164 0,'0'0'252'15,"0"0"-18"-15,0 0 0 0,0 0-3 0,-22 17-20 16,22-17-11-16,-1 15-9 0,1-15-19 0,2 21-2 16,-2-21-2-16,9 30-11 0,-2-14-6 0,3 1-6 15,1 5-13-15,0-5-13 0,0-3-9 0,1 2-4 16,0-2-11-16,1 1-15 0,-4-1-1 0,5 0-6 15,0-2-7-15,-1 1-10 0,-4-2 0 0,-1-3-10 16,5 3 0-16,-4-3-9 0,-2-1 0 0,2-2 3 16,2 0-4-16,-3-1 8 0,2-3 1 15,2-1-3-15,-12 0 8 0,0 0 0 0,0 0 6 0,44-12-8 16,-44 12 8-16,26-15-8 0,-17 8 6 0,5-6-10 16,-14 13 1-16,17-17-10 0,-10 8-1 0,5-5-4 15,-3 2-6-15,-9 12-4 0,14-21 4 16,-14 21-13-16,9-18-20 0,-9 18-22 0,5-16-31 0,-5 16 0 15,4-14-20-15,-4 14-25 0,0 0-37 16,0 0-33-16,2-18-37 0,-2 18-27 0,5-13-66 16,-5 13-230-16,0 0-581 0,0-27 257 0</inkml:trace>
  <inkml:trace contextRef="#ctx0" brushRef="#br0" timeOffset="50369.5033">4020 340 250 0,'0'0'315'0,"0"0"-17"0,0 0-18 0,0 0-22 16,0 0-26-16,0 0-22 0,0 0-19 0,0 0-21 16,0 0-12-16,0 0-10 0,0 0 7 0,0 0-5 15,0 0-6-15,0 0-3 0,0 0-6 0,17 37-18 16,-17-37 0-16,8 24-9 0,-4-10 0 0,1 3-4 15,-2 0-3-15,0-2-18 0,0 1-10 16,0-1-5-16,-1 4-3 0,2-5-9 0,-3 3-4 16,-1-17-3-16,4 23-10 0,0-11-19 0,-4-12-23 0,5 21-15 15,-5-21-26-15,0 17-18 0,0-17-22 0,4 16-22 16,-4-16-25-16,0 0-21 0,5 15-19 0,-5-15-21 16,0 0-16-16,0 0-46 0,0 0-241 0,0 0-537 15,0 0 237-15</inkml:trace>
  <inkml:trace contextRef="#ctx0" brushRef="#br0" timeOffset="50648.3298">4282 345 278 0,'0'0'317'16,"0"0"-8"-16,0 0-13 0,0 0-15 0,0 0-24 15,0 0-28-15,11-19-23 0,-11 19-20 0,0 0-23 16,0 0-9-16,0 0-6 0,0 0-10 0,0 0-4 15,0 0-18-15,0 0-6 0,10 43 0 0,-10-43-9 16,8 21-4-16,-3-6-20 0,-1 1-11 0,-4-16 2 16,10 28-4-16,-6-11-9 0,1 2-8 0,0 1 2 15,-1-3-1-15,0 0-5 0,1 1-3 0,0 6-8 16,-1-6-20-16,0-1-17 0,-4-17-13 0,5 28-16 16,-4-16-10-16,-1-12-22 0,4 21-24 0,-4-21-14 15,4 17-33-15,-4-17 2 0,0 0-29 0,0 0-21 16,1 14-54-16,-1-14-263 0,0 0-543 15,0 0 239-15</inkml:trace>
  <inkml:trace contextRef="#ctx0" brushRef="#br0" timeOffset="50834.1349">4119 562 202 0,'0'0'272'0,"0"0"-2"0,0 0-18 16,0 0-17-16,0 0-28 0,0 0-16 0,0 0-20 15,0 0-19-15,0 0-12 0,0 0-16 0,0 0-15 16,0 0-13-16,0 0-25 0,0 0-29 0,36-31-23 16,-36 31-34-16,28-7-32 0,-28 7-34 0,26-5-26 15,-26 5-54-15,24-8-196 0,-24 8-387 0,28-9 171 16</inkml:trace>
  <inkml:trace contextRef="#ctx0" brushRef="#br0" timeOffset="51028.4468">4611 526 91 0,'0'0'313'0,"0"0"-8"0,0 0-27 16,0 0-27-16,0 0-28 0,0 0-26 0,0 0-31 15,0 0-38-15,0 0-36 0,0 0-41 0,0 0-51 16,0 0-40-16,-2 23-46 0,2-23-62 0,0 0-156 15,0 0-329-15,0 0 146 0</inkml:trace>
  <inkml:trace contextRef="#ctx0" brushRef="#br0" timeOffset="51655.5332">4786 480 197 0,'0'0'312'0,"0"0"-35"0,0 0-23 16,0 0-25-16,0 0-25 0,0 0-22 0,0 0-15 16,0 0-13-16,0 0-24 0,0 0-11 0,0 0-6 15,0 39-13-15,0-39-9 0,8 12-9 0,-8-12-4 16,5 17 3-16,-5-17-4 0,3 18-7 16,-3-18-3-16,-3 18-8 0,3-18-2 0,0 0-8 15,3 21-9-15,-3-21 1 0,0 0-5 0,-3 16-17 16,3-16 13-16,0 0-2 0,0 0-7 0,-1 17 5 15,1-17-6-15,0 0-2 0,0 0-2 0,0 0-13 16,0 0 3-16,0 0-7 0,0 0-5 0,0 0-1 16,0 0-6-16,0 0 5 0,0 0-5 0,0 0-4 15,30-42 3-15,-30 42 4 0,13-16-8 0,-13 16 3 16,18-15 5-16,-18 15-3 0,14-11 1 0,-14 11 3 16,12-10 1-16,-12 10 1 0,0 0-5 0,15-7 2 15,-15 7 4-15,0 0-1 0,0 0-3 0,0 0 3 16,0 0 3-16,0 0-1 0,0 0 7 0,34 20-1 15,-34-20-2-15,0 0 1 0,9 20 0 0,-9-20-1 16,3 17 3-16,-3-17-1 0,1 16 0 0,-1-16 0 16,4 20 0-16,-4-20-1 0,0 0 3 15,4 17 0-15,-4-17 0 0,0 0 2 0,0 0-1 0,0 0 3 16,0 0 0-16,0 0-4 0,0 0 1 0,0 0 0 16,0 0-4-16,0 0 1 0,0 0-2 0,0 0 0 15,0 0 3-15,0 0-10 0,0 0 9 0,0 0-1 16,4-51 1-16,-4 51 2 0,6-19 2 0,-6 19-4 15,8-17 6-15,-8 17 8 0,5-12 1 0,-5 12 1 16,8-13-3-16,-8 13 3 0,0 0-4 16,0 0 3-16,15-12 3 0,-15 12 1 0,0 0 8 15,0 0 4-15,0 0 0 0,0 0-7 0,0 0 5 16,0 0-19-16,32 25 14 0,-32-25-4 0,10 15-3 16,-10-15-3-16,9 15-7 0,-9-15-10 0,10 11-13 15,-10-11-22-15,8 17-26 0,-8-17-22 0,9 10-22 16,-9-10-28-16,0 0-36 0,13 10-24 0,-13-10-44 15,0 0-233-15,0 0-507 0,0 0 225 0</inkml:trace>
  <inkml:trace contextRef="#ctx0" brushRef="#br0" timeOffset="51805.5386">5190 533 155 0,'0'0'273'15,"0"0"-13"-15,0 0-19 0,0 0-23 0,0 0-14 16,0 0-35-16,0 0-4 0,0 0-18 0,9 34-25 15,-9-34-41-15,0 0-33 0,3 17-37 0,-3-17-36 16,0 0-47-16,6 13-65 0,-6-13-173 0,0 0-337 16,0 0 149-16</inkml:trace>
  <inkml:trace contextRef="#ctx0" brushRef="#br0" timeOffset="52152.2881">5254 488 99 0,'0'0'205'0,"0"0"-9"16,24 29-17-16,-24-29-11 0,12 11-19 0,-12-11-17 15,16 20-9-15,-7-11-14 0,-9-9-8 0,18 16-10 16,-9-9-9-16,-9-7-7 0,13 10-8 0,-13-10-10 16,15 16-1-16,-15-16-5 0,0 0-14 0,14 8 4 15,-14-8-7-15,0 0 3 0,0 0-9 16,0 0 3-16,0 0-5 0,0 0-2 0,0 0-7 0,0 0 6 15,0 0-7-15,0 0 1 0,0 0-1 0,27-22 2 16,-27 22 0-16,0 0 2 0,4-18-3 0,-4 18 2 16,0 0 12-16,5-16 14 0,-5 16 6 0,0 0 5 15,4-14 2-15,-4 14 5 0,0 0-1 0,0 0 3 16,5-16-12-16,-5 16 1 0,0 0-7 0,0 0-1 16,0 0-7-16,0 0-2 0,0 0-6 15,0 0-4-15,0 0 2 0,0 0-13 0,0 0-27 16,59 26-40-16,-53-15-55 0,3 2-63 0,-4 3-307 15,4-4-514-15,-2 5 227 0</inkml:trace>
  <inkml:trace contextRef="#ctx0" brushRef="#br0" timeOffset="56199.9597">4464 7086 109 0,'0'0'234'15,"0"0"-25"-15,0 0-13 0,0 0-12 16,0 0-1-16,0 0-8 0,0 0-7 0,0 0-7 16,15-5-19-16,-15 5-11 0,12-3-7 0,-3 3-8 0,1-1-8 15,-1-2-11-15,0 3-7 0,4 0-11 0,-3-2-2 16,-1 2 1-16,4 0 0 0,0 0-10 0,-3 0-5 16,9 0-11-16,-1-1-4 0,-1 1-8 0,3-1 2 15,-2 1-6-15,2 0 1 0,-3 0-10 16,-3 0-3-16,0 0 4 0,0 0-10 0,-1 1 1 0,0-2-5 15,-3 1-12-15,0 1-10 0,0-1-11 0,-5 0-10 16,-5 0-13-16,9 0-9 0,-9 0-24 0,0 0-24 16,0 0-40-16,0 0-30 0,0 0-53 15,0 0-179-15,0 0-435 0,0 0 193 0</inkml:trace>
  <inkml:trace contextRef="#ctx0" brushRef="#br0" timeOffset="56573.5004">4459 7321 259 0,'-4'0'269'0,"0"2"2"0,-2-1-19 0,6-1-8 16,-6 1-15-16,6-1-14 0,-4 3-20 0,4-3-9 15,0 0-22-15,0 0-16 0,-3 4-7 0,3-4-14 16,0 0-9-16,9 2-14 0,-9-2-1 0,21-1-5 16,-5 0-16-16,1-2-2 0,2 2-10 0,9-4-4 15,3 2-7-15,-11 0 0 0,10-1-11 0,-3-2-3 16,-6 2-7-16,7 0-7 0,-6 1 1 0,-4 1-5 16,-4 0 0-16,4-2-8 0,-3 3-2 0,-3-1 0 15,-1 0-6-15,2 1 7 0,-3-2-3 0,2 2-1 16,-6 0-7-16,-6 1 1 0,13-2 2 0,-13 2 0 15,10-1-5-15,-10 1-10 0,4-2-15 0,-4 2-13 16,2-2-20-16,-2 2-20 0,0 0-26 0,0 0-31 16,0 0-29-16,-13-9-36 0,13 9-37 0,-8-5-259 15,0 5-529-15,3-3 234 0</inkml:trace>
  <inkml:trace contextRef="#ctx0" brushRef="#br0" timeOffset="57051.4882">4694 6883 233 0,'-2'-1'282'0,"-3"-3"-7"0,5 4-10 0,0 0-13 15,-7-1-14-15,7 1-17 0,-2-4-16 0,2 4-23 16,0 0-18-16,0 0-9 0,0 0-20 16,0 0-14-16,0 0-10 0,0 0-8 0,0 0 4 15,0 0-20-15,23 5-10 0,-16-3-3 0,1 1-7 16,3 1-1-16,1-1-14 0,2 5-4 0,3 0-3 0,-2 1-3 16,-1-3-3-16,4 4 3 0,0-3-8 0,1 4-9 15,5 1 1-15,-6-3-1 0,6 5 12 16,-4-4-15-16,-1-1-5 0,4 5-2 0,-4-4 1 15,-2 2-3-15,2 0 0 0,0-6-3 0,-2 7-2 0,-1-4 0 16,-2 1 2-16,1-1-6 0,-4-1 3 0,-4 1-1 16,1-1 1-16,-3 1-1 0,-4-2 0 0,-1 3 0 15,-1 0 2-15,-4 2 7 0,-4 2-3 16,0 1 6-16,-7-5-3 0,0 4 0 0,-7 2-6 0,2 0 2 16,4-5 1-16,-1 1 0 0,-6 0 1 0,6-1-10 15,0-2-1-15,0 0-4 0,1-1-10 0,3 0 1 16,3-2-14-16,2-1-17 0,0 0-24 0,1-3-32 15,3 1-26-15,1 1-35 0,2 1-34 0,1-3-49 16,1-2-62-16,0 0-176 0,0 0-519 0,0 0 230 16</inkml:trace>
  <inkml:trace contextRef="#ctx0" brushRef="#br0" timeOffset="57775.8723">5604 6944 73 0,'0'0'262'0,"1"-5"-9"0,-1 5-19 0,0-5-13 15,0 5-4-15,3-3-8 0,-3 3-8 0,0 0-11 0,0 0-10 16,0-7-14-16,0 7-12 0,0 0-12 0,0 0-12 15,0 0-3-15,0 0-7 0,0 0-4 0,0 0-6 16,0 0-2-16,0 0-5 0,0 0-7 0,0 0 3 16,0 0-9-16,0 0-3 0,0 0-10 0,0 0-2 15,0 0-11-15,0 0 2 0,0 0 1 0,0 0-10 16,0 0 9-16,-3 15-3 0,3-9-10 0,0 2-8 16,0 1 12-16,-1 4-3 0,2 3-1 0,-2 2-8 15,2 0 0-15,-1 3-8 0,0-1-1 0,4-2 10 16,0 9-18-16,0-8-10 0,-3 2 6 0,3-2 1 15,1-1-1-15,-2-1-3 0,2 0-3 0,-3-1 0 16,1 0-1-16,-2-5-2 0,3-1-1 0,-4-1-4 16,0-1-6-16,0-2 6 0,0-1 0 0,0 1 10 15,0-2-11-15,0-1 4 0,0 1-2 0,0-4-2 16,-1 6 0-16,1-6 4 0,0 0 1 0,-3 3-4 16,3-3-15-16,0 0-14 0,0 0-19 0,0 0-23 15,-6-10-15-15,3 6-28 0,1 0-28 0,-1-2-45 16,3 3-39-16,0-2-44 0,0-3-53 0,0 2-297 15,-1-1-661-15,1-1 294 0</inkml:trace>
  <inkml:trace contextRef="#ctx0" brushRef="#br0" timeOffset="60747.1718">14224 3860 87 0,'0'-2'218'0,"-5"-3"-15"0,5 5-20 16,-2-4-8-16,2 4-8 0,-2-4-4 0,2 4-5 16,0 0-12-16,-1-5-13 0,1 5-4 15,0 0-16-15,13 0-8 0,-3-2-5 0,-1 1-11 0,5 1-6 16,4 0-10-16,1 0-2 0,9-3-6 0,4 3-6 15,-2 3-9-15,2-6-4 0,-1 3 18 0,4-2-5 16,2 1-5-16,0 1-7 0,4 0-7 0,11-2-6 16,1 2 2-16,-15-1-14 0,-2 2-2 0,0-2-12 15,-3 0-11-15,-4 1-4 0,-6 2-22 0,-6-1-17 16,3 1-17-16,-6 0-16 0,-1 1-30 0,-6-2-31 16,-1 1-3-16,0 3-16 0,-3-4-20 0,-6 4-162 15,3-5-369-15,-10 12 164 0</inkml:trace>
  <inkml:trace contextRef="#ctx0" brushRef="#br0" timeOffset="61051.4542">14328 4153 160 0,'-5'0'278'0,"5"0"-12"0,-8 0-14 15,8 0-13-15,-9-4-13 0,9 4-19 0,0 0-16 16,0-6-14-16,0 6-18 0,5-5-19 0,7 1-14 16,1-2-13-16,7 0-9 0,8 0-6 0,0 0-13 15,3 1-9-15,2-4-3 0,0 4-6 0,3-1-10 16,3 2-4-16,-1-1-4 0,-1 0-5 0,1 2-4 16,-2 1-1-16,-3-1-15 0,-2 0-4 0,-3 2-16 15,-8 1-10-15,-1 0-14 0,-4 0-19 0,-2 0-14 16,-1 0-15-16,-5 0-12 0,-1 0-11 0,0 1-15 15,2 1-2-15,-8-2-13 0,5 1-11 0,-5-1-26 16,0 0-29-16,0 0-180 0,0 0-397 0,0 0 176 16</inkml:trace>
  <inkml:trace contextRef="#ctx0" brushRef="#br0" timeOffset="61627.4496">14619 3667 225 0,'-10'-4'273'16,"4"1"-14"-16,2-1-20 0,-1 1-16 0,1 0-19 15,1 1-17-15,3 2-19 0,-6-4-19 0,6 4-15 16,0 0-13-16,10-3-10 0,-2 3-14 0,5 0-5 16,-1 0-8-16,8 1-11 0,1 1-7 0,6 2-6 0,1-2-3 15,0 3-5-15,4 0-7 0,-2-1-5 16,0 2-2-16,0 1-4 0,0-3-3 0,-3 2-4 16,1 2 3-16,0-2-9 0,-7 2-5 0,-2-4 3 15,1 6-4-15,5 1-1 0,-7 2-2 0,-4-1 0 16,2 0-1-16,-3-1-2 0,1 3-1 0,-1 0 0 15,1 0 1-15,-4 2-4 0,2-1 2 0,-1 1 1 16,-2 2-1-16,1-1 1 0,-1-2-1 0,-1 2-6 16,-3-7 8-16,-1 2-6 0,0-2-2 0,-1-1 6 0,0 1 4 15,-3-3 11-15,0 0 7 0,-3 2 2 0,-1-5 2 16,-4 5 1-16,-1-1 0 0,-6 1-3 16,-2 0 4-16,-2-1-6 0,-8 4-2 0,0-2-2 15,-4 1-1-15,2-3-2 0,-2 3-5 0,1-2 6 16,-1-1-2-16,3 3-7 0,2-1-1 0,-2-1-6 0,1-1 7 15,2 4 5-15,6-6-13 0,2 5 0 0,-1-5-1 16,5-3 4-16,2 4-5 0,2-4-2 0,1 1 2 16,2-1 0-16,-2-1-4 0,3-1-4 15,1 0-7-15,4-1-8 0,-5 2-15 0,5-2-4 0,0 4-8 16,0-4-2-16,0 0-17 0,0 0-19 0,0 0-18 16,9 4-21-16,-9-4-38 0,10-1-29 0,-2 1-43 15,-8 0-223-15,10-4-493 0,-6 0 218 0</inkml:trace>
  <inkml:trace contextRef="#ctx0" brushRef="#br0" timeOffset="62000.2652">14720 3677 191 0,'0'0'192'0,"4"-4"-10"16,-3 1-17-16,-1 3-20 0,4-3-14 0,-4 3-14 16,0 0-11-16,0 0-10 0,0 0-12 0,8 6-10 15,-6-1-2-15,-2 1-11 0,3 3-3 0,-2 2-5 16,-1 7-4-16,0-1-7 0,0 10-13 0,0-1-30 16,0-1-43-16,0 4-30 0,1 3-36 0,3-1-160 15,-5-2-292-15,1 4 129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05:07.74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 2620 62 0,'0'0'87'0,"0"0"6"0,6-6-11 15,-6 6-8-15,0 0-3 0,0 0-12 0,-2-6 5 16,2 6-6-16,0 0 3 0,2-3 0 0,-2 3-4 16,0 0-8-16,0-3-3 0,0 3-10 0,0 0 0 0,0 0 2 15,0 0-8-15,0 0-7 0,-14 1-5 0,14-1 9 16,-10 2-11-16,5 0 2 0,0-1-5 16,-1 0 2-16,6-1 2 0,-10 4 2 0,5-1 3 15,-5-2-1-15,5 2 30 0,-3-1-7 0,1 0-1 16,0 1-2-16,1 0-7 0,-2-2 6 0,-2 4-12 0,3-3 0 15,1 2-3-15,0-3-7 0,-2 2 4 0,2-1 0 16,-2 3-6-16,3-2-4 0,-3 1 4 0,2-1-3 16,2 1-2-16,-4-3-2 0,3 4 2 0,0-3-5 15,-3 3 2-15,3 0-6 0,1-3 2 0,1 0-1 16,0 3-3-16,-1-3 3 0,-1 3 1 0,1-1 1 16,1 0-1-16,0 1 2 0,0-1-10 0,-1-1 6 15,2 3-3-15,-2-2 4 0,1 0-1 16,0-1-3-16,-2 4 3 0,2-2-4 0,-1 2 1 15,0-2 5-15,-1 0-6 0,1 2 5 0,2-4 0 16,-2 4-2-16,0 0 2 0,0-4 4 0,1 1-4 16,-1 2 0-16,0-2 0 0,-1 1-1 0,1 0-4 0,0 0-1 15,2-1 2-15,-1 3 8 0,0-2-1 16,1 0-5-16,-2 2-3 0,4-2 0 0,-1-1 1 16,-3 2 0-16,3-1 1 0,-2 0-1 0,3 2 2 15,-4-2-3-15,3 2 5 0,-4 0 6 0,4-1-10 16,-2 3-7-16,-2-2 9 0,1-1-1 0,0 2 3 0,2-2-2 15,-2 1-3-15,0 2 4 0,-2-2-6 0,2 1 6 16,0-1-2-16,0-1 0 0,3 0-2 0,-3 1 2 16,4-2 2-16,-4 1-3 0,0 1 2 15,2-1 2-15,-2 0-5 0,1 1 1 0,1-1 0 16,-1 0-1-16,2 1 2 0,-3 0 4 0,2 3-7 0,-1-5 1 16,3 4 3-16,0-4-1 0,-4 1 3 0,5 1-5 15,-2 0-2-15,2-2 2 0,-2 2 2 16,2 3 3-16,-2-3-7 0,1 3 7 0,0 0 0 15,-2-2-5-15,2 2 0 0,0-2 6 0,-4 3-6 16,5-3 2-16,-3-1-2 0,0 1 1 0,1-1 0 0,1 2-7 16,-2-1 9-16,2 1-10 0,-2-1 4 0,2-3 12 15,-1 2 5-15,0-2-7 0,1 3 4 0,-3-2-9 16,3 1 3-16,1-2 3 0,-2 4-7 16,0-1 1-16,-1 0 4 0,0-1-11 0,2 3 6 15,-1-3 1-15,1 0 0 0,-2 3 0 0,2-3-2 0,0 2 7 16,-1-1-3-16,2 0-3 0,-1 1 3 0,0 1-6 15,0-1 1-15,2 1 3 0,-2-1-9 0,1 0 12 16,0-1 0-16,-2 1-6 0,2-2 0 16,0 3 1-16,-1-2 7 0,2 2 1 0,-1-2-8 15,0 2 4-15,-1-3-4 0,0 2 4 0,0 3-5 0,-1-7 8 16,1 7-3-16,1-4 0 0,-1 1 0 0,2 0 6 16,-2-1-8-16,1 1-4 0,0 1 2 0,1 0 5 15,0-3 5-15,1 1-9 0,-1 3-2 0,3-1 5 16,-4-2-3-16,2 3 2 0,-2-1-4 15,3 0 3-15,0-1 0 0,0-1 1 0,-2 4-2 0,2 0-2 16,1-3 1-16,-1 3 5 0,-3-6-3 0,2 5 3 16,2-3-3-16,-4 2 0 0,3 0 0 0,3-1 4 15,-5-1-5-15,3 1 6 0,2-1 17 0,-5 1-10 16,2 1 2-16,0-3-3 0,1 1-1 16,-1 0 6-16,1 2-7 0,-1-4-1 0,0 0-4 0,-1 0 2 15,0 1 0-15,1 0 1 0,-2-3 4 0,4 0-7 16,-1 2 1-16,-2-1-3 0,1 1 0 0,1 2 6 15,1-5-2-15,-1 2-1 0,2 0-4 0,-3-2-3 16,3 2 7-16,-2-1 1 0,1 1-4 0,2-1-1 16,1 1 1-16,-3-2 1 0,3 2-3 0,-3 2 0 15,2-2 6-15,-2-2-5 0,1 1-1 0,3 1 2 16,-5 0 0-16,4-1-2 0,-1 1 0 16,-2-2 1-16,2 1-6 0,-2-1 1 0,2-1 4 0,2 1 8 15,-1 1-8-15,-1-1 3 0,1 2 6 0,2-3-1 16,-1 1 2-16,-2-3-3 0,3 0-3 0,1 1 3 15,-2 1 0-15,2-1 3 0,-2 0-3 0,1 0 0 16,1 0 5-16,-2-2-4 0,3 1-1 0,0-2 2 16,-3 1 1-16,4-1 1 0,-1 1-2 0,2-2-2 15,-3 2 3-15,2 0 3 0,-1-4-8 0,0 2 0 16,0 1-1-16,0 0 1 0,5-1 1 0,-2-2-1 16,1 1-1-16,-2-1 4 0,1 2-3 0,-1 1 1 15,-2-1-2-15,1 2-1 0,-2-6 2 0,0 4 2 16,1 1-4-16,0-1-1 0,2 1 0 0,-2-1-1 15,1-2 3-15,1 1-1 0,-3 1-6 0,7-2 3 16,-5 2 1-16,4-1-2 0,0-1 0 0,-5 4 0 16,1-3-3-16,-1 0 1 0,-2 1-3 15,3 0 2-15,-1 0-2 0,0-1-2 0,-1 1 3 16,1-1-6-16,-1-1 4 0,1 2 3 0,-1-1 2 0,1 1-1 16,-2-3 0-16,1 3 1 0,-3-2 1 0,5 2 1 15,-4-2-2-15,-1 0 2 0,3 1-4 0,-2 0 3 16,-1-3 3-16,1 3-1 0,-1-1-2 0,1 0 2 15,-5 1 2-15,7-4 1 0,-7 4-6 16,3-1 3-16,0-2 1 0,1 2-3 0,-5 1 4 16,4-5 0-16,-3 5 3 0,0-1 0 0,0-2-1 0,2-2 4 15,-1 1-2-15,2 0 5 0,-2 1 0 0,1-1 2 16,0-1-3-16,-2 5 0 0,-1-3-1 0,-1 1 5 16,3-2-7-16,-1 3 0 0,-1-5 5 15,0 4-8-15,4-1 3 0,-2-2-4 0,-1 2 4 16,0-1 0-16,3-1-2 0,-4 3 2 0,1-3 1 15,0-1-4-15,-1 2 6 0,-3-1-5 0,4 2 13 16,-1-1 2-16,-1-1 0 0,2 0-4 0,-3 0 0 0,2 0-4 16,-2 0 0-16,0 0-3 0,2-2 11 0,-2 1-9 15,1 5-1-15,-1-3 4 0,0-1 4 16,0-4-5-16,3 2 0 0,-2 1-3 0,2-1 1 16,-3 2-1-16,4-1-3 0,-3 0 6 0,3-2 3 15,-1 1-5-15,2 1 1 0,-3-3-1 0,1 1 1 16,-1 3-4-16,-3 0 1 0,7-4 1 0,-7 1-2 15,1 2 4-15,0-1 0 0,2 1-1 0,-2-1-1 16,1 2 4-16,-3-1 1 0,1-1 0 0,1 2-5 16,-2 0 2-16,1-1-2 0,-1-1 1 0,1 0-1 15,-2 5-5-15,1-6 2 0,-1 6 1 0,1-5-2 16,-2 1 1-16,1 2-1 0,1 1 1 0,-3 0-3 16,0-1 5-16,0 0-2 0,2-1 0 0,0-3 0 15,-2 3 0-15,3-1-1 0,0-1-2 0,-4 1-2 16,4 0-1-16,2-3 6 0,0 6-1 0,-4-4-7 15,2-2 3-15,0 6 3 0,0-3 3 0,0-2-5 16,0 4-1-16,-2-3 4 0,1 1 0 0,1 0 2 16,-1 3-4-16,-2-1 3 0,3-3-4 0,-2 4-2 15,-1-3 3-15,-1 0-6 0,2 2 4 0,-5-3-4 16,3 4 4-16,-1-4-6 0,1 2 6 0,2 0 0 16,-2 1-3-16,-1 1-1 0,0 0 2 0,2-1-4 15,1 0 2-15,1 2 2 0,-5-3-8 0,1 1 8 16,0 0-1-16,0 1 0 0,-3 1 1 0,2 1 5 15,0-5-4-15,-1 7 0 0,1-4-4 0,1 0 2 16,-3 2 0-16,3 0 2 0,-3-3-3 0,2 4 2 16,2 1-2-16,-5-5-1 0,4 2 0 0,1 5 3 15,-6-8 0-15,2 3 0 0,4 2 0 0,-1-1-1 16,0 1-1-16,-1-2 2 0,2 2 0 0,-2-1-3 16,-1 3 5-16,1-1-6 0,0 0 1 0,0-1-3 15,0 2 6-15,-1-2-1 0,2 3-3 0,0-4 3 16,0 3 3-16,-1-1-2 0,1 1 9 0,2 0 6 15,-3 0-2-15,2-1-1 0,-4 1-4 0,2-1-5 16,1 0 1-16,0 1 3 0,-2-1-1 16,0 1 0-16,0-1 0 0,2-1-4 0,0 4 1 0,-4-1-1 15,0-2-1-15,1 0 2 0,2 1 4 0,-3 1-3 16,4 1-3-16,-4-2-2 0,0 0 3 0,0 1 0 16,4-1 0-16,-4 0-1 0,1-1 1 0,1-1 0 15,0 3-3-15,2-1 3 0,0-1-1 16,0 1-4-16,-1-1 7 0,1-1-4 0,1 2-12 15,-1-1 13-15,-1 1 2 0,1-3-8 0,0 1 8 0,2 0-1 16,-1 1 2-16,0 1-6 0,0-2 2 0,0 3 1 16,0-1-1-16,-1-1 0 0,5 3 0 0,-7-4 0 15,0 4-5-15,5-2-1 0,-5 1 8 0,2-2-6 16,5 3 3-16,-10-1 0 0,10 1-3 16,-12 0 2-16,7 0-4 0,5 0 0 0,-10 1 7 15,10-1-1-15,-9 0-3 0,9 0 3 0,-9 0 1 16,3 0 1-16,-2 0-7 0,8 0 3 0,-13 1 0 15,8-1-4-15,-4 2-8 0,3-2-1 0,6 0 2 0,-14 0 0 16,7 1-3-16,0 0-3 0,-1 0 2 16,2 1-1-16,-2-2-6 0,0 0 3 0,2 2 3 15,-1-1-8-15,0-1 10 0,-2 2-6 0,3-2-3 16,-2-2 2-16,0 4 3 0,-3-2-1 0,2 0 3 16,1 2-1-16,-2-2 1 0,-3 1 1 0,4-1 2 15,-4 1 4-15,3 0-4 0,-2-1 2 0,1 0 0 16,1 2 5-16,-3-4-3 0,4 4 5 0,1-2-2 15,-2-2 0-15,1 2 1 0,3 0-2 0,0-1 6 16,-1 0-2-16,-3 1-4 0,10 0 3 0,-10 0 3 16,2 1-3-16,8-1 2 0,-10-1-2 0,10 1 5 15,-13 0-5-15,9 1 5 0,4-1-2 0,-11 0 1 16,3-1-5-16,3 0 2 0,5 1-2 0,-9 1 7 16,5 1-4-16,4-2 1 0,-10 2-1 0,7-1-3 15,-3 0 4-15,6-1-1 0,-4 2 0 0,-2-2 2 16,6 0-3-16,-7 4 1 0,2-3 3 0,1 2 0 15,1-1-6-15,0 2 5 0,3-4 0 0,-5 1 2 16,5-1-4-16,-5 1 2 0,5-1 1 0,0 0-1 16,0 0 0-16,-6 2 2 0,6-2-1 0,0 0 1 15,-6 3 0-15,6-3-2 0,0 0 1 0,0 0-1 16,0 0 1-16,0 0 1 0,0 0-4 0,0 0 5 16,0 0-4-16,-6 0 3 0,6 0-3 0,0 0 0 15,0 0-1-15,0 0 4 0,-5 4 2 0,5-4-7 16,-4 3 3-16,4-3 1 0,-5 2-2 0,5-2 4 15,-6 0-3-15,6 0 4 0,0 0-5 0,0 0 5 16,-4 3-5-16,4-3 2 0,0 0-1 0,0 0 3 16,0 0-5-16,0 0 3 0,0 0-1 0,0 0-4 15,-7 2 4-15,7-2 2 0,-2 2-2 0,2-2 1 16,-5 6 0-16,5-6 2 0,-4 3-4 0,-1-2 0 16,1 2 3-16,0-1-2 0,4-2 0 0,-5 3-1 15,1 1 5-15,3-1-4 0,1-3 0 0,-8 5 0 16,7-3-3-16,1 1 6 0,0-3-3 0,-8 4-1 15,7 1 1-15,1-5 1 0,-4 5 3 0,3-2-3 16,-3 1 1-16,0 1-2 0,3 0 3 0,-3 0-1 16,1-3-2-16,0 5 2 0,-1-4-7 0,0 2 8 15,0 0-1-15,-1-1-3 0,-1 1 3 0,-1-1 3 16,6 0 0-16,-4-2-5 0,2 3 0 0,2 0 1 16,-3 1-2-16,2-2 5 0,-1-1-4 0,3 1 2 15,-4 2 1-15,2-3 1 0,0 4-1 0,0-4-6 16,-1 2 3-16,2-1 0 0,-1 4 2 0,0-4-3 15,0 1-24-15,-1 0-9 0,-1 2-11 0,0-1-5 16,0-2-15-16,-1 3-3 0,-1-2-3 0,1 3-6 16,-1-3-9-16,0-1-1 0,0 4 2 0,-2-1 1 15,2-1 2-15,-2 0 0 0,1 0-2 0,-1 0 5 16,2 1 0-16,-2-2 16 0,4 0 1 0,-1 0 5 16,0-1 10-16,1 3 3 0,-1-4 7 0,1 2 2 15,3-2 2-15,-3 4 3 0,0-2 6 0,4-5 1 16,-4 7-3-16,3-2 10 0,-3 0 0 0,4-5 2 15,-2 7-2-15,2-7-7 0,0 9-7 0,-3-4-14 16,3 0-28-16,-1 2-67 0,-3-4-149 16,1 2 66-16</inkml:trace>
  <inkml:trace contextRef="#ctx0" brushRef="#br0" timeOffset="3224.8667">1929 4717 106 0,'0'0'133'0,"-5"-6"-14"15,5 6-5-15,-8-5-10 0,8 5-10 0,-4-3 2 16,3 0 2-16,-3 1-8 0,3-1-11 0,-3-1 6 16,0 1-14-16,-1 1-1 0,0 0-4 0,1-1-3 15,-1-3-10-15,1 4 1 0,-1 0-4 0,-1-1 5 16,2 1 7-16,-2-5-6 0,2 5-3 0,-3-1-11 16,2 1-3-16,-2 1-2 0,0-1-6 0,2-2-4 15,-1 1-1-15,1 2-3 0,-2-2-1 0,1 2-5 16,1-2-3-16,-3-1 3 0,3 4-2 0,-3-2-5 15,2-1 2-15,-1 2-2 0,0-2 3 0,-2 1 1 16,3-1-4-16,-2-2 2 0,0 5-6 0,-2-5 5 16,2 5-3-16,-1-2-2 0,2 0-3 0,-1 2 6 15,-1-3-5-15,-3 3 3 0,1-3-4 0,1 2-1 16,1-1 1-16,-3 2 2 0,2-1-4 0,0 0 0 16,0 0-2-16,-1 1 6 0,0 0-4 0,11 0-2 15,-21-3 5-15,9 2-5 0,4 1 3 0,-1-1 0 16,-5 1-1-16,14 0 1 0,-15 0-2 0,7 0-5 15,-2-1 6-15,2 1-7 0,0 1 9 0,1 0-4 16,-2-1 0-16,3 0 3 0,-2 1-3 0,0-1 0 16,8 0 0-16,-13 0-4 0,7 2 10 0,1-1-4 15,-3 0-2-15,1 0-2 0,0-1 5 0,7 0-2 16,-14 1 2-16,8 1-6 0,-1-1 3 0,1-1 1 16,6 0 0-16,-10 3 1 0,3-3-4 0,1 2 0 15,6-2 3-15,-10-2-2 0,10 2 2 0,-10 3 3 16,3-2-3-16,5 0 1 0,2-1-2 15,-8 2 0-15,8-2 1 0,-9 0-2 0,4 2 0 0,0 1 1 16,5-3-2-16,-12 2 3 0,8 1 1 0,-1-2 2 16,-1 1-1-16,6-2 6 0,-10 2-5 0,3 1-3 15,2-2-1-15,-2 2-1 0,0-1-1 0,1 1 2 16,-3-3 0-16,3 4 1 0,-1-1 0 0,-1-2 1 16,2 0-5-16,-1 2 3 0,0-1 2 0,1 1 26 15,-1-1-1-15,2 0-9 0,-1-1-2 0,-2 1 1 16,3 0-2-16,-3 2 0 0,3-3 0 0,-1 2-1 15,-2-2 0-15,3 2-7 0,-3 0 3 0,3 1-2 16,-1-2-2-16,-2 2 4 0,3-2-6 0,-1 0 3 16,0 3-2-16,-2-2-2 0,2 1 2 0,0 1-3 15,0-2 5-15,-2 2-3 0,3-1 0 0,-1 0 0 16,-1-1-1-16,-1 2-2 0,2-2 3 0,0 1-3 16,-2-1 2-16,3 1-1 0,-3 3-2 0,1-4 0 15,-1 2 0-15,1 0-2 0,1 0 5 0,-4 1 0 16,4-2-3-16,-1-2 3 0,2 2-4 0,0 0 5 15,-1-1-2-15,-1 1 0 0,3-2-1 0,2 2 0 16,-2-3-1-16,-5 4 0 0,4-3 0 0,1 3 1 16,0-1-2-16,0-1 2 0,-1 2 0 0,1 2 3 15,-2-5-2-15,1 2-1 0,1 4-3 0,-1-5 2 16,1 2-1-16,-1-3-2 0,1 4 7 0,0-2-1 16,1 0-4-16,3-4 2 0,0 0 0 0,0 0-1 15,-16 21-1-15,16-21 2 0,0 0 0 0,-10 16-3 16,10-16 1-16,0 0 2 0,-9 17 0 0,9-17 1 15,-4 13 0-15,4-13 0 0,0 0-4 0,-5 16 3 16,5-16 1-16,0 0 0 0,-6 20 2 0,6-20-3 16,-4 17 0-16,4-17-9 0,-8 13 7 0,8-13 2 15,0 0-1-15,-4 19 2 0,4-19-4 0,-2 16 2 16,2-16 1-16,0 0 1 0,-4 22-1 0,4-22 0 16,-1 14 3-16,1-14 3 0,-2 20-6 0,2-20 2 15,-2 16-2-15,2-16 1 0,-4 19-1 0,4-19-1 16,-5 20 2-16,5-20 2 0,-6 18-1 0,6-18-1 15,-3 18-2-15,3-18 0 0,-4 22 2 0,4-22-1 16,-2 20 0-16,-1-7 2 0,3-13-2 0,-1 20 1 16,1-20 2-16,-3 22-6 0,3-22 4 0,-3 22-1 15,1-9 3-15,2-13-1 0,-5 22-2 0,1-6-2 16,4-16 4-16,-5 27-2 0,4-11 2 0,-2-4 0 16,3-12-1-16,-4 27 1 0,4-27-4 0,-1 20 5 15,1-8-3-15,0-12 3 0,0 23-5 0,0-23 4 16,0 21-2-16,0-21 2 0,1 22-4 0,-1-22 5 15,3 21-3-15,-3-4 0 0,0-17-3 0,1 18 3 16,-1-18 0-16,4 21 0 0,-4-21 0 0,3 22 0 16,-3-22 1-16,0 21 1 0,0-21-2 0,1 21-1 15,-1-21 0-15,4 18 2 0,-4-18 2 0,5 20-3 16,-5-20 3-16,5 21-4 0,-1-12 1 0,-4-9-2 16,5 19 1-16,-5-19-1 0,5 18 0 0,-5-18-1 15,9 19 2-15,-9-19 4 0,10 19-1 0,-6-9 0 16,-4-10-5-16,8 18-1 0,-8-18 7 0,6 17-2 15,-6-17 0-15,6 14-2 0,-2-5 1 0,0 0 0 16,1-1 1-16,0 1 2 0,2-3-3 0,-1 3 1 16,-1-2-2-16,0-1 4 0,-1-2-1 0,1 1-1 15,5 3 0-15,-2-4 1 0,-2 3-3 0,4 1 3 16,-2-1-2-16,0-1 3 0,1 0 0 0,-1 1-5 16,-1-1 5-16,1-1-2 0,1 1 0 0,0-1 0 15,0 2 2-15,-4-2-3 0,0-1 1 0,4 3 1 16,-4-3-3-16,4 0 3 0,-1 2-1 0,-1-2 1 15,4 1-2-15,-6 0-1 0,0 0-1 0,4 0-3 16,0 1 7-16,-2-3-1 0,2-2 1 0,1 5 0 16,-1 0 0-16,0-4 0 0,1 1 1 0,-2-1-4 0,4-2 1 15,-3 2 2-15,1 0 4 0,-1 1-5 16,-1-3 0-16,3 2-1 0,2 1 1 0,-4-3-1 16,4 0 6-16,-3 4-6 0,4-3 1 0,-1-1 1 15,0 3 3-15,-1-3-7 0,1 0 2 0,0 0-5 16,-2-3 3-16,7 2 1 0,-5-1 3 0,1 0-7 0,-1-1 5 15,1 3-2-15,0-2 1 0,-3-1-2 16,3 1 2-16,-2-2 2 0,2 3-1 0,4-3-3 16,1-2 3-16,-2 2 0 0,-6 1-1 0,1 1-1 15,2-1 2-15,-1 0 2 0,-2-1-2 0,3-1-2 16,-1 3 2-16,2-3-5 0,-3 3 2 0,2-1 0 0,2-1-2 16,-3 3 1-16,0-3 2 0,6-1-2 0,-2 0 2 15,2-1-1-15,-2 2 0 0,0-1 1 16,1 0 0-16,-1 2 1 0,-2-1 2 0,2-1 1 15,1 0-4-15,0-2 1 0,-1 5-1 0,-4-2 4 16,4-1-5-16,-2-2 4 0,3 2 0 0,-6-1-6 0,2 1-2 16,1-1 5-16,-1 2-3 0,-1 0-1 0,1-3-2 15,-4 4 0-15,3 0-2 0,1-2 7 16,0-4-6-16,0 7 8 0,-2-5-4 0,0 2 4 16,-1-2-2-16,0 2 0 0,6-2 1 0,-6 2-3 15,-1 0 2-15,3 0 2 0,1-5-1 0,-4 5 4 0,7-4-2 16,-7 4-2-16,-2-2 5 0,1 2-4 0,1-4-2 15,-1 3 2-15,-3-1 1 0,1 2-2 0,3-4 2 16,-4 1-5-16,3 3 2 0,-1-5 1 16,-2 4 4-16,-1-4-1 0,2 3 0 0,-4-1 0 15,2-1-4-15,0 1 2 0,1-1 3 0,-2 0-2 0,0 1 0 16,-2-2 8-16,3-1-10 0,-1 2 1 16,-1-2 1-16,-1 2 3 0,-2-2-3 0,4 4 3 15,-4-5-5-15,0 2 3 0,1 1 1 0,-2-1 7 16,2 3-2-16,-1-5 0 0,0 2-1 0,0 0 0 15,0 0 0-15,-1-1 2 0,1 3-5 0,0-2-2 0,0 1 7 16,0-1-1-16,-4-1 7 0,8 0-3 16,-4 2 6-16,0-2 3 0,0-2-4 0,0 5 0 15,-4-6-2-15,8 3 3 0,-4 1-2 0,-5-1 1 16,3 0 1-16,2 1-6 0,-2 0 3 0,1-2-3 16,4 0 2-16,-5 2 2 0,2-3-2 0,0 3 0 0,2 1 0 15,-2 0-6-15,0-2 1 0,-2 2 1 16,1 0-1-16,1-3-2 0,0 0 3 0,-3 2 1 15,1 1-6-15,-1-1 2 0,2 4 0 0,0-2 1 16,-1 0 1-16,0-1-3 0,-1 0 0 0,2 2-1 16,0-4 5-16,-3 3-5 0,-1-4 2 0,2 7-3 15,1-7 1-15,-2 3-1 0,0 1-2 0,-1-2 0 0,1 2-1 16,-2-2-1-16,3 0-2 0,-1 1 7 16,-1 0-6-16,0-3 5 0,0 2-1 0,0 0-2 15,-1-2-1-15,3 4 0 0,-2-5 3 0,1 3-2 16,0 0-3-16,-1-1 1 0,-4 1 4 0,7 0 0 0,-2 1-1 15,-4 1-1-15,3-1 0 0,1 0 0 0,-6 1 2 16,6-2-4-16,-4 0 3 0,2 1-2 16,-2 0 4-16,2 3-2 0,-2-6-1 0,1 5-1 15,-1 0 3-15,-2-3 1 0,3 3-5 0,-2-3 2 16,-1 3 0-16,0 0 3 0,0-3-5 0,0 3 4 16,-1-3-5-16,-3 0 6 0,4 4-6 0,0-2 6 0,-3 1-6 15,4 1 6-15,-1 0-3 0,-3-2-2 0,-1 3 0 16,1-3 4-16,4 4-3 0,-1-3 1 15,-3-2 1-15,2 5-4 0,-1 0 3 0,1-1-1 16,-1 1-2-16,0 0 2 0,0 0-1 0,2-1 2 16,-2 1 3-16,2 0-7 0,0 0 2 0,-3 0 1 0,4-1 0 15,0 0 0-15,-1 1-1 0,1-4 2 0,0 7-1 16,-1-1-2-16,3-4 7 0,-2 2-4 16,0 1 3-16,2 0-1 0,-1 2-3 0,1-2 2 15,-1 0-1-15,-1 3-3 0,0-3 4 0,1 3-2 16,-3 2-1-16,2-1 0 0,-3 5-12 0,0-6-9 0,1 4-19 15,1-1-15-15,-4 0-30 0,1 2-15 0,2 0-28 16,-1-1-55-16,-3 1-186 0,-6 2-402 0,8-3 179 16</inkml:trace>
  <inkml:trace contextRef="#ctx0" brushRef="#br0" timeOffset="7204.8044">3896 4446 139 0,'0'0'153'15,"-3"-3"-12"-15,3 3-16 0,-1-3-12 0,1 3-4 0,-4-5-5 16,4 5-9-16,0-3 0 0,0 3-12 0,-1-5 4 15,1 5-7-15,-3-5-10 0,3 1 13 0,0 4-3 16,-4-1-7-16,4 1-3 0,-4-5-7 16,4 5 4-16,-5-4-19 0,0 1-3 0,5 3-5 15,-5-2-7-15,1 1-2 0,4 1-5 0,-5-2 0 0,5 2 2 16,-8 0 2-16,2-3-3 0,6 3-3 0,-8-3-5 16,5 2-2-16,-4-3-2 0,2 3 1 0,-2 1-1 15,7 0-1-15,-11 0-4 0,6 0 1 16,-3-2 0-16,1 2-5 0,-1 2 4 0,-1-4-2 0,1 4-3 15,-3-2 2-15,3 0 0 0,-2 0-2 0,-3 0 0 16,2 1-1-16,-3-1-1 0,1 2 1 0,1-2-1 16,1 1 0-16,-1 0-2 0,1 0 0 0,0-1 1 15,0 1-2-15,-1-1 2 0,1 0 0 0,1 0 1 16,-1 0-1-16,0 2-1 0,1-2 0 0,-1 0 0 16,3 0 4-16,-1 1-4 0,-1 1 4 0,1-2-1 15,1-2-6-15,-3 4 5 0,2 0-3 0,1 1 1 16,0-2-1-16,1 0 1 0,-1 2 0 0,0-2 4 15,2 0-4-15,-3 0 2 0,1 0-2 0,3 2 0 16,0-2 1-16,-4 1-1 0,4-1 0 0,0 1-1 16,1-1 2-16,-2 2 3 0,1 0-5 0,-2-1-1 15,1 1 2-15,-1-1 0 0,0 1 1 0,-2-2-5 16,3 1 4-16,-3 4-5 0,1-5 1 0,0 2 3 16,-2 2 0-16,4-2 1 0,-2-3-2 0,-2 5-2 15,1-3 1-15,1 1 2 0,-2 4 0 0,1-3-2 16,0-3 4-16,1 0-2 0,2 2 3 0,-2-1-1 15,1-2-1-15,0 3-1 0,0 1-1 0,0-1 1 16,-1-1 2-16,1 1-3 0,1 0 2 0,-1 1-1 16,1-2 0-16,0-1 1 0,0 3-2 0,0-4 1 15,-1 3-1-15,2 0 1 0,-1 1-1 0,-1 1 2 16,-3-2 0-16,4-1-3 0,-3 6 1 0,1-4 3 16,1 1-5-16,-2-2 5 0,0 3-3 0,1-3 1 15,-1 2 1-15,1 0-2 0,2-3 2 0,-2 3-3 16,2-2 5-16,0 1-5 0,-1 0 5 0,2-3-2 15,-2 4 1-15,0-2-2 0,2 0 2 0,-3 1-3 16,2-2 7-16,-2 1-6 0,1 1-1 0,0-1 0 16,2-1-2-16,-3 3 3 0,2-2 0 0,1 4 1 15,-2-5 0-15,0 6-3 0,-2-1 1 0,0-3-21 0,1 3 8 16,2-4-4-16,0 5 3 0,-1-3 9 16,2-1-9-16,0-1 6 0,1 3-1 0,-5 0-4 15,3 1 5-15,2-2 4 0,-3 0 1 0,5-1-2 16,-2 1-1-16,-1 0-3 0,0-2 4 0,2 3 2 15,-1-3 3-15,2 3-3 0,-2-1 0 0,1-1 9 16,2 1-10-16,-4-1 3 0,1 1 3 0,3 2-4 16,1-2 1-16,-4 0-3 0,3 3-3 0,-2-1 8 15,2-2 0-15,-3 4-1 0,2-4-1 0,-1 4 5 16,2-2-7-16,-3 4 5 0,3-1-1 0,-3-1-1 16,1 1-1-16,2-1 2 0,-1 1-3 0,-4 0 5 15,4-1-1-15,-2-1 4 0,0 4-7 0,0-3 2 16,2 1 0-16,-3 0 4 0,2-4-6 0,1 5 3 15,-2-2 2-15,1 0-3 0,1 0 1 0,-1-4 0 16,2 1-6-16,1 1 6 0,-2 1 3 0,1-2-4 16,0 1 1-16,0 0-1 0,-1 0 5 0,0 0-5 15,2-2-1-15,-4 4 2 0,3-1 0 0,0-1-1 16,-2 2-1-16,2 0 1 0,-2-5-6 0,3 6 2 16,-1-2 6-16,-3 2 0 0,4-4-2 0,-1 0-2 15,-2 0 4-15,3 5-2 0,0-6 2 0,0 1-6 16,0 1 6-16,0-2-2 0,0 2 0 0,0-2 2 15,3 0-5-15,-3-1 1 0,1 2-1 0,-1 0 6 16,4-1-2-16,-3 0 1 0,0 2-1 0,2 1 0 16,0-3 1-16,-1 2-1 0,1-3-4 0,2 6 7 15,-3-7-6-15,1 3 4 0,-1 2-2 0,2-3 4 16,-1 2-2-16,-1 1-5 0,2-2 4 0,-1-2-1 16,2 5-2-16,-3-2 6 0,1-1-6 0,-1 0 6 15,1 1-4-15,1 1 2 0,-2-1-5 0,2-1 3 16,1 2 3-16,-2 2-7 0,2-6 5 0,-3 2 4 15,2-1-8-15,0 2 2 0,0-2 2 0,-1 0-1 16,1 0-1-16,-1 2 0 0,4-2 0 0,-5 0 5 16,2 0-4-16,0 2 0 0,1-3 0 0,-1 2 2 15,1-1 1-15,1 1-4 0,-2-3 0 0,0 2 5 16,1 1-6-16,-1-2 3 0,4 1-1 0,-2-1 5 16,-1 1-3-16,-1-1-4 0,4 1 6 0,-2 0 1 15,2-2-5-15,-2 2 2 0,0-1-3 0,1 3-2 16,2-1 0-16,-4 1-5 0,1-3 9 0,1-1-2 15,2 4 3-15,-2-3 0 0,0 0-3 0,-2 0 2 16,1 1 1-16,4 0 0 0,-1 2-1 0,-4 0 3 16,5-2 2-16,-2 1-5 0,0 1-3 0,-2-3 2 15,1 1 10-15,-1 0-7 0,-2-1-6 0,5 2 4 16,-4-2-1-16,-1 0 2 0,5 0 0 0,-4 0-1 16,0 1-4-16,-1 0 5 0,4 0-1 0,-3-2-1 15,1 1 2-15,0 1 2 0,0 0-7 0,-1 0 4 16,0-3-10-16,1 2 5 0,3 3 5 0,-4-3-5 15,2 1 6-15,-3-4 5 0,3 4-9 0,2-2 4 16,-2 0 1-16,-1 1-3 0,1-3 3 0,1 1-1 16,-1 1 2-16,-1-2-6 0,2 2 3 0,-3 0 3 15,2 1-2-15,1-2-3 0,-3-1 1 0,4 1-3 16,-4 1 5-16,0-3 0 0,3 4 0 0,1-2-4 16,-4 1 6-16,3-2-3 0,1 1-2 0,-4 0 3 15,4-1-4-15,-2 3 3 0,1-3-5 0,1 1 8 16,-3 2-6-16,2-3 0 0,2 0 2 0,-2 0-1 15,0 1 1-15,1-2-1 0,0 0 2 0,2 0-1 16,-2 0-1-16,1 1-1 0,-1-1-1 0,1 0 4 16,-2 2-3-16,2-2-2 0,-2 2 2 0,-2-2-1 15,3 0-3-15,3 1 1 0,-6-1-1 0,2 0 1 16,2 0-5-16,2 0 1 0,-2 0-3 0,1 0 5 16,-1 0-4-16,2-1 0 0,1 1 2 0,-2 0-7 15,2 1 0-15,-1-1 4 0,-1-1-6 0,3 1-4 16,-4-2 1-16,3 0 1 0,-3 2 5 0,2-1 3 15,2-2-2-15,-4 2 0 0,-1 0 0 0,5-1 3 16,-2-1-1-16,-1 1 4 0,-2 0-7 0,0-1 7 16,2 3-4-16,-2-3-2 0,2 3 8 0,-1-2-7 15,-2-1 3-15,3-1-5 0,-1 2 1 0,-1-1 1 16,1 1-5-16,3 0-12 0,-4-2 17 0,1 0-12 16,2 1 7-16,-2-1 0 0,2 1 0 0,-1-1 2 15,-2 1 0-15,0-2 3 0,2 2 2 0,1-1-3 16,-6 2 3-16,6-2 1 0,-2-2 12 0,-1 4-2 15,4-3-3-15,-2 2 5 0,0-2-11 0,0 1 0 16,-2-1 2-16,1 1-1 0,3-2 6 0,-4 2-3 16,5 1 3-16,-1-2-5 0,-3 0 3 0,0 0 4 15,2 1-2-15,-2-1 6 0,1 0-8 0,0 1 5 16,-1 0 4-16,-1 0-1 0,1 1 1 0,-1-2 2 16,1 1-5-16,-2 1 5 0,-2 1-13 0,3-1 11 15,0 0-2-15,0-1 1 0,-4 1 1 0,5-1 3 16,-1 2-3-16,-1-1-2 0,-3 1-6 0,4-4 8 15,-4 2-1-15,3 2-3 0,0-3 1 0,-2 0-4 16,4 0 0-16,-2 0 6 0,0-1-8 0,-1 0 7 16,1 1 0-16,-3 1-4 0,3-1 5 0,-3 1-4 15,0 0-1-15,0-2 0 0,-1 3 3 0,1-4 3 16,-1 4 5-16,0-1 0 0,0-2-3 0,0 1-5 16,2 1 7-16,-1-1-9 0,-1-4-3 0,1 3 3 15,0-1 1-15,2-2 1 0,0 1 0 0,-1 0 5 16,-1 2-2-16,1-4 3 0,1 0 9 0,-3 2 11 15,1 2 1-15,-5-2-1 0,4 1-1 0,-1 0 4 16,-1 0 8-16,-1-1-3 0,2 1-5 0,-3-3-3 16,0 0-1-16,6-1 1 0,-6-1-5 0,0 2 1 15,0 0-6-15,4 1 5 0,-4-4-9 0,1 2 0 16,2 1-3-16,-3 0 0 0,1 1 3 0,-1-1-6 16,3 3 5-16,-2-3 9 0,-1 2 2 0,0-3-2 15,0 4 1-15,-1-2-2 0,-2 1 2 0,2-2-7 16,-2 4 3-16,2-4-1 0,-4 3-2 0,0 0 1 15,-1 0-5-15,0-3 2 0,1 2-2 0,0 0-4 16,1-1-1-16,-1 1 0 0,0 0 4 0,1-1-3 16,0 0-2-16,1 1 1 0,-1-2-3 0,1 1 2 15,-1 2-4-15,-1-2-1 0,3 3 4 0,-3-5-3 16,1 4-4-16,0-4 4 0,-1 4-1 0,-1-3 5 16,0-1 0-16,1 3 7 0,-1-2-2 0,-1 1-1 15,0 1-1-15,0-1 1 0,1-1-2 0,-3 2-2 16,4-2 2-16,-4 1-2 0,0-1-1 0,4 1 0 15,-5 1 1-15,2-4-1 0,0 4-1 0,2-3 2 16,-3 1-3-16,0 3 0 0,4-3-2 0,-4 3 4 16,1-3-6-16,1 4 1 0,0-2 1 0,2-2 1 15,-6 3 1-15,3-2 1 0,0 1-5 0,-1-1 2 16,-1 0 0-16,1 0 0 0,1 2 4 0,0-1-1 16,-3 1-5-16,2-2-2 0,-2 3 4 0,-2-5 0 15,4 1-6-15,-1 5 4 0,-3-3 0 0,4 0 0 16,-1 1 2-16,1 0-5 0,-7-1 2 0,4-1 5 15,0 2-2-15,1-2-2 0,2 2 1 0,0-1-1 16,-2-1 0-16,0 4 2 0,2-4-6 0,1 3 3 16,-3-3 6-16,1 1-3 0,0-1-1 0,1 2 0 15,0 0-3-15,1-1 2 0,1 1-1 0,-2 2 3 16,1-1-1-16,0 0-1 0,-1 1 1 0,3-1 0 16,-2 1-3-16,-2 0 1 0,5 2 2 0,-4 1 2 15,1-4-2-15,-2 3-2 0,0-2-1 0,2 2 2 16,-3 0-1-16,3-2 2 0,0 3-1 0,-2-2 5 15,-1 3-4-15,2-1 1 0,-2-1-2 0,3 1-1 16,-4-1-1-16,6 1 1 0,-3 1 0 0,-3 0 2 16,7-2-2-16,-4 3-1 0,0-3 3 0,3 3 0 15,-6-1-2-15,6 0 2 0,-3 1-3 0,3 1 1 16,-2-1-2-16,-1 1 1 0,-1-1 2 0,2 0-4 16,0 3-4-16,-3-3-15 0,1 3-9 0,-2-2-5 15,2 2-9-15,1 0-18 0,1-1-24 0,0 0-21 16,1-1-30-16,-2-1-50 0,-1 2-131 0,4-2-346 15,-1-2 153-15</inkml:trace>
  <inkml:trace contextRef="#ctx0" brushRef="#br0" timeOffset="10443.7978">4670 2770 22 0,'0'0'130'15,"-3"-3"-9"-15,2 0-12 0,1 3-13 0,0 0 3 16,-7-2-3-16,7 2-11 0,-6-2 4 0,6 2-12 16,-3-3-11-16,3 3-5 0,-6-2 1 0,6 2 0 15,-5-2-1-15,5 2-11 0,0 0 2 0,0 0-10 16,0 0-6-16,-9 0-2 0,9 0-6 0,-6-1-2 16,6 1-2-16,0 0-4 0,-10 0-8 0,10 0 7 15,-7 0-5-15,7 0 2 0,-11 0-1 0,7 1-4 16,4-1-2-16,-14 0-2 0,7 0 1 0,-4 2 1 15,2-2-2-15,0 0-3 0,-1 2-3 16,0-2 7-16,-2 2-7 0,0-3 4 0,1 2-2 16,2-1-1-16,-1 1-1 0,-1 1 3 0,-1 0 0 0,4-2-1 15,-3 2-2-15,1-1 9 0,0-1-9 0,0 2-1 16,-1-1 1-16,1-1 6 0,0 1-10 0,-3 2 6 16,3-2-9-16,-2 0 9 0,1 0-2 0,-1 4 1 15,-2-3-4-15,5 2 7 0,-4-1-6 16,3-2 2-16,1 3 2 0,0-2 0 0,0-2-12 0,3 3 6 15,-1-1 8-15,0 0-4 0,2 1 0 0,-3-1-4 16,2-2 8-16,1 3-2 0,-1-2-1 0,1 2 0 16,-1-2-6-16,6-1 9 0,-12 4-3 0,6-1-1 15,2-1-4-15,-2 1 0 0,-1-2 1 0,1 2 3 16,6-3-2-16,-9 5 1 0,5-2 2 0,-3-1 1 16,3 1 0-16,4-3-9 0,-9 5 6 0,5-2-3 15,-1 1 2-15,-3 0 0 0,3-1 3 0,5-3-4 16,-9 4 1-16,4-1 2 0,1 1-2 0,0 1 7 15,-2-3-7-15,0 2 3 0,0-4 1 0,0 6-3 16,2-3 0-16,-3 0 2 0,2 2-6 0,1-2 7 16,-2 1-9-16,0 1 5 0,2-2 3 0,-2 1 1 15,1-2-4-15,5-2 2 0,-9 6 3 16,5-4 4-16,0 2-6 0,4-4-2 0,-10 5-2 0,7-4 7 16,3-1-2-16,-6 9 0 0,3-7-3 0,0 2-5 15,3-4 0-15,-6 4 8 0,6-4-5 0,-2 7 2 16,-3-4 0-16,1 1-4 0,4-4 0 0,-5 4 6 15,4 3-8-15,1-7 4 0,-6 6 8 0,4-3-7 16,-2 2 3-16,0-1-6 0,4 2 7 16,-1-2-6-16,-4 1 7 0,5 1-5 0,-4 0 3 15,3-1-4-15,-2 0 5 0,2 0-7 0,-3 0 8 0,4-1-4 16,-4 2-3-16,0-2 6 0,3 3-6 16,0-2 4-16,-4 3-3 0,1-3 6 0,0-1-7 0,3 4-1 15,-3-2 2-15,0 0 5 0,0-1-7 16,3 1 5-16,-3-2 2 0,2 3 2 0,-1-1 5 15,2-1-12-15,-2 2 6 0,2-1-4 0,1 1 1 16,-3 0-5-16,2-1 3 0,1 0 4 0,-2 4-2 0,2-3-9 16,-2-1 9-16,2 0 2 0,2 3-5 0,-2-1 6 15,-2 0-2-15,1 0 1 0,1 0-2 0,0 1 3 16,-3 1 2-16,2 1-4 0,1-5 1 16,0 5 0-16,-2-3-1 0,0-1 1 0,2 0 2 15,0 0 0-15,0 1-6 0,-1-2 2 0,2 3-3 16,1-2 1-16,-2 1 6 0,2-1-2 0,-2 1-6 15,0 1 5-15,0-2 0 0,0 3 0 0,0-2-2 0,0-2 5 16,0 2-7-16,0-1 5 0,0 0-4 16,-2 3 4-16,2-4-4 0,0 2 0 0,0-4 3 15,-2 3-2-15,4 0 4 0,0-2-3 0,-2 1-4 16,0 1 10-16,1-2-4 0,2 1-6 0,-2 1 6 16,1-2-2-16,-1 4 1 0,1-4-2 0,1 3 2 15,1-2-2-15,0 1 3 0,-2 1 0 0,2-3-4 16,-1 4-3-16,-1 1 3 0,2-4 2 0,0 1-2 15,1 2 2-15,-1-2 0 0,1 3 1 0,-3-3-6 16,2 1 8-16,0-1-2 0,0-1 4 0,1 1-4 16,-1 0 0-16,2 4-2 0,-2-6 1 0,0 0 3 15,4 4-2-15,-4-2-2 0,2 3 2 0,0-3-4 0,1 4 6 16,-2-4-2-16,-1 0-1 0,-1-2 0 16,1 2-3-16,5-2-1 0,-8-1 1 0,5 1 2 15,-4 1 2-15,3-1-2 0,-2 1 1 0,2 2-2 16,1-2 4-16,1-2-1 0,-2 1-1 0,3 1-1 15,-2 1 7-15,3 0-7 0,-2-3 0 0,1 1 1 16,2 1-4-16,-1 0 5 0,0-1 2 0,-1 2-2 16,2-2 1-16,-2 1-8 0,-3-2 9 0,0 0 0 15,5 0 4-15,-3 1-7 0,2-1-1 0,1 2 2 16,-3-4 3-16,1 5-4 0,0-2 0 0,3 3-3 16,-2-4 4-16,0-1-1 0,0 1-4 0,-1 2 5 15,2-1 3-15,-1 2-8 0,2-3 6 0,-2 0-4 16,-1 2 4-16,2-3-8 0,1 3 8 0,0-1 3 15,-1-1-8-15,-1-3 4 0,3 2-3 0,-5 2 0 16,1-1 2-16,1-3 2 0,4 3-7 0,-4-1 6 16,1-2-6-16,3 3 6 0,-3-4-3 0,-1 3 2 15,2-1 0-15,0-2 2 0,-1 2-1 0,1-1-5 16,0 1 2-16,1 0 4 0,-2-1-1 0,0 0-5 16,2 2 2-16,-3-6 1 0,4 6 1 0,-3-3-1 15,2 0 5-15,-12 0-3 0,19-4 2 0,-9 4-2 16,0-1-3-16,2-2-3 0,-2 2 2 0,-2 1 3 15,3-1-3-15,-2-1 4 0,-1 2-4 0,3-2 5 16,0-1 1-16,0 0-4 0,-1 2-1 0,-1-3 4 16,0 3-6-16,0 1 6 0,4-3-6 0,-3 3 2 15,3-1-3-15,-4-3 4 0,1 1 4 0,3-1 1 16,-3 2-6-16,3-2-2 0,-4 1 5 0,1 0-7 16,0 1 5-16,2-1 3 0,-2 0-3 0,3-1-5 15,-4 0 6-15,-3 1 0 0,3 0-2 0,1-1-2 16,-1 2 2-16,0 0 0 0,0-2-1 0,0 2 3 15,-3-2 1-15,2-1-2 0,1 3 0 0,-4-2 5 16,-1 0-1-16,4-2-2 0,2-1-2 0,-5 4 0 16,4-3 1-16,-5 0-5 0,1 1 1 0,2 1 5 15,0-1-1-15,-1-3 1 0,2 4-2 0,-3-1-2 16,1-2 3-16,-1 2 1 0,1 1-2 0,0-6-1 16,1 6 4-16,-3-3-1 0,4 1 1 0,-4 1 0 15,2-5 1-15,0 5-2 0,1-2-1 0,-3 1 5 16,1 0-8-16,-2-2 4 0,-1 0 0 0,3-1 11 15,-1 3-6-15,0 0 4 0,1 1 1 0,-1-1-3 16,-1-1 7-16,3-1-5 0,-2 3 2 0,-2-3 2 16,5 3 1-16,-1-4-3 0,-1 2 9 0,-1 4-3 15,1-3 0-15,2 0 2 0,-5 3 3 16,6-2-3-16,-3-1 1 0,-1 3 0 0,-3-1-1 0,4-1-1 16,-1 0-2-16,0 1-5 0,-4-1 0 0,6 2 0 15,-3-3 4-15,-2 2-2 0,3-1 0 0,-2 0 4 16,1 2-3-16,0-2 5 0,-2 1-3 0,0 2 4 15,2-3-7-15,-3-1 1 0,1 2 5 0,0 0 3 16,1 2 5-16,0-4 1 0,0 2-5 0,-2 1 0 16,2-1-5-16,-2 0 9 0,0-2-10 0,-2 0-10 15,2 2 7-15,0 0-1 0,-1-1 1 0,-2-1-5 16,3 2 2-16,-2-6-4 0,1 7 1 16,0-4-4-16,-1 0 3 0,0-1-5 0,1 3 4 0,-1-1-4 15,2-2 1-15,-1 2 1 0,-2-1 1 0,1 2-3 16,-2-4-1-16,1 2 1 0,2-2-2 0,-2 2 0 15,0-3 0-15,-1 6 2 0,3-5-1 0,-3 1 0 16,0-2-3-16,0 2 3 0,3-3-1 16,-4 3 0-16,1-2-4 0,-1 2 5 0,1 1-2 15,4-2-1-15,-4 2-3 0,3-1 4 0,-3 1 0 0,3 0 0 16,-2 2 1-16,2-5-3 0,-3 3 1 16,3-3-2-16,-2 4 2 0,1-2-1 0,-1 3-1 15,2-4 1-15,-3 3 2 0,4 0 0 0,-1-2-2 16,-3 3 2-16,1 0 0 0,2 0-2 0,-4-4-1 15,2 4 3-15,-1-1-3 0,0 2 1 0,1-1-1 16,0-3 1-16,2 4-1 0,-3-1 4 0,3 0-6 0,-2-2 4 16,2 3-2-16,-4-4-1 0,2 6 1 0,2-3 2 15,-4-1 9-15,3 2-12 0,-2-1 4 16,0-4 1-16,0 5 0 0,1-1-2 0,1-2-4 16,-3 2 2-16,0 0 0 0,1-1-1 0,1 0 1 15,0 1 3-15,0 0-2 0,-1 0-3 0,0 0 9 16,-1 0-6-16,0-1-2 0,0 0 1 0,1 1 2 15,-1 1 1-15,0-2-3 0,1 1-1 0,-2 0 1 16,1 1 0-16,1-3-2 0,-4-1 5 0,4 4 1 16,-1-1-5-16,-1-3 0 0,-2 2 3 0,2-2 6 15,-1 3-9-15,1 1-2 0,-3-6 4 0,5 7-3 16,-4-4-3-16,2-1 7 0,-3 4-1 0,0-2 1 16,1-1 0-16,1 2 1 0,-1-1-2 0,2 1 2 15,1 0-1-15,-3 0-2 0,2 1 0 0,1-2-2 16,-1 2 5-16,1-2 3 0,-1 2-4 0,1-1 1 15,-3 0-1-15,3 0-4 0,0 3 2 0,-2-3 2 16,4 2 1-16,-4-1-3 0,4 0 1 0,-1 3-3 16,0-3 0-16,-1 1 5 0,5 3-2 0,-8-5 0 15,3 3 3-15,1 1-2 0,4 1-1 0,-6-4-3 16,2 3 3-16,4 1 2 0,-8 0-2 0,8 0-1 16,-10-4-1-16,10 4 2 0,-8 0-1 0,3-2 1 15,5 2-1-15,-9-1 2 0,4 1 0 0,5 0-2 16,-10-1 4-16,6-3-4 0,4 4 4 0,-9 0-1 15,3-2 2-15,-1 0-9 0,7 2 8 0,-9-1-4 16,6 0 4-16,3 1 4 0,-8-1-6 0,8 1-2 16,-12-2 2-16,6 2-2 0,6 0-2 0,-9 2 9 15,3-2-11-15,-1 1-2 0,1-1-5 0,-1 1 2 16,7-1-1-16,-12 0 0 0,3 1-5 0,2 1 0 16,1-1-9-16,6-1-1 0,-11 1-7 0,11-1-14 15,-8 0-13-15,8 0-22 0,-4 4-5 0,4-4-35 16,0 0-32-16,0 0-198 0,0 0-380 0,0 0 169 15</inkml:trace>
  <inkml:trace contextRef="#ctx0" brushRef="#br1" timeOffset="30361.073">3372 7317 94 0,'0'0'150'0,"-12"-2"-2"16,12 2-6-16,0 0-4 0,0 0-5 0,0 0-4 16,0 0-16-16,0 0 5 0,0 0-8 0,-7-2-6 15,7 2-5-15,0 0-12 0,0 0-5 0,0 0-7 16,0 0-9-16,0 0-5 0,0 0-8 0,0 0-3 16,-2-6-6-16,2 6-9 0,8-5 4 0,-4 2-3 15,6-4-5-15,-1-2-3 0,8-2-3 0,-2-3-2 16,13-5-1-16,-1-1 1 0,5-4-4 0,12-6-3 15,0-1-1-15,-1 3-1 0,1 1-2 0,2 0-3 16,-5-5-4-16,0 4 1 0,2 1 0 0,-10 8-4 16,15-10-2-16,-16 13 0 0,-3-3-3 0,3 2 3 15,-4 1 2-15,0 1-1 0,-5 1-1 0,-4 5-3 16,-2 1 2-16,-4 3 3 0,-3 0-1 0,0 0-2 16,0 0 0-16,-3 0-2 0,-2 4 0 0,1-2 4 15,-2 0-2-15,2 3-3 0,-6 0-1 0,0 0-1 16,0 0-3-16,0 0 0 0,0 0-3 0,0 0-9 15,-2 10-14-15,2-10-18 0,-6 5-14 0,6-5-28 0,-3 5-20 16,2 2-48-16,-3-5-131 0,4-2-317 16,-8 5 140-16</inkml:trace>
  <inkml:trace contextRef="#ctx0" brushRef="#br1" timeOffset="31543.3439">3383 6931 158 0,'-2'-3'184'0,"2"3"-6"16,-3-6-9-16,3 6-6 0,-2-1-9 0,2 1-8 15,0 0-14-15,0 0-11 0,-3-4-11 0,3 4-10 16,0 0-11-16,0 0-11 0,0 0-13 0,0 0-3 16,0 0-5-16,0 0-9 0,0 0-4 0,0 0-5 15,0 0-2-15,19 5-4 0,-10 2-5 0,0 0-6 16,2-3 8-16,1 2-5 0,6 2-6 0,-1 0 0 16,3 0 2-16,2-1-4 0,6 2-3 0,-4 0-3 15,4-2 1-15,0 1-1 0,-1 0-3 0,0-1 2 16,1 2 0-16,1-3-1 0,0 2-4 0,-1-2 2 15,-2 2-3-15,-5-2 3 0,-2-2-3 0,3 2 1 16,-3 0 0-16,-1-1-3 0,0 0 3 0,-2 0-2 16,-3-1 2-16,1-1-1 0,-6 1-10 0,1 1-5 15,-2-3-11-15,-1 1-13 0,1-2-8 0,-3 5-16 16,0-4-7-16,-1 1-18 0,-2 1-23 0,3-2-25 16,-4-2-54-16,-7 8-104 0,4-5-314 0,-3-3 139 15</inkml:trace>
  <inkml:trace contextRef="#ctx0" brushRef="#br1" timeOffset="34598.4012">4406 6443 151 0,'0'0'160'0,"-2"-5"-8"0,2 5-2 0,-1-5-1 16,1 5 0-16,0 0-7 0,1-3-6 0,-1 3-8 15,0 0-8-15,2-5-6 0,-2 5-9 0,0 0 7 16,0-4-7-16,0 4-12 0,0 0-10 0,0 0-7 16,0 0-11-16,0 0-7 0,0 0-1 0,0 0-9 15,0 0-8-15,0 0-4 0,0 0 0 0,0 0-4 16,0 0-3-16,0 0-3 0,0 0-1 0,0 0-3 16,7 7 7-16,-2-2-2 0,-2 0-2 0,-1 0-1 15,2 1-2-15,1 1 0 0,0 1 2 0,1-1-2 16,0 4-2-16,-1-2 1 0,3 0-4 0,-2 2-3 15,-1-2 2-15,4 0-1 0,-4 3-5 0,3-3 1 16,-3 2 0-16,0-2-1 0,4 2-4 0,-4-3 3 16,-1 1-1-16,-3-3 0 0,6 4-2 0,-6-3 2 15,3-1-5-15,-3-1 2 0,4 1 0 0,-1 0 0 16,-3-2-3-16,2 1 4 0,-2-3-4 0,2 3 2 16,-2-3 0-16,-1 1 2 0,0-3-1 0,3 2-1 15,-3-2-1-15,0 0-7 0,0 0-13 0,-3 5-13 16,3-5-14-16,0 0-9 0,0 0-19 0,-9 0-27 15,9 0-24-15,-10-1-38 0,10 1-42 0,-9-4-169 16,1 2-403-16,0-1 178 0</inkml:trace>
  <inkml:trace contextRef="#ctx0" brushRef="#br1" timeOffset="35011.8998">4409 6370 39 0,'0'0'202'15,"2"-5"-11"-15,-2 5-11 0,2-6-12 0,-2 6-9 0,0-4-10 16,0 4-13-16,0 0-12 0,0 0-12 16,0 0-11-16,0-5-10 0,0 5-6 0,0 0-3 15,0 0-11-15,0 0-5 0,0 0 2 0,-1 13-6 16,1-9 0-16,-1 3-2 0,-1-2-2 0,2 2 2 0,-1 1-6 16,1-1-7-16,0 2-3 0,-1-5-4 15,1 7-3-15,-1-6 4 0,1 1-12 0,-2 3-4 0,2-2-2 16,-1 2-2-16,1-1-2 0,0-1-1 15,-1 0-3-15,-1 3 0 0,2-4-3 0,-2 0 6 16,0 2-4-16,1-1-7 0,0-1-6 0,0 0-9 0,-1-1-8 16,1 1-14-16,1-3-11 0,0 2-10 15,-1-1-14-15,1-4-18 0,-2 6-24 0,2-6-18 16,2 3-22-16,-2-3-61 0,0 0-114 0,0 0-347 16,0 0 154-16</inkml:trace>
  <inkml:trace contextRef="#ctx0" brushRef="#br1" timeOffset="35403.661">4482 6740 52 0,'-4'5'263'0,"4"-5"-13"0,0 0-10 16,0 2-19-16,0-2-17 0,0 0-18 0,0 0-17 15,0 0-13-15,0 0-19 0,0 0-12 0,0 0-14 0,0 0-14 16,0 0-3-16,0 0-12 0,0 0-7 0,13-12-7 15,-6 11-9-15,0-3 0 0,7-1-10 16,-5 1-6-16,5-1-3 0,-2 0 1 0,4-1-9 16,0 0-3-16,1-2-3 0,-1 1-2 0,-2 2-2 15,-1 1-6-15,2-1-7 0,-3 0-12 0,-1 2-17 0,-6 1-19 16,4-1-23-16,-4-1-31 0,0 4-39 0,0-3-38 16,-1 3-74-16,0-2-126 0,-4 2-400 15,0 0 178-15</inkml:trace>
  <inkml:trace contextRef="#ctx0" brushRef="#br1" timeOffset="41025.5975">3322 6370 2769 0,'0'0'104'0,"0"0"-74"0,0 0-7 0,-9 1-26 15,9-1-27-15,-6 4-4 0,2-3-7 0,1 2 9 16,-2 0 6-16,0 1 1 0,-4 1 1 0,5-1 2 16,-1 0 2-16,1 0 0 0,-2-1 2 0,2 2 0 0,0-2-8 15,3 3-5-15,-3-1-17 0,3 0-13 16,-2-2-17-16,2 5-27 0,-2-4-21 0,2 0-26 16,0 3-37-16,-2-2-111 0,-3 1-324 0,5-2 143 15</inkml:trace>
  <inkml:trace contextRef="#ctx0" brushRef="#br1" timeOffset="41386.3649">3145 6640 145 0,'-4'3'222'0,"4"0"-16"16,0-3-23-16,0 0-19 0,-6 4-18 15,6-4-15-15,-2 3-6 0,-1 1-17 0,1 0-18 16,-1 0-21-16,-1-2-20 0,2 3-19 0,-1-1-22 15,0-1-13-15,0 2-19 0,2-1-22 0,-1 1-7 16,1-2 3-16,2 4-1 0,1-4-1 0,-2 2-1 16,0 0-1-16,-2 1-2 0,1 0 5 0,0 0 2 0,-1-1 7 15,0 1 7-15,2 1 2 0,0-3 4 16,-1 2 10-16,-3 2 8 0,2-1 14 0,2-1 20 16,-2 1 5-16,1-2 12 0,1 3 13 0,-3-1 20 0,2-2 12 15,-1 1-4-15,1 5-6 0,-3-4 10 0,2 3-6 16,-1-5-6-16,-1-1-3 0,3 3-9 0,1-2-7 15,-1 0-6-15,0 2-8 0,-2-5 2 16,3 2-2-16,0-4-12 0,3 7-9 0,-6-4-16 16,3-3-15-16,0 4-10 0,0-4-12 0,3 9-13 0,-6-5-21 15,3 0-23-15,0-4-5 0,3 8-8 0,-3-6-16 16,0-2-10-16,-3 5-94 0,3 0-243 0,-1-1 108 16</inkml:trace>
  <inkml:trace contextRef="#ctx0" brushRef="#br1" timeOffset="41531.3073">3028 7052 30 0,'-4'5'182'0,"-1"2"0"0,0-1-4 16,1-2-11-16,-1 4-11 0,2-2-14 0,1 0-13 15,-2 0-10-15,0-3-15 0,-1 4-9 16,4-4-14-16,-2 1-29 0,2 2-31 0,-2-1-32 0,2-1-41 16,1-2-33-16,0-2-52 0,0 10-89 0,0-10-245 15,0 2 110-15</inkml:trace>
  <inkml:trace contextRef="#ctx0" brushRef="#br1" timeOffset="41695.2053">2996 7315 160 0,'-3'9'192'0,"2"-2"-22"0,1 0-12 0,-4-2-18 0,4 4-10 15,-1-4-16-15,1 0-19 0,0 4-24 0,0-6-32 16,1 6-33-16,3-3-28 0,-4-2-26 0,4 1-39 15,-4 0-100-15,1-2-202 0,-1 2 90 0</inkml:trace>
  <inkml:trace contextRef="#ctx0" brushRef="#br1" timeOffset="41871.9955">3029 7540 63 0,'-1'10'156'0,"1"-3"-21"16,-1 1-14-16,-2 4-9 0,3-2-18 0,-1-1-18 15,-3 2-34-15,8-1-26 0,-4-2-50 0,-4 2-97 16,3-2-141-16,-3 0 63 0</inkml:trace>
  <inkml:trace contextRef="#ctx0" brushRef="#br1" timeOffset="42050.3485">3033 7870 76 0,'-5'7'168'0,"4"-2"-24"0,-2 2-21 0,-2-2-18 15,4 0-26-15,-2 0-21 0,2-1-17 0,0 1-16 0,1-5-3 16,0 4-10-16,0-4-20 0,0 0-15 0,2 6-20 16,1-4-31-16,-3-2-44 0,1 3-128 0,-1-3 58 15</inkml:trace>
  <inkml:trace contextRef="#ctx0" brushRef="#br1" timeOffset="42175.2717">3032 8063 67 0,'-3'8'181'0,"3"-1"-16"15,-1-1-10-15,0 3-8 0,-3-1-18 0,0 1-12 16,3-1-15-16,-2-2-14 0,2 3 1 0,1-1-24 16,-1 2-22-16,-2-3-23 0,3 0-13 0,-4 5-29 15,4-4-14-15,-1 2-29 0,1-4-19 0,0 4-111 16,0-1-211-16,-3 0 93 0</inkml:trace>
  <inkml:trace contextRef="#ctx0" brushRef="#br1" timeOffset="42344.1685">2996 8404 14 0,'-3'7'165'0,"2"6"-14"0,-3-5-8 0,3 2-14 0,0 1-13 15,-3-1-15-15,4 1-8 0,-3-3-17 0,2 0-16 16,-1-1-13-16,0 3-28 0,1-3-27 0,1 0-26 15,0 0-26-15,0 0-33 0,-3 3-61 0,0 0-165 16,3-3 73-16</inkml:trace>
  <inkml:trace contextRef="#ctx0" brushRef="#br1" timeOffset="42510.9773">2919 8761 162 0,'-2'7'184'0,"-2"3"-20"0,0-2-14 15,1 3-10-15,1-6-14 0,-2 4-12 0,0 0-14 16,1 2-10-16,0-6-8 0,2 4-25 0,-2-1-19 16,2-3-28-16,0 1-28 0,-1-1-36 0,1 1-15 15,1-1-24-15,-1-1-105 0,-1 1-213 0,2-2 94 16</inkml:trace>
  <inkml:trace contextRef="#ctx0" brushRef="#br1" timeOffset="42658.8873">2862 9026 154 0,'0'6'165'0,"-3"4"-11"0,2-3-11 0,-2 0-1 16,0 2-6-16,0 3-14 0,3-3-10 0,-3-1-16 15,2 2-8-15,0 0-12 0,1-5-20 0,-1 4-26 16,1-2-27-16,2 1-36 0,1-3-43 0,-2 0-56 16,-1-1-74-16,0-4-224 0,8 7 100 0</inkml:trace>
  <inkml:trace contextRef="#ctx0" brushRef="#br1" timeOffset="42834.7752">2946 9322 120 0,'1'7'181'16,"2"0"-10"-16,-2 0-8 0,1 0-12 0,0-1-14 15,2 2-21-15,-2-1-7 0,2-1-10 0,0 2-9 16,0-1-12-16,1-2-21 0,0 3-25 0,0-2-29 15,0-1-23-15,3 2-28 0,0-2-29 0,-3-1-40 16,4 0-91-16,-5 0-225 0,2 3 100 0</inkml:trace>
  <inkml:trace contextRef="#ctx0" brushRef="#br1" timeOffset="43032.6558">3195 9619 78 0,'3'3'191'15,"1"4"-6"-15,-1 0-12 0,0-2-19 0,1 3-13 16,1-1-14-16,0 0-11 0,-1-2-14 0,1 3-8 16,4-1-10-16,-1 0-8 0,-3 0-8 0,4 0-23 15,-3-1-16-15,2-1-23 0,0 3-17 0,-1-3-14 16,3 2-34-16,-2-3-13 0,1 0-31 0,0-2-32 16,-3 3-76-16,1-1-228 0,-2-1 100 0</inkml:trace>
  <inkml:trace contextRef="#ctx0" brushRef="#br1" timeOffset="43202.0631">3488 9843 68 0,'0'0'191'0,"9"4"-14"0,-5-1 2 0,3-1-19 16,-2 1-14-16,-5-3-14 0,9 6-15 0,-2-3-10 16,-3-1-12-16,3 3-8 0,0-2-9 0,-1-1-9 15,-6-2-15-15,12 2-28 0,-5 1-15 0,0-2-30 0,0 3-13 16,1-4-26-16,-8 0-16 0,14 0-5 15,-5 2-16-15,-9-2-8 0,15-2-104 0,-7 1-223 16,-4-2 100-16</inkml:trace>
  <inkml:trace contextRef="#ctx0" brushRef="#br1" timeOffset="43363.9603">3806 9864 8 0,'5'4'152'0,"-5"-4"-15"0,0 0-15 0,4 3-20 15,-4-3-14-15,0 0-27 0,0 0-25 0,0 0-30 16,18-7-40-16,-14 4-79 0,-4 3-123 16,7-6 54-16</inkml:trace>
  <inkml:trace contextRef="#ctx0" brushRef="#br1" timeOffset="43546.8492">4109 9718 54 0,'8'-2'188'0,"-8"2"-15"0,0 0-22 15,0 0-15-15,0 0-11 0,0 0-10 16,0 0-6-16,9-1-15 0,-9 1-3 0,0 0-6 0,6-1-13 16,-6 1-13-16,4-4-23 0,-4 4-32 0,9-6-29 15,-5 1-32-15,-4 5-40 0,6-5-123 0,-3 1-236 16,-1-1 105-16</inkml:trace>
  <inkml:trace contextRef="#ctx0" brushRef="#br1" timeOffset="43716.2576">4321 9472 141 0,'4'-1'212'0,"0"-3"-16"0,-4 4-22 15,1-5-19-15,-1 1-14 0,0 4-16 0,1-4-14 0,-1 4-18 16,0 0-24-16,0 0-31 0,0-9-27 0,0 9-39 15,4-5-17-15,0 1-26 0,-1-1-33 0,-1 0-99 16,-2-1-221-16,4 1 98 0</inkml:trace>
  <inkml:trace contextRef="#ctx0" brushRef="#br1" timeOffset="43917.1332">4421 9053 21 0,'0'-5'274'0,"-2"0"-27"0,1 0-25 0,-1-1-20 16,1 0-22-16,-1 2-17 0,2 1-14 0,-1-2-25 15,1 5-20-15,-3-7-24 0,2 0-21 0,1 7-23 16,1-10-29-16,-1 5-37 0,0 1-16 0,0 4-20 16,3-13-24-16,-2 9-22 0,-1-7-24 0,-1 5-96 15,1-4-250-15,-3 3 110 0</inkml:trace>
  <inkml:trace contextRef="#ctx0" brushRef="#br1" timeOffset="44079.0318">4342 8624 115 0,'0'-15'249'0,"-3"-1"-8"0,6-1-22 16,-6 2-7-16,3 4-16 0,0-1-10 0,3-5-15 16,-2 7-14-16,0-2-18 0,-1-1-11 0,0 5-15 15,0-5-12-15,0 7-16 0,0-2-41 0,0-2-24 16,0 0-30-16,0 3-15 0,-1-5-41 0,-3 2-38 15,4 0-23-15,0-3-21 0,-4-2-168 0,-1 2-343 16,0-1 152-16</inkml:trace>
  <inkml:trace contextRef="#ctx0" brushRef="#br1" timeOffset="44245.9289">4237 8071 239 0,'-3'-6'225'0,"1"2"-3"16,1-1-10-16,-1 1-7 0,2-2-16 0,0 2-15 15,-2-2-12-15,2-1-12 0,-2 5-17 0,2-3-14 16,0-2-16-16,0 7-30 0,0-7-26 0,0 5-34 16,0-4-34-16,0 6-40 0,3-10-35 0,0 5-40 15,-1-1-45-15,-1-1-115 0,2 2-320 0,-2-2 142 16</inkml:trace>
  <inkml:trace contextRef="#ctx0" brushRef="#br1" timeOffset="44427.8167">4320 7732 189 0,'1'-4'234'0,"-1"4"-17"0,4-4-17 0,-4 2-16 16,0 2-15-16,0 0-16 0,4-4-19 0,-4 4-18 16,1-6-29-16,-1 6-31 0,5-4-36 0,-5 4-27 15,8-2-36-15,-3-2-33 0,1-2-29 0,2 4-47 16,-3-1-78-16,-5 3-248 0,13-2 110 0</inkml:trace>
  <inkml:trace contextRef="#ctx0" brushRef="#br1" timeOffset="44602.7112">4500 7617 200 0,'0'0'208'0,"0"0"-8"0,0 0-5 15,4 0-9-15,-4 0-13 0,6-3-10 0,-2 0-16 16,1-1-15-16,0 0-15 0,3 1-11 0,2-3-13 15,-2 1-22-15,2-2-35 0,1 2-19 0,0 0-37 16,-1-2-16-16,1 0-25 0,0 2-22 0,3-7-21 16,0 10-29-16,-4-9-136 0,1 4-289 0,-1-1 129 15</inkml:trace>
  <inkml:trace contextRef="#ctx0" brushRef="#br1" timeOffset="44775.6165">4969 7339 185 0,'5'-4'198'0,"0"1"-15"0,3-4-15 0,2 5-15 16,-2-3-9-16,-1-2-10 0,4 2-13 0,-1-2-14 15,-1 0-10-15,1 0-24 0,7-3-14 0,-3 2-22 16,0-3-34-16,-1 1-34 0,3 0-17 0,-3-2-38 16,1 3-29-16,-1-3-116 0,-7 2-250 0,8 1 112 15</inkml:trace>
  <inkml:trace contextRef="#ctx0" brushRef="#br1" timeOffset="44951.7178">5238 6889 34 0,'0'0'89'0,"2"-6"-19"0,-1-2-30 0,-1 3-29 15,0 0-52-15,-1 0-45 0,-4 0 21 0</inkml:trace>
  <inkml:trace contextRef="#ctx0" brushRef="#br1" timeOffset="45151.5789">5074 6667 52 0,'-4'-5'102'0,"-1"0"4"0,1 1-17 16,-1-1 9-16,-1 0-8 0,0 0-13 0,1 1-3 16,1 1-13-16,1-2-8 0,-1 1-19 0,2-1-22 15,-1 2-6-15,-1-2-10 0,0 0-16 0,3 3-15 16,-1-3-14-16,-1 1-76 0,-1-1-134 0,1-1 59 16</inkml:trace>
  <inkml:trace contextRef="#ctx0" brushRef="#br1" timeOffset="45250.9946">4974 6551 229 0,'-4'-5'80'0,"0"2"3"0,2-2 6 16,-6 1 1-16,4-1-8 0,-1 2 14 0,0-2 3 15,0 1-9-15,0 2-9 0,-1-1-6 0,0-1-10 16,1 0-10-16,0 0-1 0,1 0-5 0,-2 1-9 0,0 0-15 16,2-1-24-16,-3 0-16 0,5-2-16 0,-2 1-17 15,1-5-28-15,-3 5-37 0,1-4-71 0,0-2-198 16,-3 5 87-16</inkml:trace>
  <inkml:trace contextRef="#ctx0" brushRef="#br1" timeOffset="45446.6029">4653 6350 129 0,'-5'-2'192'16,"0"0"-7"-16,5 2-16 0,-9-2-17 0,5-1-14 0,4 3-15 16,-9-3-19-16,6 1-22 0,-1-1-23 15,0-1-27-15,-1 2-35 0,2-1-31 0,-3 0-34 16,3-1-30-16,-3-1-96 0,-1 0-210 0,0-2 93 15</inkml:trace>
  <inkml:trace contextRef="#ctx0" brushRef="#br1" timeOffset="45642.4835">4096 6221 56 0,'-9'0'195'0,"0"-1"-8"15,3-2-16-15,0 2-20 0,-1-2-17 16,0 0-12-16,1 2-12 0,1-3-20 0,1 3-16 16,1 0-23-16,3 1-19 0,-6-3-20 0,6 3-20 15,0 0-11-15,0 0-10 0,-10-4-11 0,10 4-7 0,0 0-7 16,-2-3-13-16,2 3-41 0,0 0-62 0,-12 2-182 16,12-2 81-16</inkml:trace>
  <inkml:trace contextRef="#ctx0" brushRef="#br1" timeOffset="45788.3913">3787 6263 54 0,'-10'1'149'0,"0"1"-16"0,-1 1-11 0,3 1-10 16,-2-4-28-16,4 2-29 0,0 0-46 0,-2-1-61 16,-1 3-59-16,3-4-121 0,0 1 53 0</inkml:trace>
  <inkml:trace contextRef="#ctx0" brushRef="#br1" timeOffset="46128.4124">3512 6362 33 0,'0'0'181'0,"-5"1"-45"0,5-1-44 15,0 0-39-15,0 0-44 0,0 0-43 0,0 0-45 16,0 0-85-16,0 0 38 0</inkml:trace>
  <inkml:trace contextRef="#ctx0" brushRef="#br1" timeOffset="46557.6038">3565 6295 134 0,'0'0'113'0,"7"-4"-19"0,-3 4-10 15,0-2-17-15,0-2-16 0,1 2-31 0,0 1-20 16,3-1-53-16,-2 0-32 0,-1-1-93 0,0-1 41 15</inkml:trace>
  <inkml:trace contextRef="#ctx0" brushRef="#br1" timeOffset="52991.7208">17585 1421 2170 0,'0'-7'148'0,"4"2"-66"0,-3-2-4 16,2 2-31-16,-3-3-16 0,0 4 17 0,1-2 8 15,0 3 9-15,-3-4-1 0,2 2 19 16,0 0 4-16,-3 2-3 0,2-3 6 0,1 6-2 16,0-5-18-16,0 5-5 0,0 0-4 0,-1-4-8 15,1 4-12-15,0 0-3 0,-3-7-2 0,3 7-4 16,0 0-13-16,0 0 2 0,0 0 3 0,-1 15 5 0,-2-10 3 16,6 0-1-16,-6 2 0 0,3 0 0 0,0 3-6 15,3-2-4-15,-3 3-6 0,0 0 1 0,0-1-17 16,0 1 19-16,0-1-1 0,-3-1-3 15,6 1-6-15,-3-3-18 0,0 3 4 0,1 1-12 16,-1-5-20-16,0 3-24 0,-1-6-23 0,1 4-21 16,0 0-24-16,-3-4-25 0,3 2-30 0,3-1-37 15,-3-4-38-15,-3 5-189 0,3-5-486 0,0 0 215 16</inkml:trace>
  <inkml:trace contextRef="#ctx0" brushRef="#br1" timeOffset="53529.8751">17481 1204 199 0,'-21'2'195'0,"-1"1"-6"0,3 0-6 15,-3 2-11-15,2 1 4 0,-6 0-15 0,4 3-15 16,3 1-8-16,1-1-8 0,1 3-6 0,-3-2 1 15,6 5-14-15,1 1-7 0,2-1-9 0,-4 5-6 16,5-3-2-16,2 6-5 0,0-3-11 0,2 6-3 16,-2-1-2-16,4 1-10 0,-1 1-2 0,5-2-9 15,0-4 0-15,5-3-3 0,2 7-8 16,1 1 2-16,4-3-7 0,5 0 2 0,-1-1-4 16,5 0-4-16,2-2 6 0,1-3-10 0,3 0 3 15,5-4-4-15,1-2-1 0,5-1-2 0,2-3-5 0,10 0 2 16,-12-6-14-16,18-1-3 0,-17-3-3 0,0 0 5 15,2-4 1-15,-4-1-6 0,-5-1-1 16,3-1-3-16,-3 0 4 0,-6-4-4 0,3 1-1 0,-7-3 7 16,-6 4-3-16,3-8 2 0,-2 1 2 15,-6 0-1-15,-2-5 0 0,0-1-4 0,-4 0 2 16,-2-3 4-16,-6 0-4 0,2-2 4 0,-8-1 0 16,4 2-1-16,-7 0 2 0,-2 2-3 0,0-1 3 15,-7 1-2-15,0 2-1 0,-2 3-2 0,-5 2 5 16,1 3 1-16,-1 1 4 0,-4 2 4 0,0 2 5 15,0 4 6-15,-4-1 1 0,-2 6 2 0,6 1 1 16,-2 0-7-16,-1 2 5 0,4 0-10 0,2 2 8 16,1 1-6-16,0-1-5 0,8 5 3 0,3-3-5 15,0 1 2-15,-1 1-4 0,8 1-14 0,1 1-25 16,1-1-25-16,3 2-28 0,4 0-31 0,-3 1-26 16,5 2-27-16,2 0-44 0,-2-3-183 0,3 1-435 15,1-3 192-15</inkml:trace>
  <inkml:trace contextRef="#ctx0" brushRef="#br1" timeOffset="54016.0758">17663 1948 227 0,'0'0'242'0,"0"0"-11"0,-5 4-18 0,5-4 6 16,-2 4-20-16,2 1-14 0,0 0-9 0,2 0-8 15,-1 3 1-15,-1 3-21 0,0 2-12 0,0 3-13 16,1 0-9-16,-2 2-14 0,0-1-4 0,1 0-13 0,-2 2-4 15,4-2-15-15,-4 3 3 0,1 0-12 16,-1-2 1-16,-2 2-9 0,1-2-5 0,0 0-1 16,-1-1-8-16,0 0-7 0,3 0-10 0,-2-5-24 15,0 0-31-15,2 0-29 0,1-2-19 0,-1-1-16 16,1 0-39-16,0-1-38 0,1-3-63 0,-3 6-172 16,3-7-448-16,-1-4 198 0</inkml:trace>
  <inkml:trace contextRef="#ctx0" brushRef="#br1" timeOffset="54539.7473">17544 2682 115 0,'-5'3'271'0,"-4"-2"-19"0,1 2-12 15,2 0-19-15,0-1-22 0,2 2-23 0,-1 1-12 0,-2 2-12 16,2 3-19-16,-1 0-12 0,3-2-13 0,-2 4-10 15,-2 2-6-15,3-2-13 0,0 4-4 0,0 0-6 16,0 1-9-16,-1-3-5 0,5-1-7 0,-3 3-3 16,2 0-3-16,0-3-10 0,-1-3-5 15,4 2 4-15,0-2-4 0,1 0-11 0,1-1-14 16,0-3 2-16,1 0-3 0,1-1-6 0,2-2 3 16,1 2 0-16,1-3 0 0,1-2-3 0,1-2 2 0,-3 0 3 15,1 1 1-15,-1-1-1 0,0-3-1 0,-4 2 3 16,4-3-4-16,-4 1 4 0,-2 0-1 15,-2 2 5-15,-1 3 1 0,-1-11 0 0,1 11 10 16,-7-4-2-16,2 0-8 0,5 4 15 0,-11-2 1 16,-1 2-2-16,2-3 0 0,1 7-1 0,-4-5-8 15,3 3 4-15,-4 0-7 0,2-1 1 0,1 1 0 16,2 3-5-16,1-3-10 0,1 2-18 0,-1-1-25 16,0 0-26-16,3 3-38 0,5-6-28 0,-5 4-16 15,5-4-39-15,0 0-208 0,0 0-436 0,0 0 194 16</inkml:trace>
  <inkml:trace contextRef="#ctx0" brushRef="#br1" timeOffset="54947.4966">17833 2680 292 0,'4'-3'292'0,"-4"3"-16"15,2-5-16-15,-1 2-16 0,-1 3-14 0,0 0-28 16,0 0-17-16,0 0-24 0,0 0-7 0,0 0-18 15,-7 17-10-15,4-11-13 0,2 4-25 0,-1-1 7 16,-2 1-13-16,1 4-9 0,-1-4-7 0,6 2-3 16,-5 1-8-16,2-1-6 0,-2 0-5 0,6-1-11 15,-2-3-29-15,0 4-13 0,1-6-20 0,-2 2-4 16,2-3 2-16,3 0 5 0,-2 1-7 0,2-2 3 16,1-3 6-16,-1 2-1 0,-5-3 5 0,11 0 3 15,-11 0 5-15,12-1 1 0,-12 1 0 0,12-7 3 16,-8 5 3-16,1-2 1 0,-1 2 5 0,1-1 5 15,-5 3 9-15,4-5 12 0,-4 5 4 16,3-5 2-16,-3 5 1 0,0 0-2 0,0 0-3 0,0 0 0 16,0 0-4-16,0 0 6 0,0 0 7 0,0 0-1 15,-10 19-2-15,9-9 4 0,-1 1 2 0,0 3-1 16,-2 5-15-16,3-1 9 0,0-1 1 0,-1 1-7 16,4-1-2-16,-1 2-3 0,-2-3-4 15,2 0 3-15,-1-4-33 0,0-2-8 0,1 3-13 16,-1-2-23-16,0-5-35 0,2 1-35 0,-1-1-31 0,-1-6-28 15,3 6-50-15,-3-6-237 0,0 0-510 16,0 0 226-16</inkml:trace>
  <inkml:trace contextRef="#ctx0" brushRef="#br1" timeOffset="55440.0978">17512 2441 250 0,'-36'0'270'0,"3"-1"-2"0,-2 4-11 15,-1 1-13-15,1 2-16 0,-1 3-17 0,2 0-14 16,1 1-17-16,2 5-6 0,0 2-9 0,-1 4-20 16,8 0-8-16,-3 2-16 0,4 6-4 0,5 1-17 15,-6 10 1-15,11-7-8 0,6 0-3 0,0 15-6 16,6-12-4-16,2 0-12 0,7 11-5 0,5-1-5 15,3-1-6-15,1-12-3 0,6 9-12 0,5 2 3 16,0-4-7-16,-5-12-1 0,13 12-1 0,0-2-5 16,-1-3-1-16,2-4 6 0,-6-8-12 0,1-1-13 15,0-3 14-15,4-5-1 0,-2 3 1 0,2-7-4 16,1-2 1-16,0-4-7 0,17-1-4 0,-17-3 2 16,3-5-3-16,9-5-2 0,4-7-4 0,-18 2 3 15,14-9 0-15,-3-2-5 0,-5-4-19 0,1-1 16 16,-2-5 9-16,-3-5-7 0,-1 1-4 0,-7-3 8 15,-5-2 1-15,3-4 3 0,-8 5 1 0,-2-4 5 16,-8 3 2-16,-2-3 5 0,-4 16-5 0,-4-2 4 16,-3 0 1-16,-5 2-3 0,0 3-3 0,-4 0 2 15,-3 2 2-15,-6 2-10 0,-3 2 5 0,-1 3 0 16,-4 1-5-16,1 3-1 0,-4 0-4 0,-3 7 2 16,3-3-4-16,-2 7-9 0,2-2-13 0,-1 2-24 15,-1 1-20-15,3 2-26 0,3-1-25 0,2 0-35 16,7 3-39-16,4-2-39 0,6-1-53 0,0 2-236 15,3-4-563-15,2-2 249 0</inkml:trace>
  <inkml:trace contextRef="#ctx0" brushRef="#br1" timeOffset="56170.0996">18030 1441 153 0,'-13'-1'251'0,"9"5"-8"0,4-4-16 16,0 0-15-16,0 0-21 0,0 0-13 0,0 0-16 16,0 0-5-16,0 0-12 0,21 4-17 0,-5-4-5 0,6-2-7 15,10 4-8-15,1-4-8 0,5 2-10 0,1-2-8 16,14 6-10-16,-3-8-12 0,9 0-1 15,0-1-5-15,0 8-1 0,3-7-7 0,7 1-1 16,23 6-9-16,-27-2-16 0,27-6 5 0,-30 5-8 16,3 1 0-16,0-2-11 0,26 0 0 0,-34 1-1 15,7-7-4-15,-4 6-1 0,-1-1 1 0,-2-3 0 16,-3 4-1-16,-17 1 0 0,2-4-2 0,-4 2 1 16,-3 0 1-16,-1-1-3 0,-3 1 0 0,-5-1 8 15,-4 2 4-15,-7-2 9 0,-2-1-6 0,0 4 21 16,-1-1 8-16,-2 1 6 0,-2-3-1 0,-5 3 11 15,10 0-7-15,-6-1 4 0,-4 1-8 0,0 0-6 16,9-1-3-16,-9 1-4 0,6-3-9 0,-6 3 3 16,5-1-6-16,-5 1-3 0,0 0-8 0,0 0-14 15,0 0-6-15,0 0-15 0,0 0-14 0,0 0-5 16,4 4-11-16,-4-4-10 0,0 0-8 0,0 0-20 16,-1 5-18-16,1-5-18 0,0 4-18 0,0-4-19 15,0 0-24-15,-7 4-26 0,7-4-191 0,-3 2-442 16,3-2 196-16</inkml:trace>
  <inkml:trace contextRef="#ctx0" brushRef="#br1" timeOffset="56913.6385">20270 1259 33 0,'-6'-4'321'16,"6"4"-8"-16,-3-3-21 0,3 3-20 0,0 0-21 15,-4-1-19-15,4 1-32 0,0 0-14 0,0 0-23 16,0 0-2-16,-1 9-6 0,2-2-4 0,-2-2-12 15,3 7 2-15,0-1-23 0,-1 6 1 16,0-1-15-16,1 2-2 0,0 0-10 0,0 2-15 0,1-2-5 16,-3 2-1-16,-1-2-7 0,-1 2-11 0,1-3 0 15,2 2-6-15,-2-3 1 0,0 0-13 0,-3-4-9 16,4 0-16-16,-1-2-39 0,1 1-34 0,-1-4-30 16,2 2-33-16,-1-4-44 0,0 2-52 0,0-3-38 15,3-3-263-15,-3-1-568 0,0 0 252 16</inkml:trace>
  <inkml:trace contextRef="#ctx0" brushRef="#br1" timeOffset="57365.359">20543 1267 152 0,'-2'-3'281'0,"2"3"-16"0,0 0-28 0,0 0-20 16,0 0-13-16,0 0-9 0,-9 9-12 0,7-5-21 15,1 3-15-15,-3 2-9 0,3-1-19 0,-2 4-6 16,1 0-12-16,2 2-11 0,0-3-7 0,-1 10-8 16,-1-3-9-16,2 0-4 0,0-2-7 0,2 2-3 15,-2-4-8-15,2-2-20 0,2-2-18 0,1 0-4 16,-2 0-16-16,2-1-4 0,-1-3 1 0,-1-1-6 16,1-1-6-16,1 1-1 0,3-5-4 0,-2 0 3 15,-6 0 2-15,13 0-1 0,-5-3 4 0,-2 3 1 16,3-6 0-16,0-2 6 0,3 3 4 0,-3-3-2 15,0 1 0-15,-3-2 3 0,2-1 6 0,-1 3 6 16,0-5 9-16,-3 2 10 0,-1 4 4 0,1 1 14 16,-4-2 3-16,3 1 11 0,-2 2-6 0,0 0-1 15,-1 4-8-15,3-3-5 0,-3 3 4 0,0 0-4 16,0 0 3-16,-8 11 0 0,7-4-1 0,-2 0-2 16,1 2-6-16,-1 3 6 0,2 5-7 0,0 0-1 15,-2 1-7-15,3-3 3 0,-1-3-1 0,2 7 2 16,-1-7-1-16,0 3-5 0,0 1 1 0,3-4-1 15,-3 3-2-15,1-5 1 0,0 4-13 16,1-8-21-16,-1 2-19 0,1-4-24 0,0 1-18 16,-1-2-21-16,-1 0-10 0,0-3-37 0,0 0-47 15,0 0-59-15,0 0-132 0,10-11-423 0,-7 3 187 16</inkml:trace>
  <inkml:trace contextRef="#ctx0" brushRef="#br1" timeOffset="57884.2046">20251 1041 123 0,'-31'-6'237'0,"-1"6"-20"0,0 2-11 15,0 2-8-15,-3 4-6 0,4 1-8 0,1 0-10 16,-1 3-8-16,5 1-11 0,0 4-7 0,-1 0-20 15,8 3-6-15,-3 1-12 0,5 4-14 0,4 0 4 16,-1 0-10-16,6 4-8 0,2-2-7 0,3 5-6 16,3 1-5-16,1 0-9 0,6 2-3 0,1-2-7 15,3 2-2-15,7 8-2 0,-2-13-4 0,9 12-3 16,-1-3-5-16,-1-12 0 0,12 7 4 0,-11-5-3 16,4-5-10-16,3-2-2 0,1 2 1 0,13 1-1 15,0 1-3-15,-8-11-3 0,11 2-5 16,0-3-5-16,-10-2-2 0,14-3-13 0,-1-5-4 15,-12-3-7-15,11-7-10 0,1 1 0 0,-12-3-2 16,12-6 2-16,-5-5 3 0,-10 2-3 0,-1 1 6 16,10-15-3-16,-16 7 4 0,10-9 0 0,-14 5 3 0,7-12 6 15,-8-2 4-15,-6 9 1 0,0-13 3 16,-4 2 6-16,-6 9 1 0,-3-12-1 0,0 11 0 16,-5-10 1-16,-2 10 2 0,-5 1-2 0,2 2 11 15,-9 0-2-15,-3-11 0 0,3 17 4 0,-1-2 6 16,-8 2-8-16,0 6 5 0,-1 3-1 0,-3 0-4 15,-6 4-2-15,0 5-4 0,-4 0 3 0,1 2-3 16,1 2 0-16,-1 5-1 0,-2 4-2 0,0-1-2 16,-2 2-7-16,6 4-2 0,5-3-23 0,-4 4-15 15,3-1-34-15,4 3-17 0,-2 0-29 0,9-2-27 16,2 1-46-16,-1-1-185 0,4 2-419 0,3-3 186 16</inkml:trace>
  <inkml:trace contextRef="#ctx0" brushRef="#br1" timeOffset="61715.7153">20487 1949 18 0,'0'0'212'16,"0"-7"-19"-16,0 7-14 0,0 0-21 0,0 0-14 15,0 0-12-15,0 0 5 0,0 0-12 0,0 0-13 0,0 0-8 16,-3 14-8-16,1-6-1 0,0 1-10 0,1 2-10 16,-4 1-4-16,0 4-6 0,-1 3 3 15,-1 1-9-15,-3 6-1 0,-1 3-9 0,0 2 3 16,-4-1-5-16,2 1-6 0,-1 1-6 0,-4-1 4 15,3-1-8-15,-2 4-5 0,0-6-1 0,0 4-3 16,0-4-5-16,0 1 3 0,2-1-3 0,1 0-4 16,0 0-2-16,4-3-1 0,0-3-3 0,-2-4 0 15,7-1-6-15,1 4-2 0,-1-6-1 0,-1 1-2 16,3-4-2-16,1-3-10 0,-1 2-1 0,2 0-3 16,-2-5-6-16,3 0-1 0,0 0 1 0,0 0 2 15,-1-2 1-15,1 0 4 0,0-4 3 0,-3 3-5 16,3-3-2-16,0 0-11 0,0 0-6 0,0 0-5 15,0 0-14-15,0 0-8 0,0 0-21 0,0 0-8 16,4-18-26-16,-1 13-26 0,-3 1-133 0,0 4-305 16,-3-9 134-16</inkml:trace>
  <inkml:trace contextRef="#ctx0" brushRef="#br1" timeOffset="62578.0563">19832 2943 22 0,'-6'-4'273'0,"4"2"-8"0,2 2-12 16,-4-8-8-16,4 8-19 0,-3-5-18 16,2 1-8-16,1 4-14 0,0 0-16 0,-1-10-12 0,1 10-10 15,0 0-11-15,0-5-13 0,4 3-13 0,-4 2-15 16,2-5-9-16,-2 5-10 0,7 0-11 15,-7 0-3-15,9 1-5 0,-9-1-9 0,12 8-3 0,-4-1-9 16,0 0-3-16,1 2 7 0,-2 5-8 16,0 2-8-16,-1 1-1 0,0 0 0 0,-2-2-8 15,0 2-4-15,-4 0-16 0,0-1-9 0,0 1-6 0,-4 1-4 16,-1-2-9-16,0-3-7 0,-4 1-8 0,1-4 0 16,1-1-3-16,-6 3 2 0,0-3-6 15,2-1 9-15,0-5 2 0,1 3 8 0,-1-3-1 16,1-2 4-16,0 0 4 0,10-1 2 0,-20-2 2 15,15-1 6-15,-3-3-4 0,2 2 4 0,1-2 0 16,0-1 2-16,2 1 6 0,-5 0-2 0,7-1 4 16,0 2 0-16,-3-3 5 0,4 3 1 0,0 5 3 0,4-9 2 15,-3 6 0-15,-1 3 3 0,5-6 3 16,-5 6 1-16,8-2 4 0,-3 2 5 0,-5 0 9 16,17 4-6-16,-11-1 6 0,3 1-2 0,-1 1-4 15,2-1-14-15,2 1 11 0,0 2 3 0,-2 1-8 16,1-3-20-16,0 2-20 0,-2 2-22 0,-1-2-32 15,3-1-35-15,-4 1-41 0,2-2-53 0,-3 2-183 0,0-4-423 16,-6-3 187-16</inkml:trace>
  <inkml:trace contextRef="#ctx0" brushRef="#br1" timeOffset="63019.8338">20099 2999 175 0,'0'0'290'0,"0"0"-30"0,3-5-25 0,-3 5-23 15,8-2-19-15,-8 2-21 0,14-3-16 0,-9 3-18 16,-5 0-14-16,15 3-15 0,-6-3-11 0,-1 2-15 16,1-2-17-16,-1 2-13 0,-2 0-4 0,-6-2-9 15,9 6-4-15,-4-1-3 0,-2-1-4 0,-1 2-7 16,-2-2 2-16,0-4-6 0,-3 11-4 0,0-5 0 15,-1-1-2-15,0 0-1 0,-1 0-3 0,-4 1-2 16,4 0-1-16,-1-2 1 0,-1-1 0 0,7-3 0 16,-6 2-4-16,3 1 4 0,3-3-2 0,0 0 3 15,-5 5-4-15,5-5-1 0,0 0-5 0,0 0-1 16,0 0 3-16,0 0 0 0,0 0-3 0,0 0 0 16,14 0 2-16,-14 0 2 0,12 3-2 0,-2 1 1 15,-1-1 1-15,-4-1 0 0,5 2 6 0,-3-1 3 16,-1 2-5-16,0-3 0 0,0 2 3 0,0 2 3 15,-5-1 3-15,3 0-7 0,-3-1 6 0,-1 1-1 16,0 2-2-16,-2-2 5 0,-1 0-3 0,-3 2-2 16,1 0 3-16,-3-2-3 0,2 0-6 0,-4 2-20 15,2-2-11-15,-4 1-16 0,2-4-20 0,1 1-23 16,-4-1-33-16,13-2-31 0,-14-3-42 0,7 1-166 16,-4 0-388-16,11 2 172 0</inkml:trace>
  <inkml:trace contextRef="#ctx0" brushRef="#br1" timeOffset="63549.5053">19949 2769 96 0,'-23'2'208'0,"-3"1"-7"0,5 0-11 0,-6 4-4 15,-3 2-9-15,11-4-11 0,-5 10-16 0,-3-5-13 16,0 4-6-16,3 2-10 0,2 2-7 0,2 3-6 16,-3-1-4-16,5 5-8 0,-1-4-8 0,5 5-4 15,1-4-7-15,-1 4-6 0,9-1-6 0,0 2-9 16,5-1-2-16,-3-1-5 0,7-4-4 0,2 4-1 16,1 1-5-16,6-1-3 0,2 1-1 0,4-3-4 15,1 2-5-15,2-1 2 0,3-4-6 0,1 0 2 16,6-3-6-16,4-1 2 0,13 2-6 0,-14-7 0 15,3-4-5-15,14 0 2 0,-14-4-3 0,15-3-3 16,0-1 3-16,-14-2-6 0,0-3 1 0,11-6 4 16,-12 2 1-16,10-7-4 0,-14 5 13 0,-3-6-5 15,-2 0 3-15,1-1-14 0,-7-2 10 0,-3-3 14 16,-1-1-2-16,-5-1-2 0,-2-4 1 0,-5-2 3 16,-1-1 10-16,-4 1-8 0,-2-2 15 0,-5-1-3 15,-1 0 2-15,-8-8-7 0,1 9 9 0,-4 3-6 16,1 1 10-16,-5 1-7 0,-1 8-1 0,-2-1 10 15,0 3-10-15,-7 2-5 0,3 7 0 0,-3-2-8 16,1 2 1-16,-1 6-2 0,-2 1-5 0,-2 3-7 16,-1 4 2-16,0 1-7 0,0 2 4 0,-1-2-4 15,2 3-8-15,-1 1 0 0,4 2-2 0,2 1-3 16,4-1-13-16,-1 1-7 0,8-3-18 0,4 2-18 16,0-2-19-16,4-1-22 0,0-2-23 0,2 2-30 15,4 2-28-15,1-3-32 0,0 1-38 0,0-1-219 16,3-3-511-16,1-4 226 0</inkml:trace>
  <inkml:trace contextRef="#ctx0" brushRef="#br1" timeOffset="64531.9011">20157 2613 177 0,'-9'-5'217'0,"4"4"-16"16,-9-5-17-16,5 3-6 0,-1-2-11 0,-3 5-14 16,0-1-14-16,-1 2-12 0,-2 4-10 0,-1-1-9 15,-1 1-7-15,2 4-8 0,-2-1-8 0,-3-1-7 16,-3 8-7-16,-2-2-7 0,2 3 1 0,-3 1-9 15,4 1 1-15,-4 2-6 0,3 0-7 0,-4 0-6 16,4 1-2-16,-3-2-6 0,2 3 3 0,0-1-7 16,2 3 3-16,-5 1-7 0,6-3-3 0,2 0-1 15,-2 3 1-15,3-2-3 0,2 2-1 0,3-1-6 16,4 2 3-16,1-2-2 0,4 1 2 0,0 1-3 16,5 1 2-16,0 0-3 0,1 0 3 0,3 1-4 15,5-1 0-15,-4-1 0 0,5-1 0 0,3 1 0 16,1-2 0-16,4 3-1 0,0-3-2 0,5-1 3 15,0-2 2-15,6 1 5 0,-3-3 8 0,3-2 6 16,4 4 2-16,3-4 0 0,1-4 6 0,12 3 4 16,3-2-1-16,1-2 4 0,-4-1-4 0,-10-10-1 15,13 2-2-15,3-4 0 0,-19-2-5 0,14-4 3 16,-13 0-8-16,-3-1 6 0,2 1-7 16,1-5 1-16,-1 0-1 0,-3 0 4 0,-1-2-3 0,4-2-1 15,-5 0-8-15,-2-4 7 0,-5 2 6 0,3-3-6 16,0-1 2-16,-1-1 2 0,-5-4 6 15,1 3-1-15,-3-3-8 0,0-2 5 0,-1 1 0 0,-4-1 1 16,-1-4-14-16,1 0 5 0,-6 0 2 16,2 0-8-16,-5 2 0 0,-1 1-4 0,-3-3-2 15,-1 3-5-15,-6-1 4 0,2 3 0 0,-5 1 2 0,0 0-6 16,-5 3 3-16,0 0-2 0,-4 2-3 0,-1 0-1 16,-3 1-3-16,-2 1-1 0,0 1-7 0,-1 1 9 15,-4-1 0-15,2 0-17 0,-6 2 15 0,1 0 1 16,0 5 2-16,-5-4-4 0,0 3-3 15,-14-2 4-15,2 8-2 0,-3-2 2 0,1 7-1 16,-3 2-11-16,0 4-1 0,1 1-15 0,-2 0 10 16,0 7-2-16,2-3-4 0,2 3-1 0,15 1-6 0,1-1 3 15,-1 1-1-15,8-2-4 0,-1 4-11 0,4-1-8 16,5 3-15-16,7-3-25 0,0 1-22 16,5-1-27-16,3 3-53 0,8-5-61 0,-4 0-225 15,1 1-523-15,1-3 232 0</inkml:trace>
  <inkml:trace contextRef="#ctx0" brushRef="#br1" timeOffset="66113.9458">19890 3633 139 0,'0'0'255'0,"0"0"-13"0,-7-3-12 15,7 3-21-15,0 0-18 0,0 0-19 0,0 0-15 16,-16 5-9-16,10 4-5 0,-1 0-13 0,0 5-5 16,-5 1-10-16,-2 13-12 0,-2 0-4 0,-1 2-11 15,-1 0-9-15,0 0-6 0,-1 4-6 0,-4 5-6 16,5-7-9-16,0-2-1 0,-6 11-2 0,9-12-9 15,-3 1-2-15,0-2-7 0,0-2-13 0,3-1-16 16,-6-1-22-16,7-2-22 0,-1 1-22 0,2-8-26 16,4 3-26-16,0-2-27 0,0-3-32 0,0-2-29 15,4 0-172-15,-3-2-407 0,3-2 180 0</inkml:trace>
  <inkml:trace contextRef="#ctx0" brushRef="#br1" timeOffset="66618.634">18970 4749 84 0,'-2'-3'264'0,"-1"-1"-16"0,3 4-13 16,-3-7-10-16,3 4-20 0,2-4-17 0,-1 3-10 16,2 0-17-16,2-2-13 0,0 2-17 0,0 2-14 15,3-3-7-15,-1 3-17 0,0 0-5 0,4 2-8 16,-2 1-11-16,1-1-4 0,-1 3-11 0,1 2-4 16,-2 1-1-16,1 0-9 0,-4 1-3 0,4 3-4 15,-4-2-4-15,-1 3 1 0,0-1-1 0,-3 1-4 16,1 1-7-16,-5-1-8 0,-1 1-11 0,-5 0 2 15,4 5-7-15,-9-5-8 0,2 1-2 16,-1-2-2-16,0-1-3 0,-3 0-2 0,2-3 6 0,0-2-2 16,1-2 5-16,1-1 5 0,0 0 2 0,1 1 0 15,3-3 2-15,-2 0 4 0,2-3 4 0,2 1 1 16,-2 0 12-16,3-1 4 0,1-1 0 0,2 0 2 16,0 1 2-16,2 3 2 0,-1-6 6 0,1 6-6 15,0-5-3-15,0 5 1 0,4-3 1 0,-3 0 0 16,-1 3 1-16,11 0-2 0,-11 0-1 0,12 4-5 15,-4-2 3-15,2 3-1 0,-1 0-4 0,-1 0-3 16,1 0-1-16,1 2-13 0,-1 0-22 0,0-1-23 16,1 2-31-16,-1 0-24 0,1-3-39 0,0 1-37 15,-1 0-49-15,2-4-206 0,1-2-467 0,1 0 207 16</inkml:trace>
  <inkml:trace contextRef="#ctx0" brushRef="#br1" timeOffset="66983.4134">19327 4763 256 0,'1'-4'290'0,"-1"4"-25"16,0 0-27-16,0 0-21 0,0 0-11 0,0 0-14 15,0 0-18-15,-5 11-16 0,1-6-14 0,3 2-15 16,-2 3-11-16,1-1-14 0,-2 4-6 0,1-3-12 0,1 2-8 16,-1-1-8-16,2-2-5 0,-2 2-8 15,3-3-8-15,0 1-8 0,0-4-8 0,0 1-11 16,3-1-14-16,-2-1-7 0,3 0-8 0,0-1-7 15,2-3-3-15,-6 0 0 0,14 0-3 0,-7-2 0 16,-1-1 0-16,5-1 3 0,-4 2 1 0,2-4 4 0,-4 2 0 16,1-1 4-16,2 2 10 0,-4-4 9 15,0 4 8-15,0-1 7 0,-1 1 8 0,0 1 10 16,0-1-5-16,-3 3 0 0,2-4-5 0,-2 4-8 16,0 0 0-16,0 0-8 0,0 0 1 0,0 0-3 0,-4 16-1 15,2-10-4-15,-1 3 2 0,1 3-2 16,-2-2-1-16,0 1 1 0,3-1-2 0,-1 5-4 15,0-3 3-15,2 0-7 0,0-2-7 0,0 2-21 16,0-3-26-16,1-2-25 0,-1 1-27 0,0-3-33 16,-1 0-29-16,2-1-29 0,0 1-24 0,-1-5-176 0,0 0-429 15,0 0 189-15</inkml:trace>
  <inkml:trace contextRef="#ctx0" brushRef="#br1" timeOffset="67525.0762">19152 4466 157 0,'-23'-3'232'0,"1"3"-10"15,-5 3-11-15,-2-1-6 0,0 3-10 16,8 0-10-16,-9 4-14 0,5 1-12 0,-2 2-13 15,-1 2-9-15,6 4-13 0,-6 3-8 0,3 1-11 16,2 1-8-16,0 3-9 0,-1 0-11 0,3 3-4 16,-1 3-9-16,-2 9-1 0,6-10-11 0,0 1-3 0,4 1-4 15,1 1-4-15,-1-1-2 0,4-3-8 0,6 7 0 16,-1-6-7-16,6 0 4 0,3 3-2 16,4 0-6-16,2-5 1 0,3 2 2 0,-1-1-3 15,8 0-3-15,-1 0 2 0,4 1-1 0,-3-4-2 16,6 0 0-16,11 9 1 0,-9-14-2 0,2 2 5 0,5-7-5 15,1-2 0-15,11 1 3 0,-8-6-1 0,13-7-2 16,-1 1 1-16,-11-8 1 0,13-3 0 16,1-8-4-16,-3-4 1 0,2-3-6 0,-2-5 5 15,-3-4 5-15,1-3-6 0,-6 0 8 0,-3-1 8 0,-3 1 4 16,-5-6 7-16,-8 12 3 0,3-17 0 0,-8 3 0 16,-2-4-13-16,-7-2 1 0,0 1-13 0,-10-6 12 15,0 3-6-15,-6 4-2 0,-6 1 1 16,3-1-2-16,-2 12-7 0,-7-9-5 0,0 14 4 15,0 4-3-15,-5 1 1 0,-4 2 2 0,-1 5-6 0,-5 1-2 16,-3 3 0-16,0 4 3 0,-2 2-1 0,0 2-6 16,1 2 0-16,0 3-8 0,0 0-1 0,0 3-12 15,5 2-15-15,2 2-18 0,1-2-23 0,3 4-26 16,3 4-36-16,4-4-34 0,6 3-30 16,2-4-44-16,3 1-54 0,-3 1-163 0,7-1-502 0,0-2 223 15</inkml:trace>
  <inkml:trace contextRef="#ctx0" brushRef="#br1" timeOffset="69067.7929">20561 3563 9 0,'0'0'265'16,"0"0"-16"-16,0-3-20 0,0 3-20 0,0 0-18 15,0 0-16-15,0 0-30 0,0 0-26 0,4-2-8 16,-4 2-11-16,0 0-7 0,6 5-1 0,-2-1-13 16,1 4 11-16,0 0 3 0,3 1-8 0,2 5-6 15,-2 1-9-15,2 8 1 0,3 0-1 0,-3 3-5 16,0 4-4-16,0 2-7 0,2-2-2 0,2 1-5 15,-2-1 7-15,-1 2-16 0,3-1-6 0,-2-2 1 16,0-1-1-16,1 1-10 0,-2-6 1 0,1 4-1 16,-3-10-3-16,0 6 2 0,4-6-3 0,-7-2-3 15,2 0 0-15,1-1-2 0,-3-3 0 0,-2-2-1 16,1 3 1-16,-1-3-6 0,1 1 9 0,-1-2 2 16,1 1-1-16,-2-2-6 0,-1-2 2 0,2 0-3 15,-1-1-2-15,-2-1 5 0,2 2-2 0,-1-3-3 16,-2-2 2-16,1 5-1 0,-1-5 0 0,2 3 3 15,-2-3-2-15,1 3 7 0,-1-3-2 0,0 0 1 16,0 0 0-16,0 0 1 0,3 2 0 0,-3-2-3 16,0 0 1-16,0 0-4 0,0 0-1 0,0 0-2 15,0 0 1-15,0 0 0 0,0 0-7 0,0 0-6 16,0 0-11-16,0 0-11 0,0 0-17 0,0 0-8 16,0 0-10-16,0 0-5 0,0 0-1 0,0 0-5 15,0 0-5-15,0 0-9 0,0 0-9 0,0 0-13 16,0 0-19-16,0 0-22 0,0 0-28 0,0 0-40 15,0 0-153-15,0 0-399 0,0 0 177 0</inkml:trace>
  <inkml:trace contextRef="#ctx0" brushRef="#br1" timeOffset="69584.438">20757 4624 141 0,'0'0'254'0,"-7"-1"-19"0,7 1-18 0,0 0-20 16,-9 0-17-16,9 0-20 0,0 0-12 0,0 0-19 16,-7 1-15-16,7-1-11 0,0 0-11 0,-2 4-9 15,2 1-5-15,0-5-9 0,0 5-4 0,2-1-8 16,1-1-6-16,1 2-3 0,0-3-5 0,4 3-1 15,-2-3-8-15,3 3-2 0,0-1-3 0,1 1-6 16,-1 0 5-16,3-2-3 0,-1 4-1 0,-2-4 3 16,0 3-2-16,3-3 1 0,-6 2-6 0,-1-2 2 15,3 4 2-15,-2-2 0 0,-1 0 2 0,-1 2 3 16,0-2 6-16,0 0-4 0,-2 2 1 0,0-3 1 16,-1 2-6-16,-1-2-1 0,0 3-3 0,-1-2 2 15,-2 2-1-15,1-2-6 0,-2-1-1 0,-3 0-16 16,1 1-15-16,-3-1-18 0,-1-1-21 0,3-1-23 15,-5 1-30-15,1-1-34 0,2-4-50 0,-2-1-39 16,-2 3-167-16,4-5-429 0,-4 1 189 0</inkml:trace>
  <inkml:trace contextRef="#ctx0" brushRef="#br1" timeOffset="69761.5385">20681 4587 222 0,'2'-5'262'0,"0"2"-14"0,3-2-19 0,0 1-21 16,3-1-17-16,2 0-12 0,7-2-22 0,-2 1-13 16,4 0-15-16,0 0-20 0,-2 1-26 0,2-1-37 15,-1 0-48-15,3 1-35 0,-1 1-40 0,-1-1-51 16,2 1-53-16,-4-1-116 0,1 1-322 0,1-4 142 16</inkml:trace>
  <inkml:trace contextRef="#ctx0" brushRef="#br1" timeOffset="70177.8743">21155 4446 74 0,'0'3'227'0,"0"-3"-8"15,0 0-7-15,-2 7-3 0,2-7-8 0,0 0-13 16,-3 10-6-16,4-5 2 0,-2 2-27 0,1 0-14 16,-1 5-19-16,-1-3-9 0,2 3-11 0,-1 0-9 15,1-4-8-15,-1 6-6 0,0-2-11 0,-2-2-5 16,2 0-8-16,0 1 0 0,1-2-8 0,0 0-15 15,0-1-11-15,1-1-10 0,-1-1-13 0,1 1-14 16,3-3-1-16,0 1-4 0,0-1-3 0,1-1-4 16,-5-3-8-16,11 0-2 0,-2 0-3 0,-9 0 12 15,16-2-3-15,-4-2 2 0,-4 3 7 0,-3-4 0 16,4 0 3-16,0-1 5 0,-4 2 16 16,0-2 8-16,-1 1 5 0,0-1 7 0,0 4 9 0,0-1 11 15,-4 3 8-15,6-7 8 0,-5 2 3 0,-1 5 1 16,4-4-9-16,-4 4-5 0,0 0-8 0,4-3-8 15,-4 3-4-15,0 0-4 0,0 0-1 0,0 0-5 16,0 0 0-16,0 0-2 0,1 15 0 0,-1-10 0 16,0 5-3-16,0-1 3 0,3 1-3 0,-2 1 1 15,2-1-2-15,-3 2 0 0,0 0 2 0,0-2-7 16,0 2 8-16,1-2-12 0,-1-1-9 0,1 1-9 16,-1-3-24-16,3 2-26 0,-3-3-27 15,0-1-33-15,0 0-22 0,0-5-23 0,1 7-32 0,4-7-53 16,-5 0-136-16,0 0-422 0,0 0 187 0</inkml:trace>
  <inkml:trace contextRef="#ctx0" brushRef="#br1" timeOffset="70749.5834">21168 4261 24 0,'-32'-4'219'0,"0"2"-20"15,-5 0-10-15,4 2-10 0,-6 2-10 0,1-1-8 16,1 3-3-16,0 2-2 0,1 1-3 16,3 2-3-16,1 1-15 0,1 5-10 0,3-1-7 15,0 2-4-15,4 3-1 0,2 4-17 0,6 3-1 0,-2-3-11 16,6 7-4-16,1 1-5 0,3 1-5 0,3-1-6 16,1 2-9-16,4-1-1 0,4 3-8 0,1 1-2 15,4-1-1-15,1-1-7 0,6 10-5 16,-1-11 1-16,0-2-4 0,12 8-3 0,-7-8-1 15,3-4-4-15,-1 2 2 0,5-5-5 0,0-2-2 0,2 2 0 16,1-3 1-16,0-3-2 0,1 2-2 0,2-5-4 16,3 0-9-16,-4-3-1 0,3-4-6 0,1-4-7 15,-1-2 4-15,2-2-1 0,4-3 2 16,10-5 2-16,-15 1 0 0,-2-8 1 0,15-3 2 16,-16 2-1-16,13-6-1 0,-14 3 6 0,8-13 2 15,-1 2 5-15,1-5-2 0,-7 0 4 0,0-2-1 0,-3-2 1 16,-8-2 2-16,-2-3 3 0,-4 3 0 0,-5 10-3 15,-3-1-2-15,-3-4 2 0,1-10-2 16,-5 12 3-16,-2 0 9 0,-2 2-5 0,-3 1 7 16,-2 1-8-16,2 2 5 0,-7-1-10 0,-1 0 5 15,-2 0-7-15,-1 5 8 0,-5-1-3 0,-1 5-1 0,0-1 0 16,-6 0-2-16,-1 2-1 0,0 6-5 0,-5 0 1 16,-2 2-2-16,0 2 3 0,1 0 3 15,-16 2-6-15,2 0 0 0,12 7 0 0,-2 2-2 16,-1 2 6-16,-12-1-4 0,3 6 0 0,10-1-6 15,-11 2 1-15,4 3-14 0,-2 4-6 0,12-2-7 0,0-3-11 16,0 2-8-16,1-2-4 0,4 0-5 0,3 3-11 16,1-3-8-16,9-2-16 0,1-1-30 0,1 0-35 15,4-2-33-15,4 2-36 0,0-2-192 16,3-2-451-16,2 0 199 0</inkml:trace>
  <inkml:trace contextRef="#ctx0" brushRef="#br1" timeOffset="75834.1436">20856 4113 140 0,'-5'-4'175'0,"5"4"-8"15,-1-3-10-15,1 3-12 0,-3-4-13 0,3 4-16 16,-6-4-9-16,2 1-8 0,4 3-5 0,-5-2-5 15,5 2-1-15,0 0-9 0,-8-1-1 16,8 1-5-16,0 0-2 0,-9 1-1 0,9-1-5 16,-11 0 2-16,11 0-7 0,-12 2-4 0,7-1-2 0,-5 2-2 15,5 0-1-15,-3-2-7 0,-5 3 1 16,3 1 1-16,-3-3-4 0,1 4-3 0,0-3-3 0,-2 6 3 16,1-4-7-16,2-1 0 0,-6 1-4 15,2 2-1-15,-3-1-3 0,5-2 1 0,2 3-5 0,-1 1-1 16,-3-3-4-16,2 1 11 0,4 1-12 0,-5-2-3 15,4 3-1-15,0-3 0 0,0 2-2 16,-2 0 1-16,3 0-1 0,-1 2-1 0,1-1 0 0,0 0 2 16,-1 0 0-16,2 2-1 0,0 0 3 0,2-2-3 15,-4 2 1-15,5 0-1 0,1-1 1 0,-5 1 3 16,-1 5-7-16,-1-6 5 0,5 0-4 0,-2 3 5 16,2-3-7-16,-2 2 1 0,3-1 1 15,-1 0-1-15,1 0 2 0,-2 1 3 0,2 1-4 16,-1 2-3-16,3 2 2 0,-2-3 12 0,2-2 0 0,-1 5-2 15,2 2-2-15,-2-3 3 0,3 2 1 0,-1 0-6 16,2 1 4-16,1-1 1 0,0-1 3 0,0 0-3 16,3-2 1-16,-4 6-6 0,2-4 3 15,2 0-4-15,2 0 1 0,-4-1 2 0,2 1-4 16,1-2-1-16,-1-2 0 0,1 4 1 0,3-2-1 0,-2 2-2 16,1-2 2-16,0 0-5 0,2 0 1 0,-4-2 2 15,0 1-1-15,3 2 1 0,-3-4 1 0,4 5 1 16,0-3 2-16,3 1-2 0,-5 1 4 0,0-1-2 15,-1-1 0-15,0-2 7 0,5 2-7 0,-2 0-2 16,2 0 1-16,-3-4-1 0,1 0 1 0,-2-1 2 16,1 0-4-16,2 1 3 0,-2-1-3 0,2 1 5 15,0 2-6-15,1-9 4 0,0 7-4 0,0-3 3 16,1 1-3-16,-3-2 2 0,5 2-2 0,-5 0 3 16,6-2 2-16,1 2-5 0,-5-4 4 0,3 4-1 15,4-2 3-15,-5-2 2 0,5 2-9 0,0 0 4 16,0-1 3-16,2-1 0 0,-1 2-2 0,0-3 2 15,1-2-4-15,-4 3-3 0,6-3 3 0,-5 0-2 16,2 1-2-16,-3 2 0 0,2-3 10 0,1 1-11 16,-6-1-3-16,0-1 0 0,0 1 3 0,-1 0 0 15,2 0-3-15,2 0 0 0,-2-3 1 0,-1 6 2 16,6-3-2-16,-6 0-1 0,7 0 2 0,-7 0 4 16,1 0-6-16,3 0 2 0,2-3-3 0,-1 2 8 15,3-2-7-15,-3 2 1 0,-1 0-1 0,3 0 1 16,1-1 2-16,-5 0-2 0,2 0-1 0,-1 1 0 15,-3-2 1-15,1-2 2 0,4 4 5 0,-6-2-6 16,1 0-1-16,-1-1-3 0,6 1-2 0,-9-1 6 16,4 1-2-16,-1 0-3 0,4-1 7 0,-4 3-1 15,4-5 7-15,-1 2-11 0,2 0-1 0,-2-1-1 16,2 1 4-16,0-2-3 0,1 1 1 0,0 0-1 16,-2-2 4-16,-2 0-1 0,2 0 5 0,2 0-8 15,0 1 1-15,-2-3 1 0,-1-1-2 0,-1 3 3 16,-1-2 3-16,2 1-4 0,-1-1 0 0,2 2 1 15,-5 0-2-15,0-3 6 0,1 0-4 0,0 3-1 16,-1-1-3-16,0 1 4 0,1-3-1 0,-3 2 0 16,2 4-5-16,-2-6 1 0,4 1 5 0,-5-1 2 15,0 2-3-15,1-1 1 0,2-3-1 0,-1 0 1 16,-3 2 3-16,3-2-4 0,-3 1 6 0,1-2-6 16,1 1 2-16,-2-2-5 0,-3-1 4 0,0 1 1 15,0 1-4-15,0 1 2 0,-1 0 4 0,0 0 0 16,-3 0-7-16,3-2-3 0,-1 3 7 0,-1-2-4 15,-3 1 4-15,0 1 4 0,2-1-7 0,-5 0 1 0,4 0 1 16,0 0 1-16,-1 0 1 0,-4 2-5 0,1-2-1 16,0 2 8-16,4-2 2 0,-9-2 0 15,4-2-3-15,-3 5 1 0,3-3-1 0,-5-1 3 16,1 0 0-16,0 1-5 0,-4 0-3 0,4-1 2 16,-1 1-1-16,2 0 1 0,-4 2 2 0,5-3-2 0,-2 1 1 15,-1 1-5-15,-1 0 1 0,4 1 2 0,-4 1 1 16,3-1-2-16,-1 0 2 0,-2 2-2 0,2 0 1 15,-3 0 0-15,2 1-1 0,-3-2 0 16,-1 0-4-16,-2 1 8 0,3-1-1 0,-4 2-1 0,7 2-3 16,-4-3 5-16,-2 1-4 0,4 2 0 0,-2-3-2 15,-2 3 4-15,2-3-5 0,-1 3 4 0,2-5-1 16,-2 2 0-16,2 1 1 0,0-1-1 0,-2-1 0 16,2 5-1-16,-3-5 3 0,1 5-2 15,0-6 0-15,1 4 8 0,-1-1-7 0,5 1-1 0,-6 2-2 16,1-4 1-16,-3 5 0 0,8 0 0 0,-3-4-2 15,3 6 6-15,-2 0-1 0,-2-2 2 0,4 0-6 16,-3 4 3-16,-1-3-2 0,1 1-1 0,-1 1 2 16,3-1 0-16,-2 3 2 0,3-3 5 0,-2 3-7 15,-2-3-5-15,3 3 2 0,-3-1 5 0,1 1-5 16,-2-1 3-16,-2 0 2 0,-2 2 1 0,3 0 2 16,1 1-4-16,-3 0-1 0,-1 1 0 0,1 0 2 15,0 2-4-15,-1-1 2 0,1 1 3 0,-1-1-3 16,1 1 12-16,0 0-11 0,-1 2-1 0,2-2 4 15,0 0-7-15,1 2 2 0,-2-2 5 0,1-1-6 16,0 2 3-16,0 0 5 0,4-1-4 0,0 1-2 16,2-2 0-16,1 3 0 0,-4-1-1 0,5-2 0 15,-4 1 6-15,3 1-1 0,1 0-1 0,0 2-5 16,0-4 12-16,0 2-9 0,0 1-2 0,-1-3 0 16,2 0 0-16,1 0 1 0,-1 4-4 0,1-2-3 15,0-2-7-15,2-1-13 0,1-1-14 0,0 1-13 16,-1 0-16-16,0-1-15 0,3 1-19 0,2-3-28 15,-7 1-21-15,7-1-23 0,0 0-28 0,-4 1-44 16,4-1-159-16,0 0-441 0,0 0 195 0</inkml:trace>
  <inkml:trace contextRef="#ctx0" brushRef="#br1" timeOffset="78872.534">19428 4307 51 0,'0'0'143'0,"0"0"-12"0,-4-4 5 16,4 4-6-16,0 0 1 0,0 0-8 0,0 0-1 15,-3-4-8-15,3 4-12 0,0 0-4 0,-2-3-14 16,2 3-9-16,0 0-1 0,-7 0-9 0,7 0-6 16,0 0-8-16,-7 0 0 0,7 0-9 0,0 0-2 15,-11 0-5-15,11 0 2 0,-9 0-3 0,9 0-3 16,-10 0-5-16,4 0-1 0,-1 3 5 0,1-3-7 15,-1 1-2-15,-3 0-1 0,0 4 1 0,-4-2-4 16,4-1 1-16,-8 3 0 0,5 0-4 0,-4-1 3 16,0 1 1-16,0 0-7 0,-1 2 6 0,-2 1-5 15,1-2-7-15,1 2 8 0,-4-1 1 0,3 0-5 16,1-1-1-16,-8 5 2 0,7-3-1 0,-4 2-1 16,-4 1 9-16,3 1 2 0,5-5 4 0,-6 6 2 15,5-6-5-15,-4 5 2 0,0 2 1 0,4-2-5 16,-4 0 2-16,-1 3-4 0,-2-5 0 0,9 2-5 15,-8 3 1-15,3 0-3 0,-1-2 4 0,1 2-2 16,0 0-2-16,7-3-1 0,-1 2-2 0,2-4-1 0,-2 2 1 16,2 2-3-16,-1 1 2 0,4-4 1 15,1 3 6-15,-1 1-1 0,0-2-2 0,-2 3 1 16,5-2-1-16,0 3 0 0,1-3-2 0,-3 2 1 16,-1 0-1-16,6 0-2 0,-3 0 4 0,1-2-6 0,5 2 5 15,0 1 0-15,-1 0 1 0,4 0-2 0,-4 0 2 16,1 2 0-16,1-1-2 0,4 0-1 15,1-1 1-15,1-1-4 0,1-1 2 0,0 3-2 16,3-1 3-16,2 0-2 0,-5 2 0 0,3-1 2 16,-3 0 1-16,5 7-3 0,-2-1-1 0,0-5 1 15,-2-2 0-15,4 7-1 0,-1-6 1 0,0 6-2 0,-2-4 3 16,3 4 1-16,-4-6 0 0,3 2-3 16,0-3 5-16,0 0-6 0,0-2-1 0,4 9-1 15,-4-12 1-15,1 4 3 0,5 0-2 0,-4-2 0 0,0 1 1 16,4-4 0-16,1 4 0 0,-1-3-1 0,2-3 6 15,1 3-7-15,-1-2 6 0,1-1-4 0,3 0 5 16,-1 0 4-16,7 0 2 0,-6-4 0 0,5 1 1 16,4 0 3-16,-3-1 0 0,2-2-8 0,2 0 0 15,-1-2 1-15,0 2-4 0,-1-1 0 0,-2-2 1 16,1-1 2-16,-2-2-3 0,3 1-1 0,-1-4-1 16,-6 4 1-16,5-5-2 0,2 1-2 0,-1-2 3 15,0 2 2-15,-2-6 0 0,-6 7-3 0,7-7 1 16,-3 0-1-16,3 2 12 0,-9 1-5 0,9-3 5 15,-4-4-1-15,-5 7-1 0,-2-3 3 0,10-1 4 16,-3-3 2-16,-1 1-1 0,-6 4 0 0,3-2-2 16,2-3 0-16,-4 4 1 0,8-3-4 0,-4 0 0 15,0-1-5-15,-4 4 7 0,2-5-2 0,-4 3-5 16,1 1 2-16,-2-3 0 0,-1 2 0 0,-1-3-3 16,-1 1-1-16,0 1-2 0,-1-1-5 0,-1-1 3 15,-1 1-2-15,-3 0 3 0,4-1-2 0,-4 2 2 16,-1-2-2-16,-3 3-4 0,2-2-4 0,-2-4 5 15,-1 3-1-15,0-1 3 0,0 2-1 0,-1-3 1 16,-2 2-7-16,-1-3 29 0,-1 4-2 0,-4-4-6 16,3 0-1-16,-4-3 0 0,3 6 1 0,-2-3-4 15,-1-1 1-15,1 3-8 0,0 0-2 0,-1 1 1 16,-2-3-7-16,-3 1-2 0,4 2 4 0,0 2-1 16,-5-6-10-16,5 6 3 0,-1 1-2 0,2-1 1 15,-1 1 1-15,-4-1 4 0,6 0-2 0,-4 3-1 16,7 3 4-16,-6-6-2 0,1 1-3 0,3 5 5 15,-5-2-2-15,3 0 1 0,-1-2 2 0,-2 3-1 16,3-2 0-16,-2 2 4 0,-2 0-6 0,4 1 0 16,1 1 1-16,-6-1-3 0,3 1 2 0,-3 0 1 15,-2 1 2-15,3 1-2 0,1-1 1 0,-2 0 0 16,2 2 8-16,0-1-8 0,0 2-3 0,-4-2 0 16,-2 3 5-16,6 1-6 0,-9-2 3 0,3 2 1 15,0 2-6-15,-4 0 7 0,-7 3 6 0,1-1-8 16,-2 1-2-16,3 3 3 0,-1 0-8 0,0-1 0 15,-1-1-3-15,-1 1-4 0,3 1 0 0,7-3-10 16,0 0-2-16,-1 4-2 0,2-2-8 0,3-2-4 16,3 2-12-16,4-4-27 0,-2 3-27 0,1-2-35 15,2-2-44-15,5 1-59 0,-1 0-187 0,5-1-469 16,0 0 207-16</inkml:trace>
  <inkml:trace contextRef="#ctx0" brushRef="#br1" timeOffset="82112.024">21085 5403 77 0,'0'0'242'15,"0"0"-17"-15,0 0-15 0,0 0-21 0,0 0-17 16,0 0-17-16,0 0-15 0,0 0-12 0,0 0-13 15,0 0-14-15,-4 1-14 0,4-1-15 0,0 0-22 16,0 0-26-16,0 0-23 0,0 0-24 0,0 0-20 16,0 0-26-16,0 0-23 0,0 0-41 0,8 5-139 15,-8-5-293-15,0 0 129 0</inkml:trace>
  <inkml:trace contextRef="#ctx0" brushRef="#br1" timeOffset="82277.9246">21135 5490 23 0,'0'0'166'15,"-3"4"-15"-15,1-2-18 0,2-2-15 0,-2 6-3 16,1-4-30-16,1-2-25 0,0 9-23 0,0-4-33 16,-1 0-26-16,1-3-26 0,1 5-89 0,-2-2-149 15,2-1 65-15</inkml:trace>
  <inkml:trace contextRef="#ctx0" brushRef="#br1" timeOffset="82430.8285">21135 5729 80 0,'0'5'154'16,"0"-5"1"-16,0 0-32 0,-1 4-8 0,1-4-15 0,0 0-25 15,1 5-25-15,-1-5-41 0,0 0-20 0,1 4-33 16,-1-4-91-16,0 0-146 0,0 0 66 15</inkml:trace>
  <inkml:trace contextRef="#ctx0" brushRef="#br1" timeOffset="82569.7444">21130 5810 26 0,'0'0'105'0,"0"0"-34"0,0 0-34 0,0 0-59 15,0 0-15-15,0 0-38 0,0 0 17 0</inkml:trace>
  <inkml:trace contextRef="#ctx0" brushRef="#br1" timeOffset="85012.5816">21178 5941 56 0,'0'0'80'0,"0"0"-9"0,0 0-29 16,0 0-52-16,0 0-31 0,0 0-42 0,0 0 19 16</inkml:trace>
  <inkml:trace contextRef="#ctx0" brushRef="#br1" timeOffset="86741.8444">21127 1405 98 0,'0'0'169'0,"0"0"-9"16,-6-3 10-16,6 3-5 0,-3-5 6 0,3 5-6 0,0 0-7 16,-1-2-12-16,1 2-11 0,0 0-14 0,0 0-14 15,0 0-11-15,0 0-12 0,0 0-7 0,0 0-6 16,0 0-12-16,0 0-2 0,0 0-5 0,17 5-4 15,-12-3-6-15,3-2-2 0,3 3-4 0,0-3-7 16,7 2 5-16,1 3-7 0,3-3-1 0,6-2 1 16,4 3-3-16,0 2-3 0,6-1-3 0,3 1-1 15,13-5-3-15,2 3 4 0,-1-3-9 0,1 0 1 16,3 0 0-16,-1 2-1 0,-7 0-4 0,1-4-3 16,-14 7 0-16,2-7-2 0,-1 4 1 0,-6-2-2 15,-3 3-1-15,-8-2-5 0,-2-2-8 0,-1 1-4 16,-7 0-6-16,-3 0 4 0,0 0-5 15,0 0 5-15,-4 0 2 0,-5 0 1 0,5 1-2 0,-5-1 6 16,0 0-1-16,0 0-3 0,0 0-13 0,-19 3-15 16,14 0-19-16,-7-2-30 0,7 0-30 0,5-1-26 15,-12 2-179-15,5-1-357 0,7-1 158 0</inkml:trace>
  <inkml:trace contextRef="#ctx0" brushRef="#br1" timeOffset="86999.8603">22441 1264 259 0,'1'-4'244'0,"-1"4"-27"16,1-4-20-16,-1 4-22 0,0 0-17 0,0 0-18 15,0 0-14-15,0 0-13 0,0 0-8 0,4 8-8 16,-4 0-8-16,3 1-6 0,-3 4-12 0,1-4 1 15,-2 7-9-15,1-5-5 0,1 9-5 0,-1-6-6 16,0 5-3-16,0-1-4 0,1 0-5 0,-1-2-10 16,3 0-14-16,-1-4-27 0,1 5-41 0,-1-6-42 15,0-5-33-15,0 1-37 0,2 0-173 0,-1-4-370 16,-3-3 164-16</inkml:trace>
  <inkml:trace contextRef="#ctx0" brushRef="#br1" timeOffset="87419.7417">22625 1342 59 0,'0'0'193'0,"2"-1"-9"0,-2 1-19 16,0 0 1-16,0 0-4 0,10 6-14 0,-4-1-12 0,0-1-18 16,1 4-5-16,1-1-9 0,3 3-8 0,-4 0-12 15,7 1-9-15,-1 1-9 0,-6-2-6 16,1 0-4-16,-3 0-7 0,-1-1-1 0,0 1-9 15,0 2-1-15,-6-5-6 0,-1 2 1 0,-1-1-2 16,-2-1-3-16,-2 0-7 0,-1 3 3 0,-2-7-3 16,2 2-1-16,-2-1 0 0,4-1-2 0,-1-3 0 15,8 0-3-15,-11 0 3 0,11 0-8 0,-7-7-8 16,6 2-5-16,1 5-6 0,2-15-3 0,4 4-4 16,-1 0-11-16,4-3 2 0,1 1 3 0,-1-3 1 15,2 4 4-15,-2-3-4 0,0 1 7 0,0 1 6 16,0 0 5-16,-4 2 2 0,-1 2 12 0,-3 0-1 15,3 0 5-15,0 0 7 0,-6 4 3 0,4-2 5 16,-4 0-4-16,0 4-4 0,1-2-2 0,-3 1-2 16,0 1-2-16,-4 1-4 0,3 0 4 0,-5 2-6 15,1 1-3-15,-2-1 3 0,-1 1-5 0,3 1 4 16,-2 1-10-16,2-2 2 0,4 0-21 0,0 1-18 16,5-2-24-16,-8 5-21 0,8-5-29 0,-3 3-14 15,3-3-26-15,0 0-27 0,0 0-119 0,0 0-321 16,25-8 142-16</inkml:trace>
  <inkml:trace contextRef="#ctx0" brushRef="#br1" timeOffset="87886.4495">22445 1092 136 0,'-28'1'166'0,"8"3"-14"0,-8 1-12 0,9 3-14 15,1 1-8-15,-7 3-8 0,0 1-8 0,1 1 3 16,1 3-12-16,3 2 0 0,-1 1-15 0,6 1 3 16,-3 4-7-16,0 1 2 0,5 4 5 0,-1 1-13 0,0 2-2 15,3 1 3-15,1 0-8 0,3 1-1 16,3 0-7-16,5 11 0 0,7-12-10 0,2 13 0 16,-1-13-3-16,13 8-2 0,-3-12-7 0,12 6-1 15,-4-9 1-15,17 4-4 0,-1-4-2 0,4-1 2 16,1-6-6-16,7-6 0 0,-2-4-2 0,3-1-2 15,-2-4 1-15,3-5 0 0,1 1 3 0,-1-6-3 16,-3-3 2-16,-2-5 2 0,-2 1-2 0,-13 1-3 16,0-3-5-16,-1-1 1 0,-4-5-2 0,-1-2 3 15,-5-4-2-15,-3-1 3 0,-6-2-5 0,-2-2 0 16,-6-2-6-16,-4 1 6 0,-2-19 0 0,-7 20 1 16,-1-4 8-16,-13-7-1 0,0 12 2 0,-4 4 0 15,-3-1 0-15,-12-5 16 0,7 9-8 0,-14 0 6 16,8 8-4-16,0 1-2 0,-1 2-1 15,0 3-2-15,-1 1-1 0,2 1-1 0,2 2-6 16,4 0-2-16,-1 5-6 0,3 0 4 0,7 0-5 16,8 3-4-16,-1-1-13 0,1 1-10 0,4 2-29 15,4-1-26-15,1 0-31 0,2 5-26 0,4-1-33 16,-1 0-26-16,11 5-48 0,-4-6-146 0,9 4-415 0,9 0 184 16</inkml:trace>
  <inkml:trace contextRef="#ctx0" brushRef="#br1" timeOffset="88245.2283">23395 1485 61 0,'-1'6'289'0,"1"-6"-27"0,1 3-23 15,-1-3-21-15,5 2-17 0,3-1-10 0,5 1-14 16,5-2-18-16,10 2-10 0,6-3-13 0,2 5-14 16,15-7-9-16,4 8-13 0,1-3-4 0,1-2-10 15,0-2-12-15,3 0-10 0,-2 4-4 0,2-7-9 16,-3 5-2-16,-2-1-8 0,7-2-2 0,-4 1-4 16,0 3-3-16,-7 0-1 0,1-1-4 0,-16-1-2 15,1-1-4-15,0-3-2 0,-1 1-2 16,1 1-2-16,-4 1-2 0,2-1 2 0,-5 0-4 15,-8 3-3-15,-3-4 2 0,-1 4-4 0,0-1 0 0,-4 1-5 16,-5 0-2-16,0-2-3 0,-4 2-11 0,0-2-4 16,-5 2-11-16,9-1-25 0,-9 1-31 0,0 0-50 15,5-4-60-15,-5 4-259 0,0 0-492 0,0 0 218 16</inkml:trace>
  <inkml:trace contextRef="#ctx0" brushRef="#br1" timeOffset="88614.003">25074 1199 102 0,'-9'1'224'0,"2"0"-22"0,7-1-26 15,-13 3-13-15,5-1-18 0,-2 2-9 0,1 0-18 16,0 3-8-16,0-2-14 0,-1 2-11 0,4-1-7 15,-1 0-7-15,3 1-8 0,-2 4-4 0,6-5-7 16,0-1-4-16,0 2-14 0,0 0 6 0,6 0-3 16,-2-1 2-16,4 1-9 0,0-2 2 15,3 2-2-15,2 0-7 0,1-4 1 0,-1 0-6 0,4 5-2 16,0-4-1-16,-3 1 0 0,0 3-2 16,2-2 1-16,-5 1-8 0,2-2 4 0,-3 3-5 0,-2-3 2 15,-2 3 7-15,1 0 4 0,-5-3 8 0,3 2 12 16,-5 3 11-16,0 1-3 0,4-1 0 0,-4-2-3 15,-1-1-7-15,-2 4-2 0,2-5 0 0,-5 3-6 16,3-2 0-16,-1-3-7 0,2 5-8 16,-1-5-27-16,2 1-42 0,-3 0-44 0,4-5-61 15,-8 3-253-15,8-3-447 0,0 0 198 0</inkml:trace>
  <inkml:trace contextRef="#ctx0" brushRef="#br1" timeOffset="88768.9059">25044 1199 108 0,'21'-5'171'15,"6"-4"-28"-15,1 4-14 0,3 0-36 0,-3 3-25 16,2-4-42-16,3 3-37 0,-3-1-32 0,-1 2-71 16,0 0-124-16,-1-1 55 0</inkml:trace>
  <inkml:trace contextRef="#ctx0" brushRef="#br1" timeOffset="89147.6726">25588 1129 197 0,'0'0'197'0,"0"0"-14"0,-18-1-3 0,9 1-14 15,-2 0-10-15,-1 1-11 0,-3 1-13 0,2 1-15 0,0-1-9 16,-1 3-8-16,2 0-8 0,0 0-10 0,-1 4-3 16,3-4-5-16,1 4-7 0,-2-3-5 0,4 5-7 15,2-5-8-15,0 3 1 0,1-1-3 0,-1-1-5 16,5 0-3-16,0 0-6 0,4-3 2 15,-2 3-12-15,2-2-4 0,5-1-8 0,-4-3-12 16,8 0 0-16,-5 1-3 0,3-1 2 0,1 1 1 16,1-4-4-16,-2-1 5 0,0 2 0 0,-2-3 6 15,1 2 1-15,-2-1 17 0,1-2 2 0,-5 1 12 16,3 0 11-16,0 1 11 0,-4 0 12 0,0 1 3 0,1-1 0 16,0 1-9-16,-4 2-7 0,0 0-14 15,0 0 4-15,0 0-14 0,8 5 0 0,-8-5-1 16,-4 12 2-16,2-2 4 0,0 1 4 0,1-1-3 15,-3 7 1-15,1-1-4 0,2 1 1 0,-1 3-8 16,0-5 0-16,2 2-3 0,0 1-3 0,4-2 4 16,-4 0-8-16,1-3-9 0,2-3-11 0,-2 2-17 15,3-4-26-15,-2-2-28 0,0 4-24 0,-1-5-32 16,3 1-14-16,-4-6-27 0,0 0-37 0,10 1-52 16,-10-1-160-16,0 0-452 0,12-12 199 0</inkml:trace>
  <inkml:trace contextRef="#ctx0" brushRef="#br1" timeOffset="89585.8146">25262 998 140 0,'-37'-9'228'0,"0"-1"-1"0,0 7-17 0,-4 3-7 16,5 1-9-16,3 3-18 0,-1 1-17 15,4 7-11-15,2 2-7 0,1 1-16 0,3 4-9 16,1 4-9-16,4 3 2 0,0 1-8 0,1 7-4 15,-5 6-3-15,1 3-4 0,7 6-3 0,1-3-12 16,5 9 6-16,5 1-9 0,1-1-7 0,3 1-5 16,4-2-6-16,5 0-3 0,3-4-4 0,3-4-5 15,8-2 1-15,-4-11-4 0,4-6-4 0,16 10-2 16,-9-15 1-16,6-3 5 0,13 2-14 0,2-4 3 16,2-9-3-16,-2-3-6 0,8-2-6 0,-1-8-3 15,-3-2-3-15,3-4 0 0,-7-1 3 0,3-5-2 16,-3-3 0-16,-4-3-3 0,2-3 5 0,-9-4-2 15,3-6 4-15,-8-4-2 0,-2 0 3 0,-4-4 2 16,1-7-6-16,-9-3 13 0,-5 0 10 0,-2-2 4 16,-8 3 7-16,-5 2 6 0,-6-2-5 0,-9 4 1 15,0 6-4-15,-2 11 4 0,-9-13-3 16,-8 7-4-16,-1 3 1 0,4 11-14 0,-12 0 4 16,9 7-5-16,-3 5-3 0,-14-4 0 0,12 7-9 0,2 5 0 15,0 3-7-15,6 4-5 0,4 3-13 0,-1 2-24 16,3 5-33-16,-2 1-31 0,6 2-13 0,3 4-44 15,-2 0-36-15,4 1-37 0,2 5-19 0,4 1-71 16,0-1-163-16,-1 2-523 0,4 1 231 0</inkml:trace>
  <inkml:trace contextRef="#ctx0" brushRef="#br1" timeOffset="89979.5937">25371 1918 180 0,'-3'-4'386'15,"3"4"-35"-15,-4-1-40 0,4 1-27 0,0 0-32 16,0 0-17-16,-6 11-12 0,5 0-2 0,-2 5-23 0,2 3-19 16,1 9 7-16,0-1-20 0,-3 21-13 0,6-15-17 15,-3 13-11-15,-3-10-7 0,6 11-16 0,-7 0-10 16,2-12-13-16,-4-1-6 0,1 0-5 0,0 2 1 15,-4-2-24-15,4-2-13 0,-4-1-36 16,2-2-33-16,0 0-30 0,-4-3-48 0,7-8-46 16,-5 1-57-16,4-2-77 0,0-4-267 0,0-1-607 0,2-1 269 15</inkml:trace>
  <inkml:trace contextRef="#ctx0" brushRef="#br1" timeOffset="90339.8162">25357 2689 323 0,'-8'-2'342'0,"-1"4"-45"0,-1-2-13 16,-2 3-25-16,3-1-22 0,-1 3-23 0,1 0-25 16,0 0-20-16,2 2-13 0,-2 1-13 0,1 3-18 15,2-1-10-15,2 2-6 0,-4 3-13 0,3 0-12 16,3-4-4-16,-1 1-7 0,2 1-7 0,-1-1-8 15,4 0-11-15,-1 0-2 0,0-1-14 0,4-3-5 16,3 1-2-16,-3-6-7 0,0 2-14 0,2-1 20 16,-2-1-4-16,4 0-2 0,-2-3-1 0,6-3 6 15,-9 0-9-15,-4 3 9 0,13-5 11 0,-7 2 15 16,-3 0-1-16,-1-1 3 0,-2 4-4 0,2-7-2 16,-2 7-7-16,-2-7 7 0,-3 2-11 0,5 5 4 15,-9-3-13-15,2 1-8 0,7 2-2 0,-15-1-2 16,15 1-15-16,-12 0-31 0,4 3-14 0,2-1-25 15,6-2-37-15,-9 5-31 0,3-3-35 0,6-2-29 16,-7 5-41-16,7-5-287 0,0 0-576 0,0 0 255 16</inkml:trace>
  <inkml:trace contextRef="#ctx0" brushRef="#br1" timeOffset="90855.581">25565 2707 78 0,'0'0'376'15,"0"0"-25"-15,0-8-27 0,0 8-30 0,5-5-31 0,1 3-15 16,2-1-35-16,1 0-12 0,0 1-20 0,4-1-27 16,-3 2-5-16,4 1-35 0,-2 0 0 15,-1 0-10-15,2 0-16 0,-3 0-4 0,-2 1-7 0,2 3-13 16,-4-3-4-16,1 2-3 0,-1 2-7 0,-2-2-9 15,2 1-5-15,-6 1 2 0,2 0-13 0,-4 4 2 16,2-5 3-16,-4 7-3 0,0-6-9 0,-2 3 2 16,-1-1-8-16,-1 0-5 0,-1 2-1 15,1-4 7-15,1 3-9 0,-2 0-2 0,1-4 1 16,2-2 3-16,1 3-3 0,0-3 5 0,-1 2 0 0,6-4 0 16,-8 4-4-16,8-4 3 0,0 0 0 0,0 0-6 15,0 0 0-15,0 0-3 0,0 0 2 0,0 0 5 16,0 0-6-16,0 0 3 0,28-5 0 0,-17 5-16 15,1-2 12-15,-2 4 6 0,3 0-9 16,-4-2 0-16,1 3 7 0,1-2-3 0,-2 3-2 16,-4 1-4-16,5-1 1 0,-4 1 7 0,0 2 4 15,-5 0 5-15,3 1-8 0,-2 2 16 0,-2 0 2 16,-2 0-2-16,-2 0 6 0,0 1 3 0,-1 1-5 0,0-3-5 16,-2 3-5-16,0-1-14 0,-2-4 14 15,-1 1 4-15,1 0 2 0,0 0-3 0,-1-1 4 16,-2 0-8-16,2-2 6 0,-2-1-17 0,0-1-3 15,-1 0-12-15,-1 0-18 0,4-1-12 0,-4-1-25 16,6-2-22-16,8 1-25 0,-19-1-35 0,11-2-26 16,8 3-48-16,-10-6-51 0,4 0-232 0,6 6-550 0,-8-11 244 15</inkml:trace>
  <inkml:trace contextRef="#ctx0" brushRef="#br1" timeOffset="91442.2205">25725 2486 342 0,'-17'-10'337'0,"-2"-2"-21"15,0 5-11-15,0-4-21 0,-8 0-34 0,4-3-2 16,-4 7-20-16,0-3-21 0,-4 7-18 0,5-4-29 15,-1 2-15-15,5 3-11 0,-6 4-11 0,5 1-18 16,1-1-5-16,-6 6-5 0,1-1-12 0,-2 5-9 16,2 2-7-16,2 0 4 0,-3 1-15 0,1 5 3 15,2 1-9-15,-3 1-4 0,5 0-7 0,-4 5-8 16,4 2 3-16,2 0-5 0,-1 1 3 0,-4 10 8 16,9-9-5-16,4 1 0 0,1 2-5 0,2-3-3 15,2 15 7-15,3-10-5 0,5-1-5 0,4 0-4 16,1-1 3-16,4-2 3 0,4 5-9 15,1-7-9-15,6 1 3 0,5-2-2 0,0-1-4 0,3-4 1 16,2 0-3-16,4-5 7 0,2-2-12 0,10 3 3 16,3-6 7-16,-10-4 1 0,14-2-5 0,3-5 8 15,-5 2-1-15,5-7-6 0,3-3 0 16,-4-2-4-16,2-1 15 0,-2-2-15 0,0-2-13 16,-2-1 28-16,-1-2 4 0,-4-3 2 0,-1-2 4 15,-10 6 12-15,-2-4 3 0,-3-2 5 0,-1-3 7 0,1 1 4 16,-3-3 3-16,-2 0 9 0,4-17-4 0,-12 13-6 15,4-11 0-15,-9 8 0 0,5-10-8 0,-11 6 0 16,-1-12 7-16,-7 1-6 0,-6 1-4 16,-4 0-7-16,-4-4-4 0,-8 4-9 0,-2 2 5 15,-7-2-6-15,-5 11-4 0,-1 0-4 0,-9 4-3 16,-3 7-4-16,-4-1-14 0,0 11-12 0,1 0-12 0,0 1-15 16,-7 6-11-16,4 4-11 0,2 3-20 0,-1 4-13 15,17 0-20-15,1 4-36 0,0 0 0 16,-1 2-31-16,4 3-56 0,-1 2-49 0,4-4-86 15,-3 4-293-15,2 1-720 0,1-4 319 0</inkml:trace>
  <inkml:trace contextRef="#ctx0" brushRef="#br1" timeOffset="94859.3915">2528 6961 1 0,'-3'2'224'0,"3"-2"-6"0,0 0 0 16,0 0-12-16,0 0-9 0,0 0-12 0,0 0 8 15,0 0-18-15,0 0-12 0,0 0-15 0,0 0-10 16,0 0-11-16,0 0-9 0,0 0-10 0,0 0-10 0,0 0-5 16,2-13-8-16,-2 13-12 0,5-6-6 0,0 2-2 15,-4 0-6-15,3 2-5 0,0-3-4 16,0 3-6-16,0-3-3 0,1 3-7 0,-1-1-3 16,1 1-3-16,-3-2 0 0,5 0-3 0,-3 1-5 0,1 1-3 15,0 1 2-15,4 1-3 0,-4-2-2 0,0 1-5 16,3 0 0-16,-8 1 2 0,12 4-5 0,-6-4 0 15,-1 1 1-15,0 3-2 0,1 0 1 16,2 0 0-16,-3 1-1 0,-1-2-1 0,2 4-1 16,-3 0 4-16,1 2 0 0,-2-1-1 0,2 2 0 0,-4-1 2 15,0 3 5-15,-4-2-3 0,0 1 1 0,1 0 4 16,-3 0-5-16,1-1 0 0,0 1-1 16,-2-3 0-16,-1 1-3 0,3 0 2 0,-3-1 3 15,3-1-3-15,0-2-2 0,1 0 1 0,-1-1-5 16,1-1-1-16,4-1-16 0,-2 1-13 0,2-3-17 0,-4 2-14 15,4-2-37-15,0 0-48 0,0 0-55 0,-7-7-24 16,10 0-44-16,-6-1-159 0,2 0-460 0,1-5 203 16</inkml:trace>
  <inkml:trace contextRef="#ctx0" brushRef="#br1" timeOffset="95134.5677">2732 6764 210 0,'-4'3'240'0,"0"0"-15"0,0 1-16 0,0 0-10 0,0 2-15 15,1-2-14-15,0 1-17 0,-1 1-7 16,2 0-5-16,-1 4-7 0,0-1-2 0,2 1-1 16,0 2-9-16,1 0-11 0,1 3-9 0,0-3-8 15,2 1-11-15,-2-1-5 0,2-1-7 0,-1 0-6 16,4-3-5-16,-1 2-4 0,1-2-8 0,0 1-3 0,2-2 0 15,-1-2-8-15,0 0 0 0,-1-2-10 0,1-1-12 16,-1 0-10-16,2-1-16 0,2-2-17 0,-5 1-20 16,4-3-28-16,-1-1-36 0,2 2-38 0,-1-5-47 15,0 2-77-15,0-3-140 0,-4-1-447 0,4-1 198 16</inkml:trace>
  <inkml:trace contextRef="#ctx0" brushRef="#br1" timeOffset="96540.3018">2669 5741 81 0,'0'0'262'0,"0"0"-23"16,0 0-16-16,0 0-17 0,0 0-16 0,0 0-17 15,0 0-19-15,0 0-17 0,0 0-15 0,0 0-12 16,0 0-9-16,0 0-15 0,0 0-8 0,0 0-8 16,0 0-8-16,0 0-5 0,1 9-7 0,0-5-5 15,1 0 0-15,-1 0-2 0,2 1 2 0,0 3-3 16,-1-6-3-16,4 2-4 0,-3 3-4 0,2-1-3 16,-1-1-1-16,2 4-6 0,-1-4 1 0,3 1-2 15,-2 2-1-15,3-3-2 0,-2-1-6 0,1 1-1 16,0-1-2-16,1-1-2 0,-3-2 2 0,7-1-3 15,-8-1-2-15,3 0 5 0,1 1-2 0,-3-2-2 16,2-2 2-16,1-2-2 0,-4 2 2 0,3-2-1 16,-5 0-1-16,3 0-2 0,-3 1 2 0,0-2 7 15,0 2 12-15,-2-2 9 0,2 0 11 0,-2 2 5 16,0 2 5-16,-1-1 4 0,0 4-1 0,0-8 7 16,0 8 0-16,0-5-2 0,1 1-9 0,-1 4-3 15,0 0-5-15,0 0-8 0,-2-5-7 0,2 5-5 16,0 0-5-16,0 0-7 0,0 0 2 0,5 11-4 15,-3-5 4-15,1 4-1 0,1-3-4 0,0 5 1 16,1-2 2-16,0 2-3 0,-1 0-6 0,1 0 2 16,0 2-3-16,-1-2-1 0,-2-2-9 0,0 2 0 15,-1-1-13-15,-4-1-13 0,2 5-13 0,-3-7-21 16,-2 4-22-16,-3 3-31 0,-1-1-37 0,-2-2-39 16,1-5-28-16,-2 3-62 0,-5-1-146 0,1 0-467 15,3-5 207-15</inkml:trace>
  <inkml:trace contextRef="#ctx0" brushRef="#br1" timeOffset="120313.3831">18652 6321 184 0,'5'-2'251'0,"-5"2"-13"0,0-4-15 16,0 4-19-16,0 0-12 0,0 0-17 0,0-5-18 15,0 5-8-15,0 0-8 0,0 0-10 0,0 0-8 0,1-3-7 16,-1 3-11-16,0 0-11 0,0 0-7 0,0 0-6 16,0 0-8-16,0 0-9 0,0 0-5 15,0 0-3-15,0 0-5 0,0 0-1 0,0 0-4 0,0 0-3 16,0 0-5-16,0 0-6 0,0 0 0 0,0 0-3 15,0 0-2-15,0 0-4 0,0 0 1 0,-1 13-3 16,1-9-3-16,0-4-2 0,-1 5 1 16,1-1 0-16,1-1 2 0,-2 5 9 0,1-2-9 0,0 2-1 15,-4 1-4-15,8 0 6 0,-4 2-6 0,1 5 0 16,0-1 9-16,-1 0-11 0,3 2 3 0,-3 0-8 16,0 0 4-16,1-1-3 0,-1 1 3 0,0-2-6 15,3 2 7-15,-2 1-6 0,-1-2-3 0,0 3 11 16,0-2-8-16,0 0 8 0,0 0-8 0,-1 1-3 15,-6-2-1-15,1 1-1 0,1-1 1 0,-3 2 6 16,3-2-6-16,1 1-1 0,-6 1-2 0,1-2 2 16,0 4 0-16,-5 1 4 0,-1 1 0 0,1 0-1 15,1-1-2-15,1-4 3 0,2-1 2 0,-5 5-4 16,-3-2 2-16,1 0 0 0,2-2 0 0,2-2-2 0,-1 1 1 16,0-2 1-16,-4-1-3 0,2 7 3 0,0-6-6 15,2 1 4-15,0 0-2 0,-5 2 0 16,4-5 2-16,1 1-3 0,-7 5 0 0,6-2 1 15,-4 2 7-15,-4-1-8 0,1-3 5 0,0 4-5 0,-1-1 0 16,0-1 3-16,-2 2 0 0,-3-1-1 0,2 1 1 16,-1 1-2-16,-1-3 4 0,-4 1-5 0,3-1 1 15,-3 0-2-15,1 0 1 0,-15 3 0 0,14-5 3 16,0 1-7-16,-5-3 0 0,3 0-2 0,-6-2 0 16,-10 9-4-16,13-9 3 0,0 3-2 0,-13 0 0 15,-2-1-1-15,2-1 4 0,1 3-1 0,-2-7 0 16,2 4 2-16,0 0 7 0,11-4-7 0,-14 2 7 15,12-1-4-15,-12 1 6 0,13-1-3 0,2-1 3 16,-15 3-3-16,14-1 6 0,0-1 0 0,1 1-1 16,-4 0-4-16,3-1 9 0,-13 1-2 0,14 2 4 15,-2-4-7-15,1 4 2 0,-12 0-4 0,13-2 3 16,1 1-3-16,-3 3 1 0,2-7 0 0,-11 7 0 16,10-3-1-16,-2 2-3 0,-11 2 1 0,3 3-5 15,-1 0 2-15,-1-1-4 0,12-5 2 0,-11 6 0 16,-3-3-5-16,1 3 0 0,0-2-3 0,-3 2 0 15,-1-3-1-15,4 5-2 0,-4-3 3 0,-1 2-1 16,-3-1 6-16,4 0 3 0,-4 0 9 0,1-1 3 0,0 1-1 16,3 1 1-16,-4 1-7 0,2-1-4 0,-6 1-1 15,-1-2 0-15,2 0 0 0,-1 4 1 16,-22 3 1-16,31-5-1 0,-33 3 2 0,29-4 4 16,-2-6 1-16,-1 4 6 0,6 0 9 0,-7 2-6 0,3-3-2 15,-4 1-7-15,3 4 6 0,-1-5-1 0,-26 9-2 16,28-7-1-16,-4-2-1 0,5 0-1 15,-5-1 0-15,4 2-2 0,-2-3 2 0,2-4 13 0,-1 0-18 16,0 1 0-16,5 0 2 0,-1-1-4 0,2-2 9 16,-2 1-1-16,4-2 3 0,-2 0 2 0,17 1 2 15,-3-2 0-15,-11 1-1 0,14 1 4 0,0-3-5 16,-4 1-6-16,4 2 1 0,-13 3-1 0,11-6 3 16,-11 7-1-16,10-5 0 0,7 0-2 0,-5-1 0 15,-1 0-2-15,1 4-3 0,1-2 3 0,-3-2-1 16,-9 4-5-16,11-1-2 0,1-2 3 0,0 3 0 15,-14-1 1-15,14 1 0 0,-2-2-4 0,-10 3 0 16,10-2-1-16,-13 4-5 0,-3-1 10 0,4 1-4 16,3 3-1-16,-2-6-2 0,0 5 9 0,-3-2-5 15,5-1-3-15,10 1-1 0,-16 0-11 0,2 2 4 16,0 2-3-16,-3-4-2 0,2-1 6 0,-3 9-1 16,2-9-2-16,0 4 2 0,-2-3 6 0,1 0 0 15,4 2-4-15,-1 1 1 0,-1 0 0 0,0-3 0 0,0 2 1 16,2-2-1-16,-1 1 3 0,-2-4 0 15,0 6-1-15,3-4 8 0,0-1-5 0,-2 3-5 16,4-1-2-16,-1-2 0 0,-1 0 0 0,-2 1-4 16,1 0 10-16,14-5-6 0,-2 1 5 0,-11 3-2 0,0 0 6 15,-1-1-1-15,13-4 0 0,-13 7 4 0,3-2-2 16,-2 2 2-16,0 0-1 0,2-2-5 16,10-1 4-16,-14 1-5 0,4 2 3 0,-2 0 0 15,2-1-3-15,7-2 2 0,-11 1 3 0,1 1-1 0,1 2 4 16,14-5-1-16,-18 5 4 0,6-3 0 0,-2 0-2 15,2 2 0-15,-3-5 1 0,1 6-1 0,-1-2 0 16,-3-3 5-16,5 3-2 0,-1-2-2 0,1 2-1 16,3 1-1-16,-7-2 2 0,-1 0-3 0,5 2 8 15,-3-6-10-15,-1 5 3 0,3 1-4 0,-3-3-1 16,2-1 2-16,-3 2-9 0,0 1 2 0,-5-1-4 16,3 0 3-16,-5-2-1 0,6 3 1 0,0-1 16 15,-6-2-3-15,1 1 9 0,3 0 0 0,2 3-3 16,3-2-2-16,-1 1 2 0,3 2-1 0,-3-3-2 15,-1 2 1-15,4 0-3 0,1 2 3 0,0-1 1 16,12-4-7-16,1-1 2 0,-13 5-2 0,10-5-1 16,-9 5-2-16,12-6 2 0,-2 2 1 0,-11 4 4 15,2 1-2-15,13-6 0 0,1 1 4 0,-2 1-4 16,-1 0 5-16,5-1-5 0,-5 1 2 0,0-1-6 0,0 1 0 16,1-3-2-16,-1 4 0 0,-2-2-1 15,0-1-3-15,1 1 0 0,-2 0 1 0,2 0 2 16,1 2-2-16,1-4 1 0,-2 5 3 0,-1-4 2 15,4 3-3-15,-4-1 0 0,2-1-3 0,0-3-6 0,0 5 1 16,1-2 1-16,3 0 2 0,-4-1-2 0,0 0 5 16,3 2 1-16,-2-3-2 0,0 1 0 15,-1-2 2-15,-1 2 0 0,-2 1-1 0,2-3 1 0,-11 6 3 16,11-3 1-16,3-1-1 0,-2 1-1 0,2 1-1 16,-3-3-4-16,-9 6 1 0,12-4 2 0,1-1-1 15,1-1-2-15,-3 0 5 0,0-1-1 0,3-1 0 16,-2 1 3-16,3-3-2 0,2 1 4 0,-1-1 5 15,-1-1-5-15,1 0 0 0,2-1-14 0,-3-4 4 16,1 6 0-16,2-3 0 0,-2 0 2 0,2-1 1 16,-2-1 0-16,3 1 2 0,0 0 0 0,-1-2 0 15,1 3 4-15,-2-2-4 0,2 0-1 0,0 0 0 16,5-1 3-16,-5 0-1 0,6 3 0 0,1-1 3 16,-11 2-4-16,10-2 1 0,-9 0-1 0,2-2 3 15,1 3-5-15,0-1 1 0,-3 0 2 0,-1 3-1 16,3 1-2-16,-2-2 0 0,3 0 0 0,2 4 1 15,-3-2 5-15,-2-1-8 0,3-2 4 0,5 2-4 16,-4 2 2-16,7-1 0 0,-2-1 5 0,0 1-3 16,-7 0-2-16,7 1 4 0,2-2 6 0,1 2-7 15,-3-1 2-15,4-2 0 0,0-1 2 0,-1 0-3 16,1 0 3-16,5-1 3 0,1 1-3 0,-1-1-3 16,0 0 0-16,1 0 2 0,0 0-2 0,1-2 3 15,1 2-2-15,-1 0 0 0,3-1 2 0,2 0 0 0,-2 2 2 16,8 0-2-16,-10-3-5 0,5 3 5 0,5 0 0 15,-9-1 0-15,9 1 0 0,-9 1 8 16,9-1-11-16,-8-1 1 0,8 1 4 0,-6 0-2 16,6 0-4-16,-9 1 3 0,5 2 1 0,-5-3-3 0,4 4 3 15,0-2 0-15,-3 1 2 0,-1 1-2 0,2 1-2 16,0-3 1-16,-1 2 1 0,-2 0-1 0,4 1-2 16,1 0 2-16,-6-2-9 0,-1 4 1 15,-2 1 0-15,2-1 2 0,3-2 1 0,0 2 0 0,-2 0 1 16,3-1 0-16,0 1 3 0,-2-2 2 0,0 1-6 15,1 2 2-15,0-1 1 0,3 0 3 0,-2 0-1 16,3-3-2-16,-3 4 1 0,3 1 2 0,-4-2 0 16,4 3-1-16,-4 1-1 0,4-3 2 0,-2 5 1 15,0-7 0-15,1 7-4 0,-1-3 1 0,2 1 2 16,-2 0-2-16,1 1 0 0,1-1 2 0,-1-1 1 16,1 1-1-16,-4 3-3 0,2-4 2 0,0 4 1 15,0-2 0-15,1 1 0 0,1-1 2 0,-4 5-3 16,4-3 5-16,-3 1-2 0,3-3-2 0,-1 2 4 15,1-1-5-15,-2 0 2 0,-3 3-2 0,6-4 0 16,-1-2 1-16,1 1 2 0,-1-3-1 0,0 4 1 16,1-1 2-16,-1-6-1 0,2 1-3 0,1 1 1 15,2 0 1-15,-3-2-2 0,2 0-2 0,-2 0 3 16,2 2-3-16,1-4-1 0,-1 0-8 0,1 1-3 16,0-4-11-16,-3 7-12 0,3-7-10 0,0 3-12 15,0-3-13-15,0 0-17 0,0 0-12 0,0 0-17 16,0 0-12-16,0 0-22 0,0 0-35 0,8-15-122 15,-8 7-335-15,1-1 148 0</inkml:trace>
  <inkml:trace contextRef="#ctx0" brushRef="#br1" timeOffset="120791.0882">2617 10952 171 0,'-7'3'237'15,"7"-3"-12"-15,-5 2-13 0,5-2-13 0,-4 0-13 16,4 0-20-16,0 0-13 0,-5 4-12 0,5-4-12 0,0 3-15 16,0-3-6-16,0 0-10 0,0 5-5 0,0-5-5 15,0 0 16-15,0 7-8 0,1-4-11 16,2 3-6-16,1-2-9 0,-3 2-1 0,3 2-6 15,0-1-7-15,0 2-5 0,-2 1-3 0,2-2-7 0,1 2-3 16,-1 3-3-16,0 2 2 0,-1-4-2 0,0 1-7 16,1 0-5-16,-1 5 0 0,0 0-2 15,0 0-2-15,2 1 0 0,-4 0-4 0,0-1-3 16,1 2 1-16,-2-6-2 0,1 1-2 0,-1-1 1 16,0-1 0-16,-1-2-1 0,1 0-1 0,0-1-5 0,0-1 3 15,0-1 2-15,0-1-6 0,-2-1 6 16,4 1-4-16,-2-5-1 0,0-1-3 0,-2 8 3 0,2-4-2 15,0-4-3-15,0 0 6 0,2 5-4 16,-2-5 4-16,5 0 3 0,-5 0 4 0,8 0 3 0,-8 0-6 16,12-3 10-16,-3-1-4 0,0-3 0 0,-1 4-2 15,5-3-5-15,-3 0 2 0,1 0 2 0,1 0-11 16,-3-2-14-16,5 3-14 0,-5-2-20 16,0 1-25-16,1-1-27 0,-1 2-32 0,-1-3-33 15,2 3-44-15,-3 0-61 0,-4 1-162 0,1-2-467 0,0 2 208 16</inkml:trace>
  <inkml:trace contextRef="#ctx0" brushRef="#br1" timeOffset="129354.5937">20243 4192 186 0,'-4'7'168'0,"1"-5"-19"0,1 1-16 15,-2 2-17-15,2-1-10 0,0 0-7 0,1 0-17 0,0 0-14 16,-1 1-8-16,0 0-12 0,2-1-5 0,0 1-15 15,0 1-19-15,0-1-20 0,1 0-5 0,0 1-6 16,-1 0-13-16,2-1-14 0,-1 2-8 0,0-1-12 16,-1 0-21-16,0-1-68 0,0 2-171 0,0 1 75 15</inkml:trace>
  <inkml:trace contextRef="#ctx0" brushRef="#br1" timeOffset="129977.6234">20221 4413 94 0,'0'10'97'0,"-1"-3"-4"0,0 3 0 0,-2-1 1 16,3 0-2-16,0 1 4 0,0 0-9 0,0 0-10 15,0-1-2-15,0 0-11 0,0 2-14 0,0-2-5 16,3 0-17-16,-3-6-7 0,1 7-15 0,0-3-4 16,2 0-15-16,-1 1-11 0,1-3-7 0,2 4-15 15,-4-3 8-15,3 0-9 0,0 0-1 0,1 1-2 16,-1 0-10-16,1 1 0 0,2-2 1 0,-1 4 6 16,-1-1 4-16,0-1 5 0,-1 1 8 0,-3-4 22 15,4 7 27-15,-1-4 13 0,-3 1 7 0,3 2 7 16,-1-1 10-16,-3 0 0 0,2-1 8 0,-2-3 0 15,0 2 11-15,0-1-2 0,0 1-5 0,0-2 9 16,0 2 1-16,0-1 3 0,0-2-6 0,0 2-11 16,-2 0-6-16,2 0-7 0,-3-2 1 0,4-2-10 15,-1 3 1-15,0-2-9 0,2 0-16 0,0 0-8 16,-2 1-15-16,1-2 5 0,1 3-7 0,0-2-11 16,2-1 2-16,-2 1-8 0,3 0-9 0,0 0-5 15,2 1 1-15,-2 0 1 0,3 1-3 0,-4-1-7 16,2 0-4-16,-2 3-1 0,1-1 10 0,-2 2 1 15,-2-1-2-15,3 1 5 0,-3 2 9 0,3-2 8 16,-4 0 9-16,0 3 9 0,0-3 2 0,-1 1 21 16,1-2 0-16,0 4 18 0,-4-2 2 0,0 0 7 15,0 1 2-15,0-1-1 0,3 0 5 0,-3 0 11 16,4-1-8-16,-2 1-8 0,-1-1-5 0,2 0-2 16,1-4-7-16,0 4-3 0,0-2 6 0,1-2-24 15,4 2-2-15,-1-2-20 0,0 2-7 0,0-2-7 16,1 1-5-16,0-1-7 0,0-1-4 0,3 3-3 15,-2-1 3-15,3 0-3 0,-1-1 5 0,-3 2-3 16,3-2 1-16,-3 2 4 0,-1-3 1 0,-1 2 14 16,5 2-4-16,-3-1 8 0,-1-1-2 0,1 4 6 15,-4-5 11-15,3 4 8 0,0-1 13 0,-1 3 10 16,2-3 12-16,-4 4 6 0,0-2 15 0,0-2 10 16,2 1 11-16,-2-1-2 0,1 3 7 0,0-1 3 15,-2-2 12-15,2 1 0 0,-2-2-10 0,2 0-4 16,1 3-4-16,-1-1-13 0,0-3-1 0,0 1-9 0,1-1-7 15,0 1-5-15,0-2-24 0,-2 1-33 16,4-1-30-16,-2 0-22 0,1-3-27 0,2 0-25 16,-2 3-36-16,2 0-123 0,-2-2-295 0,3 1 131 15</inkml:trace>
  <inkml:trace contextRef="#ctx0" brushRef="#br1" timeOffset="130128.4719">20700 5600 193 0,'3'7'212'0,"-2"-4"-8"0,2 2-17 0,-2 0-18 16,-1-1-15-16,3-1-15 0,-2 1-13 0,2 0-8 16,3 0-18-16,-1 0-27 0,1-1-37 0,-1-1-38 15,3-1-36-15,4 2-42 0,-1-2-33 0,4-1-134 16,-2 1-267-16,-1-2 119 0</inkml:trace>
  <inkml:trace contextRef="#ctx0" brushRef="#br1" timeOffset="130295.4742">21086 5652 190 0,'3'1'213'0,"2"0"-1"16,0 1-11-16,-5-2-6 0,8 3-3 0,-3-2-11 15,0 0-17-15,-5-1-12 0,11 2-12 0,-3-2-13 16,0-2-16-16,2 1-13 0,2-2-30 0,0 0-32 16,1 0-33-16,4-2-35 0,-1 1-27 0,2-3-29 15,3-1-37-15,-2 2-42 0,0-3-135 0,-4 1-328 16,4-1 146-16</inkml:trace>
  <inkml:trace contextRef="#ctx0" brushRef="#br1" timeOffset="130450.0147">21619 5487 148 0,'7'-1'223'0,"-7"1"-14"0,7-1-8 16,-7 1-9-16,5-1-15 0,-1-2-16 0,0 1-14 15,1 0-17-15,0 0-23 0,1-1-31 0,3-1-37 16,2-1-31-16,-1 0-35 0,0 1-38 0,3-4-40 15,6 3-51-15,-5-5-89 0,-1 4-264 0,2-2 117 16</inkml:trace>
  <inkml:trace contextRef="#ctx0" brushRef="#br1" timeOffset="130611.4615">22047 5245 112 0,'0'-3'301'0,"5"3"-17"0,2-4-19 16,-4 2-13-16,1-1-21 0,-4 3-21 0,4-5-23 15,0 2-20-15,-1-2-25 0,3 1-23 0,2 1-28 16,3-4-31-16,-2 2-38 0,1 0-41 0,2-2-43 16,-2 0-34-16,8-5-36 0,-3 4-54 0,-5 1-139 15,-1-2-352-15,7-1 156 0</inkml:trace>
  <inkml:trace contextRef="#ctx0" brushRef="#br1" timeOffset="130778.404">22419 4916 147 0,'1'-3'272'16,"-1"3"-17"-16,0-6-28 0,1 3-19 0,1-1-22 15,-4-1-21-15,2 0-29 0,3 0-30 0,-2 1-31 16,2 0-42-16,-2-1-37 0,1 0-26 0,1-2-35 16,1 2-18-16,1-3-42 0,-1-1-126 0,1-1-271 15,-2 3 120-15</inkml:trace>
  <inkml:trace contextRef="#ctx0" brushRef="#br1" timeOffset="130941.4603">22451 4625 33 0,'-4'-4'201'0,"0"-1"-4"0,1-2-3 0,-1 2 14 16,0 0-13-16,0-1-13 0,0-1-3 0,0-1-19 16,-1 0-17-16,0-1-14 0,1 1-17 0,-1 0-23 15,1-1-36-15,2 1-17 0,-2-3-22 0,1 0-31 16,0 2-30-16,0-3-38 0,0 2-34 0,2-7-45 0,-3 5-119 15,-1 2-305-15,1-4 135 0</inkml:trace>
  <inkml:trace contextRef="#ctx0" brushRef="#br1" timeOffset="131086.9226">22233 4185 19 0,'-6'-3'169'0,"0"-1"-13"16,1-3-10-16,-2 3-12 0,1 0-13 0,1-1-26 15,0-3-34-15,0 1-26 0,1 2-28 0,1-5-38 16,-1 2-45-16,-3 0-64 0,1 1-150 0,-1-4 66 0</inkml:trace>
  <inkml:trace contextRef="#ctx0" brushRef="#br1" timeOffset="131233.3902">21950 3948 41 0,'-5'-4'156'16,"1"1"-18"-16,0 0-6 0,0-2-47 0,-2-1-16 16,5 2-29-16,1-1-26 0,-3-1-31 0,1 0-93 0,-2 4-119 15,0-2 52-15</inkml:trace>
  <inkml:trace contextRef="#ctx0" brushRef="#br1" timeOffset="131434.267">21633 3763 89 0,'-9'-3'104'0,"0"2"-13"0,0-2 4 16,-1-1-16-16,1 1-15 0,1-1-10 0,-1 1-19 15,1 0-9-15,0-2-20 0,-2 3-6 0,1 0-21 16,-1-3-28-16,1 5-47 0,-3-2-103 0,1 0 45 15</inkml:trace>
  <inkml:trace contextRef="#ctx0" brushRef="#br1" timeOffset="131644.1383">21051 3739 84 0,'-13'4'92'0,"0"-1"12"0,0 0-18 0,0 0-2 0,3-1-10 15,-3-1-13-15,4 0 3 0,-1 2-9 0,1 0-5 16,-1-1-8-16,-1 1-5 0,0-2 5 0,1 4-8 16,-1-3 0-16,0-1-10 0,1 4 17 0,0-3-19 15,0 3-8-15,-2-2-5 0,2-2-10 0,0 2-26 16,-2 0-10-16,0-2-17 0,1 5-19 0,1-4-71 16,1 4-155-16,0-2 68 0</inkml:trace>
  <inkml:trace contextRef="#ctx0" brushRef="#br1" timeOffset="138779.5577">3479 11529 101 0,'0'0'272'0,"0"-3"-13"0,0 3-19 16,0 0-15-16,0 0-8 0,0 0-26 0,0 0-18 15,0 0-18-15,0 0-12 0,0 0-15 0,-15 5-14 16,12-1-10-16,-2-1-8 0,5 2-8 0,-5-2 3 16,1 1-5-16,-1 1-12 0,1 0-4 0,0-2-9 0,3 1-8 15,-3 1-1-15,3 0-5 0,-3-1-8 16,1 0-3-16,3 1-5 0,0 1-1 0,3-1-2 15,-3-1 0-15,1 0-6 0,2 2 1 0,2-3-6 16,-1 2-3-16,0-2 3 0,2 4-1 0,-1-3-4 0,0 0 1 16,3 2-2-16,1-2-1 0,-1 0-6 0,-2 0 0 15,2 4 4-15,-2-6 2 0,3 1-5 16,-1 4 2-16,-2-5-5 0,3 2 5 0,0 0 3 16,-4 0-9-16,1 1-3 0,0-2 3 0,-3 1 0 0,2 1 1 15,-3-1-3-15,-1 1 5 0,2 1-1 0,-3-4-2 16,1 5 13-16,-4-2 1 0,2 0-1 0,-2-1 0 15,0 3 8-15,-1-4-12 0,0 3 3 16,-1-2-5-16,-2-1 1 0,1 1-1 0,-4 3 0 16,1-3 0-16,-3 1 0 0,0-2-4 0,0 1 2 0,2-1-3 15,0 0-3-15,-2 0-11 0,3-1-12 0,3-1-20 16,-2 1-20-16,3-2-24 0,-5 0-27 0,10 0-48 16,-9-4-39-16,5-1-50 0,-1 2-194 15,2-3-480-15,2 1 213 0</inkml:trace>
  <inkml:trace contextRef="#ctx0" brushRef="#br1" timeOffset="138967.8711">3367 11569 208 0,'0'0'266'0,"5"-4"-17"15,-1-1-18-15,1 0-18 0,3 0-20 0,2 1-22 16,1-6-15-16,0 5-16 0,1 0-24 0,2-1-24 15,3 3-36-15,-7 0-39 0,4-3-36 0,-1 3-42 16,1-1-33-16,-3 0-48 0,1 0-157 0,-3 1-324 16,1-2 144-16</inkml:trace>
  <inkml:trace contextRef="#ctx0" brushRef="#br1" timeOffset="139379.0293">3681 11457 190 0,'0'0'246'0,"-1"7"-2"0,-3-6-10 0,1 2-16 16,1 1-13-16,-1 0-27 0,2 0-15 0,-3 2-14 16,4 1-14-16,-3 1-9 0,3 0-11 0,0 0-12 15,-1 4-8-15,2-5-11 0,-1 5-10 0,3-2-5 16,-3-1-6-16,4 0-6 0,-3-1-7 0,2-2 2 16,-1 2-10-16,2 0-6 0,0-3-5 0,0-1-2 15,-3 3-7-15,4-4-11 0,-1 1-15 0,1 2 0 16,2-6-2-16,-2 0 0 0,-5 0-5 0,11 1 0 15,-11-1-3-15,12-4-1 0,-6 1-1 0,1 0-4 0,-1 0 8 16,0-1 1-16,-1 0 0 0,-1 2 1 16,1-4 2-16,-1 3 4 0,0 0-2 0,-2-1 9 15,1 1 11-15,-3 3 10 0,1-5 13 0,-1 5 6 16,3-4 7-16,-3 4 0 0,0 0-1 0,1-3-7 16,-1 3-7-16,0 0 1 0,0 0-1 0,0 0-3 0,-8 10 4 15,7-6-6-15,-2 1 11 0,0 3-12 16,0 1-4-16,1 2-2 0,0-1-5 0,2-2-5 15,-1 7 6-15,1-4-5 0,-1 3 0 0,2 0-2 0,3 2 2 16,-1-4-9-16,-1 1-11 0,2-2-7 0,0 0-30 16,1-2-20-16,-3 1-21 0,2-1-33 15,-2-3-27-15,1-1-19 0,0 0-23 0,3-1-33 16,-5 0-208-16,-1-4-461 0,6 0 204 0</inkml:trace>
  <inkml:trace contextRef="#ctx0" brushRef="#br1" timeOffset="139937.1816">3547 11400 15 0,'-22'-4'244'0,"0"0"-17"0,-7-3-11 16,2 6-13-16,-1 0-5 0,4 2-6 0,-2 0-5 15,3 0-8-15,4 3-13 0,-3 2-7 0,2 0-11 16,-4 5-8-16,-1-1-15 0,-2 9-2 0,4-1-14 15,3 0-1-15,-1 1-5 0,2 1-9 0,0 2-9 16,4 3-5-16,1 0-7 0,1 0-7 0,4 1-1 16,-1 3-8-16,5 0-2 0,-3 0 0 0,3-1-10 15,5 3-11-15,0-3-1 0,5 4 1 0,3-6-7 16,-3 0-2-16,10 1-2 0,-2-2 0 0,4-3-2 16,4-1-2-16,2-2-2 0,3-2 2 0,3-3 1 15,2-1-3-15,2-3-9 0,4 0 18 0,3-4-15 16,11-3-4-16,1-1 0 0,2-3-1 0,-14-3 3 15,9-4-16-15,-9 2 0 0,10-6 2 0,-14 3-1 16,-3-6-1-16,3 0 2 0,-3 1 1 0,-1-5 5 16,-3-3-4-16,1 1 1 0,-2-4 1 0,-4 1 3 15,0-3 7-15,-6 0 7 0,-1-1-4 0,-4 1 2 16,-3-1 3-16,-4-1 12 0,-2 0-8 0,-4-1 5 16,-4 2 22-16,-4 2-14 0,-5-1 6 0,1 4 0 15,-3-5-1-15,-3 7 5 0,-3-2-1 0,-3 1 3 16,-1 4-7-16,-6 1 2 0,3 1-5 0,-2 1-4 15,-5 5-7-15,-1-2 7 0,-1 3-2 0,-3 4 1 16,3 0-3-16,-4 3-11 0,3 1 0 0,-1 1 0 16,-1 1 0-16,4 0-13 0,-1 2 9 0,3 0-8 15,1 2 2-15,5 3 1 0,6-4 3 0,2 1-5 16,2-1-4-16,0 4-7 0,8-4 13 0,-4 3-28 16,6-2-30-16,3 0-32 0,3-1-4 0,-1 1-22 15,0 0-13-15,6 2-18 0,2-2-23 0,-1 0-27 0,1-1-22 16,5 4-16-16,2-5-42 0,-7 0-247 0,5-2-559 15,3 0 247-15</inkml:trace>
  <inkml:trace contextRef="#ctx0" brushRef="#br1" timeOffset="140920.5726">4136 11710 253 0,'0'0'264'0,"0"0"-18"0,0 0-20 0,-8-2-19 16,8 2-20-16,0 0-11 0,0 0-22 0,0 0-18 16,0 0-12-16,0 0-11 0,31 0-11 0,-20-3-11 15,3 3-8-15,3 0-7 0,3 0-8 0,7 0-6 0,1 0-3 16,2-2-7-16,2 2 0 0,-2-1-7 15,2 0-4-15,3-3-5 0,-1 4-2 0,6-1-1 16,-4 2-4-16,1-1-7 0,1 0 2 0,-2-1-4 0,15-2 3 16,-14 0-4-16,-1 1-2 0,2-1-5 0,-3 1 1 15,-3-1-2-15,0 2 1 0,1-5-1 0,-6 3-3 16,-7 1 1-16,1 1 0 0,-1-2 3 0,0-1 0 16,-3 2 1-16,2-2 5 0,-6 3 3 15,1 0 5-15,0-1-2 0,0 2 0 0,-4-3 0 0,2 2 0 16,3 1-3-16,-6 0-1 0,5-2 8 0,-5 1-10 15,3 1-2-15,-1 1-6 0,-2-2 5 0,-1 1-3 16,-3 1 2-16,-5-1-7 0,11-1 5 0,-11 1-1 16,7-1 4-16,-7 1-1 0,0 0 6 0,8 1 4 15,-8-1 1-15,0 0 7 0,3 1-2 0,-3-1-5 16,0 0 5-16,0 0-5 0,0 0-6 0,0 0-1 16,0 0-3-16,0 0 1 0,0 0-2 0,0 0-4 15,0 0 13-15,0 0-12 0,-14 3-6 0,14-3 5 16,-5 3-4-16,5-3 1 0,-5 1 0 0,5-1 1 15,0 0 12-15,-9 0-12 0,9 0-4 0,-4 2 6 16,4-2-6-16,0 0 2 0,0 0-1 0,0 0-6 16,0 0 2-16,0 0-2 0,0 0-5 0,-10 0 6 15,10 0-2-15,0 0 2 0,0 0-3 0,0 0-3 16,0 0 4-16,0 0-2 0,0 0-1 0,0 0-3 16,0 0-1-16,0 0 1 0,0 0 3 0,0 0-3 15,0 0 3-15,0 0-1 0,0 0 1 0,-4 1-2 16,4-1 3-16,0 0 7 0,0 0-9 0,0 0 9 15,0 0-17-15,0 0 7 0,0 0-4 0,0 0 4 16,0 0 0-16,0 0-2 0,0 0 1 0,0 0 2 16,0 0-2-16,0 0 2 0,0 0 3 0,0 0-2 0,0 0 2 15,0 0-7-15,0 0-3 0,0 0-1 16,0 0-6-16,0 0-7 0,0 0 5 0,0 0-20 16,0 0-11-16,0 0-15 0,0 0-15 0,0 0-27 15,0 0-35-15,0 0-37 0,0 0-36 0,0 0-251 0,-10 0-508 16,10 0 225-16</inkml:trace>
  <inkml:trace contextRef="#ctx0" brushRef="#br1" timeOffset="141315.3301">5724 11400 225 0,'-5'-4'268'0,"5"4"-10"0,0 0-16 0,-5-3-18 0,5 3-27 15,0 0-16-15,0 0-22 0,0 0-18 16,0 0-13-16,0 0-16 0,0 12-8 0,3-5-5 16,-5 0-6-16,1 3-8 0,0 0-1 0,1 7-5 0,0-5-8 15,-4 5 1-15,1-2-11 0,5 2-3 0,-6 0-5 16,2-5-8-16,1 5 4 0,0-5 1 0,-2 3-8 16,3 1-6-16,-2-4 0 0,2-1-6 0,0 0-15 15,0-1-21-15,0-1-25 0,0-1-25 0,1-3-31 16,-1 2-38-16,0-2-43 0,1-2-39 0,1-1-230 15,-2-2-472-15,0 0 209 0</inkml:trace>
  <inkml:trace contextRef="#ctx0" brushRef="#br1" timeOffset="141779.2971">5563 11301 177 0,'-20'-4'268'0,"-2"-1"-13"0,-6 5-11 0,8 0-17 16,0 1-11-16,-1 1-26 0,0 1-9 0,3 4-16 15,-1 0-13-15,-3 3-9 0,7 3-18 0,0 2-5 16,-1 3-13-16,4-1-10 0,3 8-5 0,1 0-10 0,-5 0-4 16,6 4-3-16,4 0-5 0,0 4-10 0,2-3-6 15,4 2-6-15,1 1-3 0,2 1-2 16,5-1-8-16,1 1-6 0,1-1 2 0,5-3-2 15,2 0-3-15,2-1 1 0,1-1-7 0,2-3-1 0,2 0-1 16,4-6-5-16,-3 2 1 0,3-3 3 0,-1-2-7 16,2-5 3-16,3-2-5 0,-3-2 2 0,1-4-5 15,4-1-5-15,-1-4 2 0,-1-1-5 16,0-4 1-16,-3-3 0 0,1 0 0 0,2-6-2 0,-1 2-2 16,-1-5 6-16,-1-2-1 0,-6 0 7 0,-2-3 3 15,-1-1 12-15,-6-4 13 0,-6-2 0 0,0 0 11 16,-5-1 9-16,-1-1 9 0,-8 0 7 0,-5-2 2 15,-3 1-2-15,-7-9-12 0,-1 13-4 0,0-2 1 16,-5 10-6-16,2 1 1 0,-7 3 6 0,-1 3-2 16,-1 0-26-16,1 5-1 0,-2 3 2 0,-1 4-9 15,1 1-8-15,0-1-25 0,1 8-23 0,3-4-33 16,10 3-33-16,-4 2-30 0,2-1-39 0,6 4-35 16,-1 3-46-16,7-2-63 0,-5 1-234 0,3 2-595 15,1-5 263-15</inkml:trace>
  <inkml:trace contextRef="#ctx0" brushRef="#br1" timeOffset="147629.9008">5650 12172 277 0,'-2'-4'300'16,"-1"1"-21"-16,3 3-20 0,-4-3-21 0,4 3-21 16,0 0-15-16,-9 8-20 0,4-6-8 0,1 6-10 15,2 1-15-15,-1 3-14 0,-2 3-11 0,2 2-12 0,2 2-8 16,0 5-8-16,1-7-15 0,0 3-9 15,-3 2 3-15,3-3-18 0,3 0-12 0,-6 1-9 16,3-1-2-16,3 1-2 0,-6-2-10 0,6-2 2 16,-6 3-6-16,2-6-15 0,1 2-19 0,0-3-39 0,-5-1-40 15,5 0-46-15,0 2-48 0,0-6-60 16,0 1-212-16,-1 1-500 0,1-2 221 0</inkml:trace>
  <inkml:trace contextRef="#ctx0" brushRef="#br1" timeOffset="148113.2538">5515 12933 130 0,'-11'6'258'0,"2"-2"-8"0,2 2-15 0,-3-1-12 15,1 2-18-15,1 3-11 0,0-1-23 0,-1 0-12 16,2 6-13-16,-1-5-15 0,4 5-17 0,-1-1-9 16,3-3-8-16,-2 5-8 0,1-4-13 0,3 5-6 15,0-2-4-15,0-1-10 0,4 3-1 0,-4-5-6 16,6 4-9-16,-2-5-2 0,0 1-9 0,5-3-8 15,-4 1-8-15,5 0-4 0,-2-1-14 0,1-4-7 16,1 2-4-16,-1-2-8 0,0-2 7 0,0-3 2 16,0 4-3-16,-1-4 7 0,-1-4-3 0,1 4 5 15,-1-4 5-15,0 0 3 0,-2 0 4 0,2-1 9 16,-5 0 7-16,-1-2 4 0,3 0 7 0,-4 1 7 16,0-1 6-16,0 2 5 0,-5-1 5 0,3 2-2 15,-4-2-1-15,1 1-5 0,0 2-5 0,-1 1-5 16,-1 0-6-16,1-1 2 0,0 3-4 0,-1-3-8 15,7 3 1-15,-13 0-6 0,8 1-10 0,5-1-9 16,-6 4-23-16,2-3-19 0,4-1-20 0,-1 4-29 16,1-4-29-16,2 5-30 0,-2-5-35 0,0 0-24 0,13-2-218 15,-13 2-467-15,17-3 206 0</inkml:trace>
  <inkml:trace contextRef="#ctx0" brushRef="#br1" timeOffset="148554.7017">5761 12987 30 0,'0'0'296'0,"0"-7"-17"16,0 7-7-16,0-3-11 0,0 3-12 0,0 0-32 15,0 0-19-15,0 0-20 0,0 0-10 0,0 0-16 0,-8 11-11 16,6-6-17-16,1 0-12 0,0 3-2 0,1-2-18 16,-2 5-11-16,2-2 0 0,2 2-14 0,-1-1-5 15,0 0-6-15,1 2-2 0,0-3 0 16,-1 3-17-16,2-3-10 0,-1 0-11 0,1-1-9 0,1 0-8 15,2 0-7-15,-5-3-5 0,5-1-5 0,1-1-5 16,-2-1 1-16,0-2 0 0,3-2 0 0,2 0 0 16,-5 1 3-16,7-3 0 0,-3-1 8 0,-3 0 1 15,2 2-4-15,0-4 4 0,-2 2 15 0,-1 0 8 16,0 2 6-16,-1-2-1 0,-2 0 6 0,1 1 18 16,0 0-3-16,-1-1 7 0,-1 2 6 0,1-1 0 15,-2 4-1-15,0 0-11 0,2-2 0 0,-2 2-11 16,0 0-4-16,0 0 5 0,0 13-3 15,0-7-4-15,-1 2 2 0,0-2-6 0,1 5 4 0,-2 0-1 16,2 3-7-16,-1-2-1 0,1 3 2 0,-1 1-3 16,0-5 1-16,2 3 1 0,-1-2-6 0,1 0 1 15,-1-1 8-15,1 0-9 0,-1 0 0 0,2 0 1 16,-1-2-3-16,0-3-10 0,2 1-12 0,-3-1-17 16,4-2-20-16,-3 2-20 0,-1-4-22 0,0-2-19 15,1 3-28-15,-1-3-34 0,0 0-44 0,0 0-46 16,0 0-207-16,0 0-511 0,9-14 226 0</inkml:trace>
  <inkml:trace contextRef="#ctx0" brushRef="#br1" timeOffset="149473.1361">5810 12686 26 0,'-8'-8'236'0,"-1"2"-17"16,0-3-8-16,-5-3-11 0,5 3-17 0,-5 1 9 15,4 0-7-15,0 2-17 0,-2-4-12 0,2 5-9 0,-5-4-4 16,2 4-13-16,0 1-5 0,-1 1-8 0,-1-1-2 16,-2 3-9-16,-1 1 8 0,0 1-18 0,-1 2-9 15,1 3-2-15,-2 1-5 0,1 2-7 16,-6 2-8-16,1 4-7 0,0 0-2 0,-2 0-6 0,3 4-1 15,0 1-3-15,-4-3-6 0,4 4-4 0,-1-1-6 16,0 1-3-16,3 1 2 0,1 0-4 0,0-2-5 16,0 3-6-16,5 0 20 0,1 3-18 0,0 0 0 15,4-3-4-15,3 6 3 0,2-3-2 0,0 1-3 16,3-1 3-16,3 3-2 0,5 0-2 0,-1 0-2 16,4-1-1-16,2 1-1 0,3 0 3 0,1-2 0 15,4-1 3-15,4 5-3 0,-1-5-2 0,2-1-1 16,3-1 8-16,1 2-10 0,1-5-3 0,2 1 6 15,1-4-5-15,0 1 4 0,4-4 4 0,12 2-4 16,-12-4-3-16,0 0-2 0,5-2 2 0,9-3 3 16,-1-1-2-16,5-1 6 0,-4-5 0 0,1-2 1 15,-10-2-8-15,10 0 5 0,-13-6 11 0,2 4-11 16,-3-7-4-16,0 0 3 0,-1 2 1 0,1-4-4 16,-9-2-4-16,4 0 12 0,-4-2 0 0,-1 1 4 15,0-3 12-15,-4-3 10 0,-2 1-9 0,-1-3 6 16,0 0 11-16,-7-1-3 0,2-3 3 0,-2 0-1 15,-3-3 1-15,-1 2 5 0,-1-3-4 0,-4 1 3 16,-4-1-1-16,-3 2-1 0,-2-1-3 0,-3-4 0 16,-3 2-10-16,-2 3 10 0,-10-11-13 0,0 12-7 15,-9-8 5-15,-2 3-3 0,-3 5 2 0,2 9-3 16,-11-1-1-16,-4 0-4 0,0 8-4 0,-2-1 0 16,-2 3-3-16,-1 7-6 0,0 0 4 0,1 1-8 15,-4 1-4-15,5 5-3 0,1 3-7 0,14-5-16 16,1 4-17-16,5 0 5 0,0-2-25 0,5 5-23 0,8-3-18 15,2-1-23-15,6 0-17 0,1 2-22 0,2 0-29 16,5 0-39-16,3-1-37 0,2-1-50 16,2 0-229-16,1-1-596 0,2 0 264 0</inkml:trace>
  <inkml:trace contextRef="#ctx0" brushRef="#br1" timeOffset="150513.4919">6372 11660 124 0,'-6'-1'350'15,"-2"-1"-20"-15,2-1-17 0,1 2-22 0,5 1-11 0,-8-2-17 16,8 2-28-16,-5-1-21 0,5 1-18 0,0 0-16 16,0 0-11-16,0 0-19 0,24-4-10 0,-6 2-8 15,4 1-10-15,4-1 4 0,5 1-17 0,2 1-13 16,7-1-3-16,14 1-11 0,-1-2-4 0,1 0-7 16,9 2-3-16,-3-3 0 0,7 0-15 0,24 0-7 15,-28 0-5-15,3-2-7 0,-2 2 2 0,3-3-4 16,-4 1-9-16,28-5 8 0,-32 5-16 0,-2 2-4 15,-3-4-10-15,-13 4-4 0,-3 0-10 0,-1-1-12 16,-4 3 1-16,-2-3-12 0,-4-2-6 0,-9 3-17 16,-4 3-6-16,-5-2-4 0,0 1-9 0,-4-1-10 15,4 0-10-15,-5 1-18 0,-4 1-29 0,0 0-34 16,0 0-38-16,0 0-41 0,0 0-257 0,0 0-558 16,0 0 248-16</inkml:trace>
  <inkml:trace contextRef="#ctx0" brushRef="#br1" timeOffset="150772.8531">8023 11367 291 0,'4'0'363'0,"-4"0"-12"0,5-5-13 15,-1 4-23-15,-4 1-25 0,0 0-37 0,6-1-22 16,-6 1-23-16,0 0-19 0,0 0-16 0,4 8-13 0,-4 0-15 15,5 1-19-15,-1 3-6 0,-1 1-8 0,4 2-21 16,-4 3-2-16,2-1-9 0,-4-2-11 0,3 3-5 16,-3 0-6-16,-1-3-4 0,0 2-36 0,2 0-20 15,-2-5-14-15,1 1-35 0,-2-2-38 0,1-1-39 16,-2-1-27-16,2 0-27 0,0-1-33 0,3-4-44 16,-1 0-257-16,1-2-558 0,-3-2 248 0</inkml:trace>
  <inkml:trace contextRef="#ctx0" brushRef="#br1" timeOffset="151157.1261">8221 11435 192 0,'0'-3'297'0,"0"3"-12"0,-4-3-5 0,4 3-10 16,0 0-20-16,0 0-23 0,0 0-22 0,-10 6-15 16,9-2-16-16,-2 1-15 0,6-1-15 0,-6 4-15 15,3 1-17-15,0 1-3 0,3 0-15 0,-2-2-7 16,0 3-11-16,3 2-9 0,0-4-4 0,-3-1-14 15,3 0-22-15,0-3-9 0,0 1-10 0,2 1-6 16,2-2-14-16,-3-1-12 0,0-1-10 0,3-3 0 16,1 1 0-16,2-2 4 0,-1 1 1 0,-1-3 0 15,4 1 4-15,-4-1 1 0,0-3 3 0,0 1 7 16,-1 0 11-16,-3 3 9 0,1-5 8 0,-1 3 9 16,-2 0 1-16,-1-1 10 0,1 1 13 0,-2 0 7 15,2 3 5-15,-2-2 1 0,-1 3 3 0,0 0-11 16,5-5-5-16,-5 5-8 0,0 0-3 0,0 0 6 0,0 9 2 15,0-1-10-15,0-3 0 0,-2 2-3 0,2 3 6 16,0 2-5-16,2-3-4 0,-4 3-6 0,4 1 5 16,-2-1-7-16,1 1 0 0,1 0-3 15,-1-2 0-15,2 0-11 0,4-1-20 0,-6-1-20 0,3 1-17 16,0-3-27-16,-3 1-24 0,3-3-30 0,-3 0-35 16,2-1-31-16,1-2-43 0,1-1-62 0,-5-1-172 15,0 0-516-15,9-7 229 0</inkml:trace>
  <inkml:trace contextRef="#ctx0" brushRef="#br1" timeOffset="151594.5521">8202 11235 198 0,'-32'-9'277'0,"-1"2"-12"15,-4 5-9-15,1 2-11 0,-5 0-6 0,4 1-16 16,-17 7-17-16,19-1-12 0,-3 3-16 0,0 0-4 15,1 0-23-15,1 4-4 0,2 3-7 0,2 2-9 16,0 3-13-16,4 3-3 0,1 0-8 0,5 3-9 16,0 13 1-16,7-10-7 0,6 13-15 0,4-11 2 0,1 1-10 15,8-1-6-15,1 14-9 0,8-1 0 0,7-3-8 16,2-1-2-16,1-11-2 0,8 7-9 16,5-4-4-16,-7-9-5 0,14 5 0 0,3-2 1 0,-1-3-7 15,5-6 0-15,-14-5-5 0,2-4-11 0,13-2-3 16,-11-3-4-16,12-6-9 0,-13-3-4 0,13-2-8 15,-15-6 2-15,10-4-8 0,-1-7 0 0,-2-1 9 16,-12 2-1-16,-3-1 8 0,-2-4-4 0,-8-2 1 16,7-12 5-16,-13 7-2 0,2-13 3 0,-10 14 1 15,-4-15 8-15,-6-1 1 0,-4 0 17 0,-2 6 3 16,-6-3 3-16,-3 14 19 0,-10-7-11 0,6 10-5 16,-12-6-2-16,-2 3 14 0,7 12-12 0,0 3 1 15,-2 1-4-15,1 3-4 0,0 4-1 0,-1 2-2 16,4 5-2-16,-1-1 2 0,1 3-12 0,6 0-18 15,4 4-19-15,6 0-30 0,-1 0-31 0,5 4-28 16,0 1-42-16,5-1-44 0,4-2-73 0,1 5-280 16,5-1-610-16,5 2 269 0</inkml:trace>
  <inkml:trace contextRef="#ctx0" brushRef="#br1" timeOffset="151867.6229">8694 11573 152 0,'10'2'325'0,"-1"-2"-34"0,3-2-29 0,2 1-27 16,6-2-20-16,7-2-22 0,4 1-22 0,-1-1-16 15,10 1-15-15,-4 0-16 0,1 0-12 0,0-1-11 16,1 1-12-16,3 1-9 0,10-2-16 0,-14 1-6 15,1 3-14-15,-2-3-6 0,5 1-8 0,-4 1-15 16,-1-3-15-16,1 2-9 0,-2 0-13 0,-2-2-16 16,1 2-10-16,-6-4-20 0,-6 6-33 0,0-4-27 15,-1 3-34-15,-1-3-225 0,-4 1-419 0,1 0 187 16</inkml:trace>
  <inkml:trace contextRef="#ctx0" brushRef="#br1" timeOffset="152101.6193">10027 11289 74 0,'-4'3'342'0,"0"0"-33"0,0 0-18 0,-1 4-18 15,1 0-17-15,-1 0-21 0,3 3-27 0,-1 0-9 0,3-2-21 16,-1 7-16-16,-2-1-15 0,3 3-18 0,0-5-10 15,4 6-12-15,-1 3-30 0,-2-8-31 0,5 4-43 16,-3 0-37-16,1 1-52 0,-1-1-52 0,0-7-63 16,3 4-249-16,0-2-487 0,2-5 216 0</inkml:trace>
  <inkml:trace contextRef="#ctx0" brushRef="#br1" timeOffset="152534.6602">10260 11457 110 0,'0'0'319'0,"0"0"-28"16,8-1-31-16,-8 1-13 0,13 1-13 0,-4 0-19 15,1 1-13-15,4 3-19 0,2-1-20 0,3 1-14 0,-3 1-12 16,2 3-18-16,1-1-6 0,-3 3-15 0,0-1-8 16,-2 5-8-16,-1-2-7 0,-4-1-9 15,-4-1-3-15,0-1-7 0,-3 0-7 0,-5-1-10 0,0 2-14 16,-4 1-10-16,-8 2-11 0,-1-5-3 0,1 2-1 15,-3 1 9-15,0-4-2 0,0 0 4 0,-2-2-3 16,1 1 1-16,6-5 1 0,0 1 2 0,1-1-2 16,5-3 3-16,3-1 1 0,4 2-9 0,-4-10 1 15,5 5 1-15,4-4 0 0,1 0-3 0,4-5 4 16,3 0-2-16,1 0-4 0,0 0 0 0,5-4 2 16,-3 4-4-16,5-3 0 0,-7 1 4 0,0 1 2 15,3 1 1-15,-7 0 10 0,4 2 8 0,-6 1 17 16,1-1 8-16,-4 0-4 0,1 2-4 0,-5 0 10 15,1 1 11-15,-2 1 2 0,-4 1 0 0,-3 0-4 16,0 2-1-16,-2-2-13 0,-3 0-1 0,0 5-2 16,-9-2-2-16,6 4 2 0,-3 1-11 0,0-1-17 15,-4 3 3-15,4-2-16 0,6 0-20 0,-6 6-18 0,2-4-13 16,5 1-24-16,1 1-22 0,2-2-27 0,1 1-35 16,0 1-37-16,3-3-35 0,2-2-46 15,2 0-263-15,0 0-582 0,0 0 258 0</inkml:trace>
  <inkml:trace contextRef="#ctx0" brushRef="#br1" timeOffset="153013.6935">10166 11119 12 0,'-40'-6'245'0,"1"3"-6"0,-1-2-10 16,-11 3-2-16,-2 1 3 0,2 2-4 0,12 1-7 15,-12 5 0-15,11-1-13 0,-11 3-12 0,15 0-13 16,-2 2-10-16,3 3-2 0,1-1-14 0,1 5-17 16,3 1-3-16,4 4-11 0,4 0-5 0,1 0-11 15,3 4-12-15,7 2-11 0,2 3-3 0,1 5-1 16,7 9-9-16,5 0-8 0,3 0-2 0,2 0-14 16,8-2-4-16,-2 2-3 0,6-6 1 0,-1 4-7 15,-1-15-4-15,8 13 2 0,5-4-5 0,-5-12 0 16,10 9-4-16,4-6 2 0,5 0-10 0,-1-5-1 15,-8-9 1-15,14 1-9 0,-13-4 0 0,16-2-2 16,5-5-6-16,-3-4-13 0,0-3-12 0,0-2-1 0,-2-4 1 16,-5-4-4-16,0-1 9 0,-13-1-1 15,0-2 2-15,-4-3 1 0,0-7 4 0,4-8 4 16,-12 6 2-16,4-15 8 0,-9 2 0 0,-1-2 7 0,-9-3 16 16,-4 0-5-16,-5-9 10 0,-5 4-12 0,-4 4 13 15,-5 1 8-15,-9 0 3 0,-4 2 4 0,-3 4 17 16,-5 4 2-16,-6 3 5 0,-1 3-9 0,-5 5 1 15,-6 3-4-15,1 5-7 0,-2 5-6 0,-2 2 3 16,4 5-8-16,12 1-4 0,-1 3-9 0,5 1-14 16,1 1-27-16,1 4-31 0,5 2-33 0,7-2-26 15,3 2-23-15,1 2-40 0,4-1-42 0,4 3-37 16,5-2-42-16,1 3-77 0,0-3-208 0,5 0-623 16,2-1 277-16</inkml:trace>
  <inkml:trace contextRef="#ctx0" brushRef="#br1" timeOffset="153991.9385">10613 11679 9 0,'0'0'257'0,"0"0"-8"0,5 4-1 15,2-3 1-15,-1-1-3 0,8 1-9 0,4-1-15 16,4 0-7-16,7 0-9 0,4 0-13 0,18-2-7 0,2-2-9 16,6 0-5-16,3 0-3 0,7 2-20 0,27-9-2 15,3 4-10-15,-7 2-13 0,0 1-13 0,1-2-7 16,0 3-12-16,4-2-7 0,-9 3-15 16,-23 2-4-16,30-1-5 0,-32 0 2 0,-1 0-8 0,-3 1-14 15,1 2 7-15,-22-1-11 0,-2-1-10 0,-2-1 7 16,-4 1-7-16,-8 0-10 0,-9 0 8 15,1 0-7-15,-5-1 0 0,2 1-3 0,-5 1-15 0,1-1-18 16,-7 0-18-16,8-1-32 0,-8 1-24 0,0 0-21 16,0 0-30-16,0 0-33 0,0 0-43 0,-3-6-57 15,3 6-302-15,0-3-626 0,0 3 277 0</inkml:trace>
  <inkml:trace contextRef="#ctx0" brushRef="#br1" timeOffset="154361.4679">12801 11390 134 0,'-4'-4'305'0,"-9"3"-8"0,8 0-20 16,-7 0-11-16,1-1-25 0,-2 1-22 0,1 1-10 0,-1 0-22 16,2 1-16-16,-1 3-12 0,-1 1-13 15,0-2-17-15,-2 4-10 0,0 0-10 0,3-1-13 16,3 0-13-16,2 2-4 0,-1 1-6 0,3-2-9 15,2 3-4-15,-1-1-5 0,-1 1-8 0,8 1-4 16,-1-3-1-16,5 2-7 0,-1-2-3 0,4 0-1 16,-1 1-5-16,5 0-1 0,2 2-6 0,0-4 7 15,2 3-10-15,1-1 2 0,-1-2-7 0,0-1 4 0,-4 2-5 16,0-3-2-16,-4 2 3 0,1 1-1 0,0-3 12 16,-3 1 9-16,-1 0-3 0,0 0-4 15,-1 0-2-15,-2-1 7 0,0 1 12 0,-2 1 6 0,0 0-5 16,-1-2-7-16,-1 2 2 0,-1-2-6 0,-1 0-3 15,-1 2-4-15,0-3-7 0,-3 1-11 0,-2-2-19 16,2 1-31-16,-3-1-32 0,-4 1-28 0,1-1-38 16,2-3-57-16,-4 0-49 0,1-3-75 0,-6-1-214 15,4-1-581-15,-2-3 257 0</inkml:trace>
  <inkml:trace contextRef="#ctx0" brushRef="#br1" timeOffset="154511.3773">12531 11442 267 0,'4'-6'265'0,"1"0"-23"0,3-2-23 0,3 3-25 16,6-2-15-16,2-2-20 0,9 1-15 0,2 0-22 15,-1 3-31-15,4 1-48 0,-1 0-48 0,0 0-51 16,6 3-57-16,-3-2-180 0,2 3-315 0,-1-3 140 16</inkml:trace>
  <inkml:trace contextRef="#ctx0" brushRef="#br1" timeOffset="154875.3679">13320 11342 112 0,'0'0'256'0,"-13"-7"-5"16,5 4 3-16,-1 1-12 0,-2 1-11 0,-1-2-7 15,-2 3-12-15,0-1-14 0,-4 2-13 16,0-1-8-16,-1 3-19 0,1-2-17 0,2 4-15 16,3-1-7-16,-1 1-17 0,2 1-10 0,3-2-13 0,2 3-2 15,-2-1-11-15,4-1-6 0,1 2-4 0,1-1-5 16,1 2-5-16,2 0-9 0,1-1-1 0,0-1-12 15,2-1 1-15,2-1-15 0,0 3-6 0,3-2-4 16,2-1 1-16,-1 0-4 0,-1-3-2 0,0-2 3 16,1 1 0-16,3-1-2 0,-1-2 3 0,0 0-2 15,-4 1 3-15,2-2 1 0,4 0 3 0,-8 0 4 16,3 1 19-16,-2-1 19 0,-1 2 20 0,-2-1 4 16,1 1-4-16,-4 2-7 0,6-3-7 0,-6 3-3 15,0 0 10-15,0 0 22 0,3 12-16 0,-2-4 5 16,-1 2 1-16,0 6 2 0,0 2-15 0,0 0 0 15,0 2-9-15,0 6-5 0,3-1-1 0,-3-4-2 16,0 3-4-16,1 2-10 0,-1-8-20 0,1 2-37 16,3-2-39-16,-3-1-27 0,-1-4-28 0,0 3-31 15,0-5-36-15,0-2-55 0,0-2-61 0,0-1-301 16,3-1-658-16,-3-1 291 0</inkml:trace>
  <inkml:trace contextRef="#ctx0" brushRef="#br1" timeOffset="155397.1719">13014 11096 109 0,'-50'-17'260'0,"-1"5"-9"0,-1 2-4 0,-2 0-10 16,3 5-7-16,-5 0-4 0,2 3-14 0,12 2-7 0,-8 6-15 15,9-3-15-15,-7 5-11 0,8 4-1 0,6 0-13 16,-1 2-5-16,2 3-12 0,2 6-6 0,3 0-14 16,5 4-5-16,4 3 0 0,1 2-7 0,5 1-10 15,4 14-9-15,3 0-9 0,6 3-2 0,6 3-1 16,2 1-12-16,6-4-1 0,1 2-1 0,7-1-11 16,1 1-3-16,5-1 6 0,3-3-15 0,2-1-8 15,3-2 0-15,0-5-2 0,6 3-4 0,3-7 0 16,3-3 2-16,-2-4 0 0,5-3-5 0,4-7 5 15,-3-2-14-15,4-6 6 0,4 0 0 0,-3-9-10 16,2 0-9-16,-2-7-2 0,0-2 1 0,-3-2-3 16,0-6-3-16,-1-2-2 0,-5-2 4 0,0-3-5 15,-5-7 6-15,-2-2-1 0,-4-3 5 0,-3-9-9 16,-2-1 19-16,-4-3-14 0,-6-3 6 0,-3-4-2 16,-7 3-3-16,-10-6 1 0,1 1 3 0,-6 1-1 0,-3-1-4 15,-7 6 9-15,-6 3-2 0,-8 0 0 16,-9 6 4-16,-2 1 2 0,-5 6 5 0,-6 3-2 15,-5 0 5-15,-3 7 0 0,-2 2 1 0,-1 4-8 0,-28 1-1 16,29 5 3-16,3 4-5 0,1 7 2 0,3 1-4 16,13 1 0-16,1 4-2 0,6 1-16 0,8 3-12 15,-3 1-32-15,8 2-17 0,4 0-24 0,2 5-31 16,5-1-26-16,3 3-33 0,5 1-30 0,4-2-42 16,3 10-268-16,5-3-579 0,2 0 256 0</inkml:trace>
  <inkml:trace contextRef="#ctx0" brushRef="#br1" timeOffset="155997.0123">12686 12283 14 0,'-2'-7'360'0,"1"2"-11"0,1 0-10 0,-2 1-19 16,2 0-22-16,0 4-27 0,0 0-23 0,0-5-32 15,0 5-13-15,0 0-18 0,0 0-9 0,3 14-2 0,0-5-13 16,0 4-3-16,2 6-26 0,3 7-17 15,-1 1-5-15,2 4-15 0,0-1-3 0,-1 3-11 0,-1 1-8 16,1 0-9-16,-3 0-23 0,5 0-42 0,-9-3-23 16,2 1-31-16,-3-4-42 0,-3-1-46 0,2 1-51 15,-4-5-59-15,4-1-57 0,-3-4-223 0,0 0-578 16,0-3 255-16</inkml:trace>
  <inkml:trace contextRef="#ctx0" brushRef="#br1" timeOffset="156449.7298">12843 13014 30 0,'-17'-5'281'0,"17"5"-8"0,-11 0-7 0,3 5-6 0,3-3-20 16,-5 6-17-16,1-1-14 0,-4 0-13 0,0 6-18 16,-1 1-17-16,0 1-15 0,0 6-13 0,-2 3-12 15,5-7-16-15,-4 5-6 0,1 1-15 0,2 0-5 16,4-6-9-16,0 7-8 0,3-7-8 0,3 0 11 16,0 2-8-16,3-1-3 0,-1-6-6 0,3 0-6 15,1 0-10-15,1 0 0 0,1-3-1 0,3-1-8 16,-1-1-3-16,2-2 0 0,0 0-6 0,-1-5-1 15,0 0 0-15,1-3-1 0,2 1 0 0,-1-2 0 16,-1-2-7-16,-2 0 4 0,0-2 2 0,-3 0-5 16,1-1-1-16,-2-3 9 0,-3 6 9 0,-1-2 5 15,0 2-3-15,-1-1 12 0,-5-1 14 0,-1 3-1 16,2-3-3-16,-2 5 3 0,-5 0-17 0,3 0 2 16,0-1-3-16,-1 3-6 0,2 1-12 0,-2 1-14 15,2 2-15-15,1-1-27 0,-2 1-21 0,2-1-24 16,0 0-31-16,3 3-31 0,-2 0-30 0,2-1-32 0,2-1-35 15,1-1-67-15,1-2-162 0,0 0-514 16,5 6 227-16</inkml:trace>
  <inkml:trace contextRef="#ctx0" brushRef="#br1" timeOffset="157001.3899">12918 13128 323 0,'0'0'318'0,"0"-7"-16"16,3 2-30-16,-2 0-26 0,3 2-21 0,1-1-26 15,0 1-16-15,3-1-13 0,-1 1-15 0,5 1-15 16,-3 1-10-16,5-3-17 0,-5 4-9 0,0 0-14 16,4 0-10-16,-7 4-7 0,3-3-7 0,-1 0-9 15,-3 3-2-15,0 0-6 0,-1 1-5 0,-2 0 4 16,0 2-16-16,-2 0 2 0,-3-2-6 0,1 4 0 15,-5-1-5-15,2 1 0 0,-4-1-4 0,3 1-4 16,1 0 1-16,-2 0-3 0,-3-2 4 0,5 0-5 16,0-1-1-16,-2-1-4 0,2 0-1 0,-1-1 3 15,0 0 0-15,3 0-3 0,-1-3 1 0,0 2 3 16,-1-1-5-16,2 1 1 0,3-3 3 0,-3 1-1 0,3-1 10 16,0 0-5-16,0 0-2 0,-8 3-1 15,8-3-3-15,0 0 5 0,0 0-7 0,0 0 1 16,0 0 5-16,0 0-5 0,0 0 2 0,19 1-3 15,-14-1-2-15,3 2 0 0,-2-2 0 0,2 1 4 0,0 0-3 16,-2 2-4-16,4-2 0 0,-2 2 1 0,1-1 1 16,-4-1-3-16,4 4-2 0,-5-3 2 0,1 2-4 15,0 1 11-15,-2 1 2 0,-2-1 14 0,-1 1-9 16,0-2 3-16,0 3 19 0,-1-1-9 0,-2-1 3 16,1 1 4-16,-5 0-1 0,1-1 0 0,-2 2-5 15,-1-1 7-15,0-2-13 0,-1 1 1 0,1-2 5 16,-4 2-11-16,-1-1 4 0,4 0-2 0,-4-3-1 15,1 2-6-15,0-1-1 0,1 0 1 0,0-2-5 16,2 0-9-16,2 1-19 0,1-1-21 0,0-1-5 16,7 1-22-16,-11-1-20 0,11 1-27 0,-8 0-36 15,8 0-37-15,-5-3-34 0,5 3-28 0,0-5-282 16,0 1-578-16,0 4 256 0</inkml:trace>
  <inkml:trace contextRef="#ctx0" brushRef="#br1" timeOffset="157511.3874">13022 12878 225 0,'-26'-13'266'16,"2"3"-1"-16,-4 2-13 0,-3 0-13 0,1 3-4 15,0 3-6-15,-3 0-12 0,1 0-11 16,0 2-18-16,-4 4-15 0,2 1-10 0,-2 2-8 0,0 2-9 16,2 2-11-16,-2 3-14 0,4 1 0 0,0 0-7 15,3 6-4-15,2 1-9 0,4 5-12 0,-3 1-3 16,2 12-22-16,6-8 9 0,4 1-7 0,-2 13-12 16,7-10-5-16,1 8-1 0,3 3-2 0,5-10-11 15,2 8 1-15,5 1-1 0,4 1-8 0,-1-15 5 16,7 11-7-16,2-11-8 0,3 11 4 0,11-8-4 15,-11-6 7-15,11 6-2 0,7-4 5 0,-1 2-12 16,10-6 5-16,-2 2 0 0,3-8 0 0,1-2-10 16,3-7 5-16,-1 4 2 0,4-10 8 0,0-2-12 15,-1-4-3-15,-2-4 1 0,0 2 0 0,-2-6-4 16,2-4 2-16,-4 0-5 0,-2-2 1 0,-3-7-4 16,2 0 3-16,-15 0 5 0,10-6-3 0,-5-7 6 15,-6-5 2-15,-5-1 7 0,-1-2-3 0,-3-5 14 0,-2-5 3 16,-11-1 6-16,0-3 3 0,-6 4 1 0,-3-2-8 15,-8 4-1-15,-5 1 1 0,-2 0-3 16,-8 6-10-16,5 14 1 0,-6 0-4 0,-13-1 0 16,6 9-10-16,-5 3-19 0,-7-5-24 0,-5 6-28 0,10 5-35 15,0 2-38-15,-13-1-43 0,-2 5-50 0,13 2-61 16,1-2-68-16,-14 1-299 0,1 1-708 0,14 4 313 16</inkml:trace>
  <inkml:trace contextRef="#ctx0" brushRef="#br1" timeOffset="158937.6344">8230 12044 84 0,'-1'-5'304'0,"2"1"-22"16,-5-1-11-16,4 0 5 0,0 5 1 0,-1-6-17 15,1 6-10-15,0-5-28 0,-3 1-17 0,3 4-24 16,0 0-23-16,0 0-15 0,0 0-13 0,0 0-6 15,-10 12-7-15,5-2-9 0,0 0-9 0,1 2 0 16,-1 3-13-16,-3 4-10 0,-2 5-13 0,1 0 1 16,0 0-10-16,-4 2-6 0,2 2-2 0,-1 1-6 15,0-1 1-15,0 4-9 0,-2-4 0 16,3 4-3-16,-1-3-7 0,-2 0-2 0,4-1 2 0,-3 0-9 16,4 0-6-16,-4-3-17 0,3-1-38 0,1-6-12 15,0-1-26-15,0-1-16 0,2 1-20 0,0-2-34 16,1-6-30-16,-2 6-31 0,4-5-28 0,0-1-265 0,-1-1-551 15,0 1 245-15</inkml:trace>
  <inkml:trace contextRef="#ctx0" brushRef="#br1" timeOffset="159423.3333">7716 12908 156 0,'-10'-3'278'0,"10"3"-13"0,-6-2-22 0,3-2-20 0,3 4-19 16,1-5-12-16,-1 5-17 0,5-6-14 0,-1 4-14 15,-4 2-14-15,11-3-10 0,-5 3-15 0,4 1 4 16,-1-1-18-16,-1 3-11 0,2 3-5 0,-5-1-9 15,3 2-4-15,-3 3-1 0,0 0-11 0,1 6-5 16,1-1-3-16,-6 2-7 0,-1-5-9 0,0 7-7 16,-1-6-13-16,-3 6-13 0,0-5-8 0,-5 3 1 15,3-2-1-15,-4-3-2 0,-2 2-5 0,-2-4-1 16,4-1-1-16,-3-3 3 0,3 3-2 0,-3-6 4 16,0 0 1-16,0 1 2 0,1-1 3 0,4-3 5 15,-2-5 2-15,0 2 8 0,2 1-2 0,3-3 0 16,0 2 0-16,-3-4 6 0,3 3 10 0,4-1-7 15,-2-2-1-15,3 2-6 0,-1 0 4 0,1 0 0 16,1 0 0-16,-1 5 1 0,4-5 0 0,-1 3 2 16,-3 2 3-16,0 0 11 0,10 0-2 0,-10 0 2 15,10 2-2-15,-6 1-1 0,1-2-3 0,0 2-3 16,3 2-2-16,1 2 4 0,0-4-4 0,1 2-2 16,-3 0-16-16,1-3-27 0,0 3-35 0,1-3-32 15,0 1-49-15,0 2-40 0,2-4-58 0,-5 0-190 16,2 1-469-16,1-2 208 0</inkml:trace>
  <inkml:trace contextRef="#ctx0" brushRef="#br1" timeOffset="160432.7108">7919 12934 172 0,'-3'-2'310'0,"3"2"-5"0,0 0-20 0,0 0-23 15,0 0-26-15,0 0-23 0,0 0-23 0,5-5-19 0,-5 5-18 16,0 0-16-16,9 2-12 0,-9-2-16 0,6 3-8 16,-1-1-10-16,-5-2-10 0,5 5-7 0,-1-2-4 15,0-2-13-15,-3 2-1 0,-1-3-10 0,4 5-8 16,0-2-9-16,-4 1-4 0,1-1-8 0,1 0-6 16,-2 1-5-16,0-4 7 0,3 5-18 0,-3-5-5 15,4 2 3-15,-4-2 6 0,4 2-8 0,-4-2 2 16,5 1-2-16,-1 1 1 0,-4-2-1 0,0 0 2 15,6 0 1-15,-6 0-1 0,9 0 2 0,-6 0 2 16,-3 0-2-16,6 5 0 0,-3-2-2 0,-2 1 3 16,3-1 2-16,-4 2-3 0,4 0 3 0,-3-1 8 15,3 2-6-15,0-2 0 0,-3 3 3 0,0-4-5 16,-1 2 7-16,0 0-2 0,0 0 2 0,0 0 4 16,0 1 3-16,-2-1 6 0,-2 0 10 0,0-2 3 15,3 1 5-15,-3 2 2 0,0 0-2 0,0-3 0 16,3 2-4-16,-3-3 1 0,0 4-7 0,-1-5-1 15,4 3-3-15,-3-1-5 0,4-3 2 0,-4 2-4 16,4-2 1-16,-4 1-2 0,4-1-2 0,-1 5 3 16,1-5-4-16,0 0-2 0,0 0 3 0,-4 2 0 15,4-2 0-15,0 0-6 0,0 0 2 0,-1 3-5 16,1-3 5-16,0 0-3 0,0 0 1 0,0 0-4 16,0 0-5-16,0 0-4 0,-4 2 1 0,4-2-7 15,-4 4-8-15,-2-1-3 0,2-3-5 0,4 0-2 16,-9 5 5-16,5-3 4 0,-1 0-3 0,-1 1 5 15,1 0 0-15,0-1 1 0,1-1 0 0,0 3 1 0,4-4 4 16,-8 4-2-16,3-4 1 0,5 0 5 0,-9 1 1 16,9-1 0-16,-5 2 4 0,5-2-2 15,-5 3 2-15,2-1 0 0,3-2-4 0,-6 1-3 16,6-1-5-16,0 0-3 0,-6 0-3 0,6 0 7 0,0 0-3 16,0 0 2-16,0 0 1 0,0 0 5 0,-7 1-4 15,7-1 7-15,0 0-4 0,0 0 4 0,0 0-1 16,0 0 4-16,0 0-1 0,0 0 3 15,0 0-2-15,0 0-1 0,0 0 2 0,0 0 0 0,0 0-4 16,0 0 4-16,0 0-4 0,13-5 5 0,-13 5-5 16,6-2-9-16,-6 2-17 0,0 0-12 15,0 0-11-15,8 0-5 0,-8 0-7 0,0 0 0 16,7 0 0-16,-7 0 16 0,0 0 0 0,0 0 7 0,0 0 4 16,0 0 3-16,7 0 5 0,-7 0 3 0,0 0 3 15,5 3 5-15,-5-3-1 0,4 2 5 0,-4-2 3 16,5 1 5-16,-5-1-2 0,0 0 3 15,9-1-2-15,-9 1 2 0,9 1 0 0,-1-1 5 0,-8 0-1 16,10-1 0-16,-1 3 4 0,-3-1 4 0,-1 3-1 16,3-3 18-16,0 0 7 0,-2 2 4 0,3-1 7 15,-1-1-3-15,-2-1 1 0,2 2-7 0,-2-1 0 16,2 1-3-16,-3 1-2 0,1-3-2 0,2 3-1 16,-2 0-2-16,-3-2-6 0,2 3-3 0,-1-3 3 15,-1 3 6-15,-2-2-10 0,0 4 3 0,0-2-2 16,-1-4 0-16,-2 6 1 0,1-2 1 0,-3-1 2 15,-1 1 0-15,-1 1 0 0,0-3 1 0,-2 2 3 16,1 0-2-16,-2 0-2 0,-1-1 3 0,1 3 3 16,-4-3-4-16,0 0 1 0,2 2-5 0,0-3 2 15,1 0-1-15,-3 0 0 0,1 1-1 0,0-3-5 16,2 3 2-16,1-2-2 0,3 0-6 0,-2 2-5 16,3-3-7-16,5 0-10 0,-12 0-10 0,12 0-15 15,-5 0-15-15,5 0-18 0,0 0-15 0,-6 1-30 16,6-1-36-16,0 0-42 0,0 0-153 0,0 0-383 15,0 0 169-15</inkml:trace>
  <inkml:trace contextRef="#ctx0" brushRef="#br1" timeOffset="161203.2354">7996 12675 182 0,'-1'-4'252'0,"-3"-1"-5"0,0 0-15 16,-1 2-16-16,1-1-14 0,-1-3-13 0,-5 3-16 16,1 2-5-16,-1-2-13 0,-3 0-6 0,0 2-14 15,-1 0-11-15,-4-1-8 0,-1 2-5 0,0 1-11 16,-2 0 1-16,0 2-5 0,-9 2-10 0,2 2-8 15,-1-1 1-15,-2 7-1 0,1-5-2 0,-1 7-5 16,-2-3-7-16,-2 3-4 0,3 2-10 0,0 0-3 16,3 2 7-16,-1 0-11 0,2 3-2 0,3-4 2 15,2 5-12-15,6 0 5 0,-1 4-4 0,4-2 0 16,5 1 6-16,0 1-12 0,6 3-4 0,1 0-4 16,6 1 5-16,1 1-8 0,4 0-1 0,1 0 0 15,2 1-6-15,3 0 1 0,4-1 17 0,2 0-14 16,1-4-2-16,7 12-9 0,3-3 8 0,-5-12-3 15,-1 4 0-15,13 4-1 0,-11-11-2 0,4 2 2 16,14 4-2-16,-1-3 1 0,-1-4 1 0,5-2 17 16,-12-7-16-16,14 1-2 0,0-1-1 0,-12-6 0 15,0-4 2-15,0-6 0 0,-1 2-4 0,-1-5-8 16,-1 1 8-16,-2-4-1 0,-2-4 10 0,1 1-4 16,-2-6 1-16,-1 1 7 0,-2-5 2 0,-3-3 15 15,-5-2 6-15,6-10 14 0,-16 5-4 0,8-11 0 16,-9 11-3-16,-1-15 7 0,-4 1-6 0,-4-1 2 15,-4 13-8-15,-1-10-5 0,-8 2-8 0,3 11 0 16,-2-1-3-16,-10 3-4 0,2 1-3 0,-4 3 6 16,-4 1-4-16,-3 5 1 0,-1 1 5 0,-5 3-14 0,1 3-1 15,-1 2-7-15,-1 3 4 0,-13-2 0 16,-3 6 0-16,17 0-6 0,-3 4-2 0,-9-2-13 16,11 3-2-16,3 2-3 0,0 0-2 0,3 3-14 15,0 2-11-15,7-3-20 0,6 2-12 0,-1 0-14 0,9-1-14 16,-2 1-18-16,3 2-17 0,5-1-22 0,1-1-27 15,0 2-34-15,7-1-48 0,-2-2-296 0,1 0-614 16,2 0 272-16</inkml:trace>
  <inkml:trace contextRef="#ctx0" brushRef="#br1" timeOffset="163468.8804">8009 12571 50 0,'0'0'207'0,"-4"-2"-10"16,0-2-6-16,4 4-8 0,-6-3-11 0,2 2-15 15,-1-3-13-15,1 2-6 0,4 2-6 0,-13-3-6 16,7 1-9-16,0 2-3 0,6 0-8 0,-12 0-4 15,6-2-12-15,6 2-8 0,-14-1-4 0,6 1-6 16,-2 1-8-16,3-1-2 0,-3 0-7 0,1 2 0 16,-4-2-7-16,3 0-2 0,-2 3-4 0,1-2-4 0,0 0 1 15,-2 3-4-15,0-3-2 0,-1 0 3 0,4 2 3 16,-3-3 5-16,0 2 1 0,3 1-6 0,0-2-2 16,-2 1 0-16,5 0-5 0,-4-1 1 15,1 2-4-15,3-1-6 0,0-1-1 0,1 0-1 16,-3 1 0-16,4 1-4 0,0 1-1 0,-2-4-5 0,2 2 3 15,-1 3-5-15,-1-3 4 0,2 3-9 16,-1-5 7-16,1 3-3 0,-3-1 3 0,3 3-6 0,0-4 3 16,0 3 8-16,-3-3-12 0,-1 0 5 15,4 2 0-15,0-2-1 0,-3 0 12 0,3 2-14 0,0-2 2 16,0 2-2-16,-2 0 0 0,2-1-6 0,1 0 6 16,-3-1-1-16,3 1-2 0,-2 1 2 15,6-3-1-15,-7 4-1 0,3-1-4 0,0-3 4 16,1 4-1-16,-4-2 1 0,2-1 4 0,0 3-5 0,1-1 8 15,-2 1-6-15,0-1-7 0,-1 2 5 0,1-2-1 16,-2 2-1-16,2 0 1 0,-2-3 3 0,3 3-4 16,0-3 1-16,-3 5 4 0,3-4-7 15,-1 1-1-15,1 1 6 0,-2 0-4 0,2-1 4 0,1-1 2 16,-2 1-3-16,2 0-3 0,0 1 1 0,-1-1-4 16,1-1 1-16,-1-1 2 0,2 2 3 0,2 0-3 15,-5-1 2-15,3-1 2 0,2 2-4 0,-3-1 2 16,0 1 11-16,3-1-13 0,-2 2-1 0,0-3 1 15,1 1 0-15,1-1 12 0,-3 2-10 0,-1 2-2 16,1-2 1-16,1-1-4 0,0 1 4 0,-1 2 8 16,0-1-11-16,0-1 3 0,1 0 1 0,-2 1-4 15,1 0 0-15,0 1 3 0,-1-1-3 0,1-1 4 16,0 1-2-16,1 0-1 0,1 0 1 0,-3 0-1 16,4-1 2-16,-2 2-4 0,1 1 3 0,0-3 2 15,1 1-6-15,0 1 3 0,-1-1 2 0,2 1 2 16,0-1-1-16,0 1-1 0,2 0-4 0,-1-2-2 15,-1 3 0-15,1-2-1 0,2 1 1 0,-2-1-3 16,2 2 6-16,-1 0-2 0,3-2 0 0,-2 2 2 16,-1 1-3-16,1-1 0 0,-1 0 1 0,0-2-3 15,0 2-1-15,1-1 5 0,-1 1 2 0,1 0-5 16,-2 1 5-16,2-2 0 0,-2 1 7 0,4 2-10 16,-2-1 3-16,-1-1-3 0,2 2 2 0,0 1-1 15,1-2 1-15,-2 2 2 0,4 1-4 0,-3-3 1 16,1 1 5-16,-1-1-4 0,1 1 3 0,-1-1-1 15,1 2 2-15,1-3-2 0,2 0 1 0,-4 1-1 16,4 1 1-16,-6-2 0 0,3-2-3 0,2 3 3 16,-2 0 0-16,-1 0-2 0,-3-3 0 0,2 3 3 15,-1 1 2-15,2-1-3 0,1-1 3 0,-3 0-3 16,1 2-1-16,1-1 10 0,0 1-12 0,-3 1 0 0,3-2 1 16,1 4-1-16,0-3 8 0,0-1-8 0,-1 1-2 15,0 1 3-15,2 1 1 0,1 0 1 16,-1-5 1-16,2 5-5 0,-3-1 1 0,0-3-2 15,1 4 4-15,3-3 2 0,-4 2-4 0,2-1 2 0,1-1-3 16,4 1 5-16,-3-3 1 0,-1 3-2 0,2 0-1 16,0-1 2-16,2-1-5 0,-2 0 2 0,0 1 3 15,2-1-3-15,-1 0 0 0,-1 0 2 16,1 1 13-16,-1 1-15 0,0 0-1 0,-2-3 2 0,2 1 0 16,0 1 2-16,1-1 1 0,0 0-1 0,-1 0 6 15,1 0-7-15,1-2-1 0,1 5 2 0,-2-5-2 16,1 2-1-16,-3-2 4 0,2 2 4 0,1-1-10 15,-3-2 4-15,4 5 4 0,-3-4-5 0,-1-1 0 16,1 3 4-16,0-6-4 0,1 3-1 0,-1 1 4 16,-3 0 9-16,1 1-11 0,2-6 0 0,-2 4-1 15,2 1-3-15,-5-3 7 0,4 1 0 0,0-3-2 16,0 3 1-16,-2-2 3 0,4 2-2 0,-2 0 1 16,0-1-2-16,0 1 0 0,0-1 0 0,1 1 0 15,0-2 2-15,-1 0 0 0,3 2-1 0,0-2 8 16,0 0-11-16,-2 1 9 0,2-1-3 0,-1-1 2 15,2 0-5-15,-3 0 5 0,2 2-1 0,2-4 0 16,-4 4 2-16,3-4-1 0,0 2 0 0,-2-1 3 16,4-1-12-16,-2 2 4 0,1-2 0 0,2-1 2 15,1 1-2-15,0 1 4 0,1-1-7 0,1-2 9 16,-6 1-4-16,5-2 0 0,-3 2-1 0,-1-1 0 16,0-2-2-16,1 2-2 0,2-1 4 0,-4 1 0 15,-3-2 13-15,3 2-14 0,5-4 3 0,-8 4 6 16,3-3-4-16,-2 1 12 0,2-1-10 0,0 1-2 15,-2 0-1-15,2 0 1 0,-3-2-3 0,1 1 3 16,0-1-4-16,-1-1 0 0,-1 1 1 0,1 0 0 16,-1-1 0-16,2 0-4 0,-1-2 1 0,-1-2 1 15,-1 3-2-15,3-5 3 0,-3 1 1 0,-2-1-7 16,3 1 8-16,-1 2-5 0,-3 4 3 0,-1-6-2 16,-1 2-3-16,3-2 4 0,-4 5-5 0,2-2 3 0,-3-1 4 15,1 1-5-15,-2 1-2 0,0-2 5 16,0 1-3-16,-2-1 1 0,1 0 1 0,0 0-6 15,1-3 4-15,-3 3-5 0,2-2 5 0,-2-1-2 16,-2-2 5-16,0 1-1 0,1 2 1 0,-2-3-5 0,1 1 1 16,0-1 2-16,-1 1 5 0,0 5-7 0,2-5 0 15,-3 2 3-15,2 1-1 0,-2-1 0 0,1-1-1 16,-1 3 2-16,1 1 1 0,-2 0-6 16,3-1 3-16,-3 1 0 0,-2-4 0 0,4 1 1 0,-4-1-6 15,0 2 8-15,-1-1-6 0,3 1 7 0,1 2-7 16,-3-4 1-16,2 6 4 0,-1-1-4 0,1-1 1 15,1 1-1-15,0 0 1 0,1 2-1 0,-2-3 2 16,1 5-3-16,0-6 3 0,-1 4-3 0,1-1 1 16,-2 1 2-16,3-1-2 0,-2 2 1 0,-1-1 1 15,0 1 8-15,0 0-5 0,0-1 3 0,-1 4 1 16,2-3 3-16,0 0 1 0,-2 2-3 0,1-2-4 16,0 2 2-16,-3 2-1 0,1-2-3 0,2 1 4 15,-2-1-2-15,2 0-2 0,0 0 3 0,-4 0-5 16,4 0 3-16,-1-1 1 0,-3 3-3 0,2-2 1 15,-1-1-4-15,2 2 0 0,0-1 0 0,-2-2 4 16,1 2-3-16,-1 1 0 0,1-1 3 0,-2 0 1 16,4 0 3-16,-5 3-4 0,0-1 1 0,1 1 14 15,0-4-19-15,1 4 4 0,-4 0-3 0,-1 0-1 16,4 2-1-16,-5 0 0 0,1 0 0 0,2 0 3 16,2 0-8-16,0 0 9 0,-6 2-8 0,3 1 7 15,0 1-2-15,-2 1-1 0,2-2-3 0,-1 1 2 16,0 1-15-16,0 0-14 0,-1 0-6 0,0 2-9 15,0-2-12-15,0 2-20 0,0-1-25 0,0 3-27 16,0-4-32-16,-2 2-40 0,8-3-41 0,-5 1-236 16,5-1-519-16,-1 0 230 0</inkml:trace>
  <inkml:trace contextRef="#ctx0" brushRef="#br1" timeOffset="172678.774">7627 13805 131 0,'0'-9'140'0,"0"9"-4"0,-1-5 0 0,1 5-5 16,-2-6-2-16,4 4-1 0,-2 2 2 0,-3-9-4 15,3 4-9-15,0 5-1 0,0 0-7 0,-1-3-4 16,1 3-9-16,0 0-7 0,0 0-7 0,-2-5-7 15,2 5-6-15,0 0-6 0,0 0-9 0,-2-2-2 0,2 2-8 16,0 0-3-16,0 0-4 0,0 0-3 0,0 0 7 16,-8 7 0-16,6-5 1 0,-1 6 13 15,-3 0 5-15,1-1-8 0,-4 10 3 0,-3 0-5 0,2 7-1 16,-3-1-4-16,-1 2-2 0,0 1-18 0,-4 4 6 16,3-3-9-16,-2 4-3 0,2 1-1 0,-3-2-1 15,0 2-1-15,4-1-1 0,-5-3-6 16,5-1 2-16,-3 0-5 0,3-4 4 0,-5 4-4 0,6-4 2 15,-3-1-2-15,4-5 0 0,1-2-1 0,-3-1-2 16,3 1 1-16,1-5 3 0,3-3-3 0,-1 4-2 16,3-5 2-16,2 3 1 0,-3-6-3 15,1 4-1-15,2-5 5 0,-2 3-6 0,4-3 6 16,1-2-3-16,-8 1-2 0,8-1-5 0,0 0-14 0,0 0-13 16,0 0-10-16,0 0-10 0,0 0-26 0,-8-8-20 15,8 8-20-15,0 0-18 0,3-6-21 0,-3 6-30 16,4-4-192-16,-4 4-410 0,0 0 181 0</inkml:trace>
  <inkml:trace contextRef="#ctx0" brushRef="#br1" timeOffset="173210.4472">6978 14791 209 0,'-8'-3'285'0,"2"1"-14"16,-2-1-11-16,3 0-10 0,-3-1-5 15,3 1-21-15,0-1-14 0,4 1-10 0,-3-1-22 0,0 0-16 16,3 0-19-16,1 4-16 0,1-6-14 0,-1 6-11 15,4-6-10-15,0 6-10 0,-4 0-10 0,11 3 5 16,-4 0-20-16,-2-1-4 0,0 2-8 0,4 4-1 16,-2 0-7-16,0 2 5 0,-2 2-14 0,1 3 0 15,1 0-4-15,-5 2 37 0,1-1-7 0,-3 2-3 16,-3-1-13-16,-1 0-7 0,-2-3-3 0,-2 2-4 16,1-3-6-16,-6 0-10 0,3 0 7 0,-3-1-18 15,-1-3-5-15,5-1 11 0,-3-2-4 0,2-1-1 16,0-1 6-16,2-1-2 0,-1-3-3 0,0 0 8 15,9 0-7-15,-14-3 1 0,7-2-7 0,2 1 8 16,0-2-1-16,1 1 1 0,0-1-1 0,1-2-4 16,2 1 7-16,0 0 7 0,2 2-5 0,-1 0 0 15,1 1 0-15,2 0 0 0,-3 4 2 0,4-4 0 16,0 1 3-16,-1 3 4 0,-3 0 2 0,9 5 2 16,0-2 15-16,-2 4-22 0,-1-2 2 0,3 0 0 15,1 3 1-15,-3-2-4 0,3 2-18 0,0-2-23 16,-1-1-18-16,-1 1-21 0,2-1-23 0,-1-1-27 15,0-2-26-15,1-1-29 0,3-1-46 0,-2-3-22 16,7-3-26-16,-6 0-197 0,4-2-504 0,-2-4 223 16</inkml:trace>
  <inkml:trace contextRef="#ctx0" brushRef="#br1" timeOffset="173601.208">7195 14826 229 0,'3'-5'246'0,"-2"0"-9"0,0 1-5 0,-1 1-4 15,1-2-6-15,-1 5 0 0,0 0-13 16,-2-7-13-16,2 7-6 0,0 0-11 0,0 0-5 15,0 0 5-15,0 0-29 0,-10 12-16 0,7-5-2 16,3 1-13-16,-1-2-2 0,-2 1-14 0,3 4-11 16,-1-1-9-16,1 1-1 0,0 0-17 0,1-1-4 0,-1 1 2 15,4 0-17-15,1-2-2 0,-1 0-4 16,1-1-3-16,2-1-6 0,1 0-16 0,-4-4 3 16,3 1-9-16,-3-1-10 0,2-2 3 0,0 1 2 15,1-2-10-15,-7 0 11 0,12-3 1 0,-4-1-5 0,0 0 5 16,-1 0 3-16,-1-1-7 0,-1 0 3 15,2-2 0-15,-3 2-4 0,-1-2 8 0,7 2 11 0,-9-2 28 16,3 0-9-16,-3 3 5 0,-1-2 13 16,3 4 6-16,-2-1-2 0,-1 3-9 0,0-5-7 15,0 5-4-15,0 0-4 0,0 0 4 0,0 0-2 0,0 0 8 16,0 18 0-16,0-11-5 0,4 6 0 0,-4 0-7 16,0 1-1-16,-5 5 2 0,5-3-2 0,0 0-5 15,0 1-1-15,0-1-3 0,0-1-1 16,0-2-4-16,0-1-9 0,0 0-24 0,-3-3-25 0,6 1-26 15,-3 0-36-15,0-5-31 0,0 0-26 0,1-1-29 16,-2 0-29-16,1-4-31 0,1 7-20 0,-1-7-41 16,0 0-285-16,0 0-641 0,0 0 284 0</inkml:trace>
  <inkml:trace contextRef="#ctx0" brushRef="#br1" timeOffset="174117.8855">7112 14570 27 0,'-27'-12'277'15,"-3"5"-15"-15,0-3-10 0,3 5-15 0,-1 2-6 16,-4-1-9-16,4 1-9 0,-1 6-10 0,-1-3-16 16,2 6-12-16,-3 2-9 0,2 4-11 0,2 2-12 15,-2 0-8-15,-2 4-10 0,0 0-10 0,2 4-7 16,1 1-12-16,0 2-2 0,2 3 5 0,2 0-18 15,1 0-15-15,1 3 1 0,3 1-8 0,-3 7-4 16,7-5-8-16,1 0-2 0,1-1 2 0,6 0 2 16,0 2 0-16,5-1-1 0,4 12-4 0,5-15 0 15,0 4-4-15,5-5-4 0,12 9-18 0,-7-10 15 16,4 1-8-16,14 6 2 0,-7-15 0 0,13 7-1 16,6-5-7-16,3-2 1 0,1-5-1 0,7 0-5 15,-1-5-2-15,4-7 4 0,-2-5 1 0,1-2-3 16,-1-5-8-16,-4-1 5 0,-1-6-22 0,-1 0 7 15,0-2-8-15,-8-6 3 0,3 0 6 0,-7-7 4 16,-13 6-4-16,1-1-14 0,-3-2 23 0,3-11 0 16,-12 9 8-16,-2-6 0 0,-3 1 13 0,-7-1-1 15,0-11 13-15,-10-3-3 0,0 17 1 0,-11-2 11 16,-4-9-3-16,-13 5-5 0,7 9 2 0,-10-3-7 16,-3 2-1-16,-6 2-2 0,9 16-14 0,-15-7 7 15,0 10-5-15,-4 2 1 0,2 3-1 0,0 6-3 16,-2 2 1-16,4 4-3 0,14 0-9 0,-3 1-6 15,5 1-8-15,3-1-3 0,1 4-11 0,3-1-23 16,14 1-20-16,-4-4-37 0,6 3-25 0,2-3-31 16,5 0-24-16,1 2-33 0,3-3-38 0,6 0-42 15,0 0-71-15,4-3-191 0,3 0-602 0,-2-1 267 0</inkml:trace>
  <inkml:trace contextRef="#ctx0" brushRef="#br1" timeOffset="174670.545">6919 14488 126 0,'-32'-1'200'0,"1"-1"-8"16,2 0-7-16,0 3-12 0,-1 2-2 0,-2 0-13 15,-1 0-8-15,1 1 0 0,0 7-5 0,0-1-7 0,0-2-3 16,0 7 2-16,-2 2-10 0,-1-2 0 15,6 8-4-15,-16 5-7 0,7 2 0 0,10-5-3 16,-12 4-9-16,16-1-9 0,-12 10-5 0,4 0-11 16,5 2-5-16,8-10-5 0,3 3-2 0,-5 11-4 15,7-10-1-15,4 0-2 0,2 12-3 0,3-11 7 16,5 10 10-16,3 3-10 0,4 1-2 0,10-3-4 16,1 0 2-16,6-5-10 0,4 2-2 0,7-8-12 15,-1 1 10-15,10 0-13 0,1-2 1 0,3-4 7 0,3-1-12 16,4-3-6-16,1-1-3 0,3-4 6 0,0-4-12 15,3-3-2-15,1-5 7 0,-1-1 1 16,1-3-1-16,5-3-3 0,-6-10-22 0,1-4 24 16,0-2-4-16,-3-5-3 0,-4-2-1 0,-4-4 3 15,0-4-5-15,-7-1 1 0,-1-6-8 0,-2 4 4 0,-9-4 8 16,2-9-7-16,-8 2 3 0,1-1-4 0,-13-4 4 16,2-1 8-16,-8-1 6 0,-5 0 8 15,-6-3-4-15,-4-2-4 0,-4-2-1 0,-4 5-2 16,-7-2 2-16,-2 4-5 0,-5-3 0 0,-7 4 1 0,-2 7 0 15,-3 2-9-15,-1 1 5 0,-8 5 2 0,-2 4-3 16,-8 2-8-16,-1 6 0 0,-27 1 6 0,23 11-5 16,-29 3-9-16,30 7 9 0,0 3-4 0,-3 7-7 15,-27 2 1-15,31-2 0 0,1 7-13 0,3 1-1 16,6 1-14-16,5 4-25 0,13-5-19 0,-10 5-22 16,14-6-22-16,4 5-27 0,3-1-31 0,5 2-38 15,9-5-39-15,5-1-81 0,3 0-227 0,2-2-607 16,5-1 268-16</inkml:trace>
  <inkml:trace contextRef="#ctx0" brushRef="#br1" timeOffset="176872.4591">8869 12987 67 0,'0'0'211'16,"0"0"-19"-16,0 0-19 0,0 0-20 0,0 0-19 0,0 0-34 16,0 0-23-16,0 0-37 0,0 0-41 0,0 0-39 15,0 0-61-15,0 0-67 0,0 0-181 0,0 0 80 16</inkml:trace>
  <inkml:trace contextRef="#ctx0" brushRef="#br1" timeOffset="177040.9852">8786 13068 108 0,'0'0'223'16,"-5"2"-25"-16,5-2-25 0,0 0-42 0,0 0-55 0,0 0-54 15,0 0-63-15,0 0-108 0,1-8-160 0,-1 8 71 16</inkml:trace>
  <inkml:trace contextRef="#ctx0" brushRef="#br1" timeOffset="206907.1384">7072 13048 116 0,'-1'5'92'16,"0"-3"-27"-16,-1 4-28 0,1-1-35 0,-1 1-54 15,-1-2-57-15,2 3 25 0</inkml:trace>
  <inkml:trace contextRef="#ctx0" brushRef="#br1" timeOffset="207249.9276">6820 13675 57 0,'-3'7'137'0,"-4"-2"-15"0,5 0-8 16,-3 3-12-16,1-4-24 0,0 3-18 15,1-2-26-15,1 0-26 0,-1-3-37 0,0 5-86 0,-3-4-122 16,3 3 54-16</inkml:trace>
  <inkml:trace contextRef="#ctx0" brushRef="#br1" timeOffset="207414.8245">6389 14164 15 0,'-3'4'48'0,"-1"-1"-39"15,3 1-21-15,-3-3-13 0,4-1 5 0</inkml:trace>
  <inkml:trace contextRef="#ctx0" brushRef="#br1" timeOffset="207592.7162">5990 14491 59 0,'-12'10'153'0,"3"-2"-14"0,1-1-17 15,-1 0-21-15,2 0-26 0,3-1-32 0,0-1-32 16,0 2-20-16,1-1-31 0,-1-3-69 0,0 3-119 16,3-4 53-16</inkml:trace>
  <inkml:trace contextRef="#ctx0" brushRef="#br1" timeOffset="207787.5962">5702 14912 28 0,'-16'24'183'0,"3"-5"-24"0,0-2-6 0,3 2-23 16,1-2-15-16,0 0-10 0,-1-1-14 15,6 2-18-15,-1-1-15 0,1-2-14 0,4 1-21 16,-4-1-14-16,4-4-23 0,4 1-9 0,0-2-14 16,1 7-13-16,0-2 1 0,-1-4-1 0,4 0-20 15,-2 1-77-15,-3 0-159 0,3-3 72 0</inkml:trace>
  <inkml:trace contextRef="#ctx0" brushRef="#br1" timeOffset="207946.4987">5700 15398 33 0,'1'17'91'0,"-1"1"-13"16,1 2 4-16,-1 0-10 0,0-1 8 0,0 5-16 0,-1 1 1 15,1-7-22-15,0 2 13 0,0-3-11 0,-1 1-3 16,5 0-13-16,-4 0 1 0,1 1 1 0,3-1-6 16,0-2 4-16,2 0-7 0,0-2 3 15,3 2-12-15,2-2 6 0,-1-2-5 0,-1 1 6 0,2-1-20 16,5 0-12-16,-4 2-1 0,2-2-17 0,2-2-35 15,-2 3-83-15,-4-3-161 0,3 2 71 0</inkml:trace>
  <inkml:trace contextRef="#ctx0" brushRef="#br1" timeOffset="208304.2767">6321 16206 29 0,'20'2'60'0,"1"2"-9"0,1-3 1 16,-1-1-9-16,10-2 8 0,-2 0-10 0,2 1 2 16,-3-1-10-16,3-3-3 0,-1 4-4 0,0-3-8 0,0 4 3 15,-7 0-4-15,4-2-3 0,3 1-4 16,-11 1 8-16,4 0-4 0,-1-2-5 0,-1-1 6 16,1 2 9-16,-2 1-10 0,1-3 0 0,2 3-3 15,-4-2-6-15,3 1 10 0,-3-3 17 0,3 4-10 16,-1-7 6-16,-1 3-5 0,5-4 2 0,-2 0-3 0,4 3 1 15,-8-2-1-15,8-2-13 0,-5 1 2 0,-3 0-8 16,5-1 6-16,3-1-15 0,-3-1 1 16,-5 1-11-16,-1 0 0 0,8-3-2 0,-7 4 11 15,9-5 12-15,-10 4 6 0,6-5-8 0,-2-1-2 16,-4 7 6-16,5-8-1 0,-3 0 3 0,3 0-2 0,-6 5-6 16,3-3 7-16,-3 4 5 0,1-1-5 0,7-2-7 15,-9 2 1-15,8-2-19 0,-5 4-29 16,-2-3-23-16,-1 5-63 0,-1-3-142 0,-1 1 62 15</inkml:trace>
  <inkml:trace contextRef="#ctx0" brushRef="#br1" timeOffset="208540.1341">8144 15207 128 0,'16'-24'136'0,"-1"2"9"15,-1-2-14-15,-1-1 4 0,2 1-11 0,1 2-5 16,-5-4-4-16,3 5 5 0,4-3-4 16,-4 1-3-16,1 1-6 0,-3-2-6 0,1 2-2 15,-2 5-13-15,3-7-10 0,3 2-8 0,2-1-14 16,-5 2-13-16,0-1-17 0,0-1-30 0,-1 1-22 0,-3 4-25 16,2-7-22-16,-2 2-22 0,0 4-26 0,0-3-38 15,-4-4-89-15,-4 7-269 0,2-6 119 0</inkml:trace>
  <inkml:trace contextRef="#ctx0" brushRef="#br1" timeOffset="208928.8915">8786 13984 79 0,'7'-13'184'0,"-3"0"-22"16,1-2-15-16,3-1-13 0,-3 1-11 0,4 0-7 0,-4 1-8 15,3-3-17-15,-3 2-6 0,4-2-7 0,-4 1-10 16,4 1-10-16,-4-3-5 0,3 0-16 16,6-5-3-16,-9 4-11 0,8-5-2 0,-4 1-11 15,-2 0-9-15,2-3-7 0,-2 8 2 0,0-10-22 16,1 3-10-16,-3-1 0 0,-1 1-4 0,5-3 0 0,-5 1 1 16,0 8-6-16,-1 0 7 0,0 0 5 0,1 1 11 15,-1-1 3-15,-1 4 19 0,2-2 10 0,-4 5 12 16,2 0 14-16,-3 3 3 0,1-1 14 15,-1 3 20-15,-3-3-2 0,0 2 8 0,2 1 4 16,-2-2-11-16,-1-1-3 0,1 0-3 0,1 6 1 0,1-2-7 16,-3-2-8-16,2 3-4 0,-1-3-4 0,-1-1-6 15,1 3-2-15,4-1-8 0,-4 2-13 0,3-2-18 16,-1 0-3-16,-1 1-19 0,-2 1-23 16,2-4-11-16,0-3-9 0,0 4-18 0,0-1-16 0,2-1-7 15,-4-2 12-15,1 4-13 0,2-2-20 0,-2-2-14 16,-2 1-73-16,2 1-236 0,-3-3 105 0</inkml:trace>
  <inkml:trace contextRef="#ctx0" brushRef="#br1" timeOffset="209483.5483">8726 12759 51 0,'-9'-8'87'0,"0"-2"-3"16,-5 0-8-16,1 1 7 0,4 1-12 0,-1-2-6 15,-3 0-5-15,-2 0-3 0,3 2-11 0,-1-3 3 16,2 2-4-16,2-1-8 0,0 1-4 15,-1-2-4-15,2 2-1 0,-1 0-6 0,0-1 3 0,0-5-8 16,2 6-1-16,-1-4 2 0,-2 2-7 0,4-2 3 16,-1 4-4-16,1-1 0 0,-3 1-8 0,1 1 16 15,-1-1-3-15,3 1-13 0,-7-1 14 0,4 4-8 16,0-3 1-16,-5 1-8 0,-1 1 7 0,2 0-3 16,-3 2 2-16,5-1 8 0,-6 1 0 0,0-2-2 15,4-1 0-15,-5 4 10 0,1-3 7 0,1 0-1 16,-1 1 10-16,3 1 3 0,-3-2 4 0,3 2-2 15,0 1-2-15,0 1 0 0,1-3-10 0,-1 3 0 16,2 0-3-16,-1-1-7 0,1 2 1 0,3-1-3 16,2 0-3-16,-2 1 2 0,0 0-4 0,9 1 3 15,-13 0-9-15,13 0 0 0,-15 0-1 0,7 0 1 16,-2 1-1-16,10-1-2 0,-13 1 0 0,3 2-3 16,1-1-3-16,0 0-2 0,1-1-3 0,-1 5 0 15,-1-4-14-15,1 4 5 0,-2-2-20 0,-3 1-7 16,2 0-5-16,-2-1-18 0,-1 3-7 0,-4 1-3 15,0-2 6-15,-1 3-4 0,0-2-3 0,-7 1-4 16,0 1-14-16,0-4 9 0,7 5-5 0,-6-4 5 16,-1 3 13-16,7-2 2 0,-7 2 11 0,0-1 2 15,0-1 14-15,7-4 11 0,-2 5 4 0,-1 0 50 16,4-1 4-16,0-1 6 0,2 3-2 0,0-1 5 16,0-1-1-16,-1 2-7 0,1-1 0 0,2 2-6 15,-3-1-4-15,4 0 2 0,1-1-1 0,-5 1-4 16,3 0 2-16,4-1 2 0,2 1-3 0,-1-3-8 15,-1 3-2-15,3-2 0 0,1 0 0 16,-1 1-1-16,1-3 2 0,1 2-8 0,0 0-6 0,2 1-8 16,3-2-8-16,-4 0-31 0,1-1-74 0,3 3-138 15,-3-3 61-15</inkml:trace>
  <inkml:trace contextRef="#ctx0" brushRef="#br1" timeOffset="209615.4709">6991 13060 11 0,'-3'10'75'0,"-1"0"-12"0,-1 2-21 0,2 0-27 15,0-2-50-15,0 2-37 0,-3-3 16 0</inkml:trace>
  <inkml:trace contextRef="#ctx0" brushRef="#br1" timeOffset="216232.3897">18450 10467 180 0,'-8'2'222'16,"2"0"0"-16,-3 0-7 0,1-2-5 0,2 0-2 15,-3 1-8-15,9-1-7 0,-14-2-9 0,6 3-9 16,0-2 1-16,8 1 1 0,-11-1-20 0,5-1-11 16,3 0-17-16,-4 2-12 0,7 0-13 0,-9-5-11 15,6 3-1-15,3 2-14 0,-2-5-9 0,0 1-9 16,2 4-2-16,3-5-9 0,-1 3-5 0,4-3-5 15,1 1-1-15,1 1-8 0,1 0-1 0,1 1-1 16,4-2-8-16,-4 3 1 0,4 2-1 0,-1-1-6 16,0 2-2-16,0 1-1 0,-3-2-2 0,3 5-5 15,-2-1 0-15,-1 2-2 0,-1 1 2 0,3 4-5 16,-4-3 0-16,-1 1-5 0,-3 1 6 0,0 2-6 16,-3-4 0-16,-1 3 1 0,-1 1-1 0,-2 0-4 15,-4 1-1-15,-1 0-7 0,-2-2-5 0,-3 2 1 16,0-2-2-16,-3 0 2 0,-1-3 5 0,-2 2-5 0,1-4 3 15,0 0 2-15,-2 2 0 0,7-6 4 16,1-1-2-16,-2 0 3 0,3-2 4 0,1-2 1 16,-1-2 1-16,4 2 3 0,1-1 4 0,1-2-7 0,-1 0 4 15,2 1-1-15,2-1 1 0,-1 0-4 16,2 0 4-16,1 0-2 0,1 1 4 0,2-1-2 16,-1 3-1-16,2-1-3 0,2 1 3 0,-2 0 0 15,3 1 1-15,-7 1 0 0,12 1 6 0,0 1 0 0,-3 2-2 16,-1-2 1-16,2 3 0 0,1 3 0 0,-4-4-4 15,2 2 3-15,2 1-8 0,-6 0-7 16,3 0-19-16,-3 1-22 0,1-4-34 0,-1 5-25 0,-1-3-26 16,4 0-41-16,-3-3-44 0,1 0-218 0,2 1-480 15,-3-3 213-15</inkml:trace>
  <inkml:trace contextRef="#ctx0" brushRef="#br1" timeOffset="216707.1014">18692 10464 253 0,'-2'-2'276'0,"2"2"-21"16,0-5-21-16,0 5-21 0,4-3-15 0,-4 3-17 16,5-2-11-16,2 1-22 0,-2-1-13 0,2 0-16 15,1 2-7-15,0 0-13 0,0 0-11 0,4 3-5 16,-4-2-9-16,-2 2-10 0,2-2-4 0,-2 4-10 0,-2-1-5 15,1-1-2-15,-3 1-7 0,0 1 4 0,-2 0-10 16,0 0-5-16,-4-1 0 0,4 1-5 16,-2 1-2-16,0-2-4 0,-1 1 0 0,1 0-3 15,-2-1 0-15,2-1-4 0,-2 1-4 0,2 1 6 0,-1-2-6 16,-1-1 0-16,4-2 1 0,-2 4-3 0,2-4 2 16,-3 3 0-16,3-3 2 0,0 0-4 0,0 0-1 15,5 5 1-15,-5-5 4 0,7 0-3 0,-7 0-3 16,10 1 3-16,-5-1-4 0,-5 0 2 0,10 0 1 15,-5 1 0-15,1 0-1 0,2 3 0 0,-4-3 3 16,1 1 1-16,3 2-5 0,-7-1 6 0,4 2 1 16,-1 0 4-16,-3 0 3 0,2 0 1 0,-3 2 2 15,0-2 7-15,0 2 0 0,-3-1-3 0,2 1 3 16,-3-5 4-16,-1 5-1 0,-4 1-4 0,2-2 0 16,-3-1-2-16,0 3 2 0,1-1-4 0,-2-2-3 15,-2 2-2-15,0-3-2 0,2-1-2 0,1 0-4 16,-1 1-18-16,0-1-27 0,3-3-22 0,2 3-27 15,-2-3-44-15,8 0-28 0,-10-3-40 0,6 0-47 0,2 0-189 16,-1-1-472-16,3 4 209 0</inkml:trace>
  <inkml:trace contextRef="#ctx0" brushRef="#br1" timeOffset="217266.6888">18603 10229 163 0,'-28'-5'208'0,"7"3"-8"0,0 2-9 16,-8-3-14-16,1 1-5 0,-2 4 0 0,1 1-10 16,-1 2-8-16,0 3-5 0,-1 0-1 0,-1 3-6 15,3 2-4-15,-3-1-3 0,1 2-4 0,-1 3-5 16,1-1 1-16,3 3-4 0,2 1-11 0,1 4 3 15,1-3 1-15,5 2-20 0,0 0-3 0,2 2 0 16,7 1-9-16,-2 0-2 0,6 2-8 0,-2-2-7 16,7 1-5-16,6-1-8 0,-1 2 0 0,6-3-9 15,3 4 0-15,5-4-4 0,1 2-4 0,7-1-4 16,2-2-7-16,8 10-6 0,-6-12 5 0,16 6-1 16,-2-5 3-16,-10-4-5 0,15 0-12 0,-1-2-14 15,3-2-16-15,-1-4-11 0,6-4-19 0,1-1-1 0,0-4 1 16,0-6 1-16,-1 0 6 0,-3-3 5 15,-13 1 5-15,10-8 2 0,-13 4 5 0,-4-3-2 16,0-1 2-16,-5-5 8 0,1 0 1 0,-4-4 6 0,-1 0 7 16,-2-5 3-16,-8 0 9 0,1 1 13 0,-2-5 1 15,-1 0 3-15,-3 1 6 0,-2-15 3 0,-4 13-3 16,-3-3 3-16,-3 0 5 0,-4-11-2 0,-5 14 10 16,1 0-1-16,-8-1 10 0,-2 5-8 0,-11-9-5 15,5 15-4-15,-5 0 1 0,-12-3-11 0,-1 5 5 16,8 8-2-16,0 2-1 0,-15 0-4 0,1 4-1 15,14 4 14-15,1 3-16 0,-2 0-6 0,5 3-1 16,1-2-1-16,1 4-7 0,3-1 0 0,8 0-9 16,1 0-16-16,1 2-13 0,1 1-17 0,6 0-19 15,-1 1-13-15,3-2-23 0,0 3-32 0,3 0-28 16,0 0-35-16,3 0-38 0,-1-2-50 0,2 2-269 16,0-2-598-16,2 0 265 0</inkml:trace>
  <inkml:trace contextRef="#ctx0" brushRef="#br1" timeOffset="218164.7073">18566 11153 191 0,'-2'-5'302'0,"2"2"-10"16,-3-2-11-16,3 5-24 0,0-4-21 0,0 4-24 15,0 0-22-15,0 0 1 0,0 0 2 0,0 0-5 16,0 19-19-16,3-3-11 0,-1 2-17 0,-2 7-11 16,0 3-13-16,0-1-15 0,4 2-11 0,1-1-4 15,-3 5-14-15,0 1-4 0,-1 0-2 0,1 3-17 16,0-4-5-16,2 3-19 0,-4-2-18 0,1-3-35 0,2 0-36 16,-6-1-36-16,0 1-52 0,0 1-64 15,-1-3-69-15,0-4-221 0,-5 3-547 0,-1-1 243 16</inkml:trace>
  <inkml:trace contextRef="#ctx0" brushRef="#br1" timeOffset="218638.4118">17967 12342 187 0,'-9'-5'301'16,"2"-3"-20"-16,0 1-18 0,3-2-24 0,4 4-21 15,-2-4-23-15,4 1-15 0,0 3-14 0,4-1-13 16,4 2-11-16,-1 0-13 0,0 4-19 0,6 1-5 16,-2 2-13-16,4 3-6 0,-2 3-8 0,2 4-9 15,-4-4 11-15,-3 3-16 0,1 5-7 0,-2-3-3 16,-2 1-7-16,-4 1-6 0,1 0-6 0,-4-3-9 15,-1 3-11-15,-5-2-7 0,-2 2-6 0,-1-2 0 0,-2 2-11 16,-2-3 2-16,-3 0-8 0,-3-4-1 16,0 0 5-16,2 0 0 0,-2-4 0 0,-2 2 7 0,1-7-4 15,1 2 4-15,4-4-2 0,-3-1-2 16,5-1 1-16,-1 1 6 0,-1-4-1 0,2 2 0 0,3-3 4 16,2 0-1-16,-1 0 4 0,4 2 2 0,1 0 3 15,4-1 4-15,0 4-3 0,3-1 2 16,-2-2 2-16,4 2 0 0,-1 1 1 0,4 3 7 0,-8 0-1 15,11 0 5-15,-2 0 6 0,2 3 1 0,0 1 0 16,-1 2-7-16,3 0 3 0,1 2-9 0,-1-1 0 16,-2 1-3-16,-1-1-7 0,3 2-18 0,0-1-18 15,-3 1-23-15,-1-1-32 0,1 1-33 0,0-4-31 16,2 1-43-16,0-5-42 0,-1 2-251 0,2-3-520 16,-3-1 230-16</inkml:trace>
  <inkml:trace contextRef="#ctx0" brushRef="#br1" timeOffset="219044.1625">18310 12286 169 0,'-2'-3'296'0,"2"3"-18"16,-2-3-13-16,2 3-10 0,-7-1-12 0,7 1-16 16,-6 7-11-16,1-4-20 0,0 1-20 0,1 6-9 15,-1-5-13-15,1 7-16 0,-1-6-13 0,1 7-4 16,-1-4-21-16,1 3-5 0,4-3-8 0,-1 2-17 15,0-3-2-15,-1 4-6 0,4-7-6 0,-1 6-8 16,0-2-3-16,2-2-16 0,2-1-4 0,-3-1-7 16,3 1-9-16,2-1-11 0,-1-4-2 0,2 2-3 0,2-3-3 15,0 0-1-15,1-3 3 0,-3 3-3 0,0-1 6 16,1-4-2-16,-1-1 3 0,-3 4-2 16,1-3 1-16,-2 0 1 0,3 0-1 0,-4-1 6 0,2 1 6 15,-1 1 18-15,-3 0 23 0,3 0 1 0,-4 1 3 16,0 3 2-16,4-3 1 0,-4 3-6 0,4-4-1 15,-4 4-8-15,0 0-8 0,0 0 2 0,0 0 1 16,-4 15 2-16,2-8-4 0,2 4-1 0,-2 0-5 16,2 0 3-16,0 1 2 0,0 3-17 0,-1 2 5 15,1-5-3-15,0 0-2 0,0 0-15 0,0 3-8 16,1 1-22-16,-1-5-15 0,0-1-25 0,2-1-23 16,-2 1-23-16,2-4-24 0,-2 1-33 0,0 1-25 15,1-6-29-15,2 1-35 0,-3-3-251 0,0 0-555 16,0 0 246-16</inkml:trace>
  <inkml:trace contextRef="#ctx0" brushRef="#br1" timeOffset="219518.8692">18224 12129 203 0,'-36'-6'222'0,"0"3"-19"0,-1 2-6 0,0-1-9 15,-15 4-5-15,16 1-9 0,-3 0-5 0,-11 4 1 0,11 0-1 16,2 0-3-16,0 5-10 0,4 2-15 16,-3 0 11-16,2 4-4 0,2 3-13 0,4 2-10 15,1 1 0-15,1 3-15 0,7-1-8 0,1 3-7 16,2 0-7-16,5 2-9 0,1 1-15 0,5 1 0 0,4 2-12 16,5-1-4-16,6 1-2 0,0-2-5 0,9 9-7 15,-1-11-1-15,5 0-2 0,6 7 1 0,2-4-3 16,-4-8-2-16,15 3-7 0,0-2 5 0,2-1-4 15,-2-1-3-15,-5-11-4 0,12 3-3 0,-10-7 0 16,14 1-4-16,-2-4-5 0,-13-4-2 0,13-8-1 16,-10 1-3-16,-3-3 5 0,-2-3 6 0,0-2-7 15,0-4-3-15,8-9 2 0,-13 5-3 0,-2-3 3 16,7-10-4-16,-4-7 6 0,-13 10 2 0,8-13-6 16,-4-1 2-16,-4-5-2 0,-2 3 1 0,-7 1 2 15,-1-1 2-15,-5 12 7 0,-3-1 3 0,-1 7-4 16,-5-4 14-16,-4 4 13 0,-4 1-3 0,1 3-2 15,-6 3 0-15,-3 2 2 0,-1 4 3 0,-2 2 5 16,-4 1-7-16,-1 5-3 0,-2-2-6 0,-3-1-11 16,0 7-7-16,4 3-9 0,-2 0-20 0,1 0-5 15,-1 3-27-15,9-3-19 0,4 4-18 0,-2-2-27 16,6 3-31-16,2-2-40 0,3-1-43 0,4-1-33 16,-1 4-280-16,6-4-591 0,1-1 261 0</inkml:trace>
  <inkml:trace contextRef="#ctx0" brushRef="#br1" timeOffset="220078.8131">18211 11820 197 0,'-51'-8'236'0,"13"3"-5"0,-15 1-10 15,14 4-12-15,-15 1-12 0,2 3-5 0,-1 0-1 16,0 4-9-16,0 5 0 0,0 0-2 0,1 1-19 15,4 5-8-15,-6 0-4 0,4 1-11 16,-3 6 0-16,0 1-13 0,3 5-6 0,1 1-6 0,0-1 14 16,6 5-14-16,4 1-12 0,1 5-2 0,7-3-3 15,9 1-2-15,7-7-20 0,-3 11-6 0,7-1-8 16,6-9-5-16,2 0-8 0,8 15 20 0,2-1-33 16,5-3 4-16,3 0-7 0,6 3-1 0,3-3-2 15,6-1-7-15,3-1 1 0,4 0-3 0,3 2-2 16,4 0-1-16,4-3-2 0,15 14 1 0,-16-22-1 15,2-1-4-15,0-2 9 0,5-4-5 0,-1-6-1 16,4-2 3-16,-5-3-4 0,8-4-3 0,-4-5 3 16,3-5-4-16,0-6-5 0,2-2 0 0,-1-9 1 15,3-2-5-15,0-4 1 0,-7-1 2 0,-1-5-1 16,-2-5-4-16,-5 0-3 0,-1-5 3 0,-2-1 9 16,-5-4-6-16,-3-3-5 0,-2-3 3 0,12-22-2 0,-16 20-5 15,9-24 5-15,-15 21-3 0,0-4 3 0,-4 1 4 16,11-25-7-16,-11 29 7 0,-1 3-3 0,-3-3 2 15,-3 0-2-15,-5 5 3 0,-3 0 4 0,-7-1 0 16,-3 11-5-16,-6-10-2 0,-11 3-3 0,-3 2 1 16,-9 3 4-16,-10 1 12 0,-4 3-17 0,-6 1 7 15,-29-6-7-15,24 14 3 0,-30-3-7 0,24 13 4 16,-25-5-4-16,24 8-3 0,-2 2-1 0,-23 5 6 16,27 1-7-16,-1 4-1 0,4 4 0 0,-1 2 1 15,2 1-9-15,0 6-6 0,9-1-12 0,16 0-3 16,-1 0-17-16,5 4-12 0,5 0-21 0,2 1-32 15,4 1-41-15,9 0-40 0,2-3-53 0,3 3-308 16,5-1-617-16,0 4 272 0</inkml:trace>
  <inkml:trace contextRef="#ctx0" brushRef="#br1" timeOffset="221785.4356">19290 10590 247 0,'0'0'282'0,"0"0"-16"0,0 0-18 15,0 0-21-15,0 0-7 0,0 0-22 0,0 0-12 16,0 0-7-16,0 0-14 0,28-5 1 0,-7 5-25 16,8-5-6-16,1 3-10 0,7-4-16 0,4-1-10 15,14 4-6-15,3-1-10 0,-1-3-12 0,3 1-2 16,-1 1-8-16,1-2-9 0,0-2-2 0,-4 4-3 15,-6-3-9-15,0 4 1 0,-14-1-9 0,-3 3-3 16,-3-3-10-16,-4 3 2 0,-5 2-3 0,-8-3-4 16,0 3-1-16,-4-2-9 0,-1 0-9 0,-8 2-15 15,8 2-3-15,-8-2-6 0,0 0-6 0,0 0-5 16,0 0-17-16,0 0-11 0,0 0-19 0,-23 2-21 16,14-2-26-16,-4 0-24 0,7 0-32 0,-1-1-41 15,-4 1-187-15,3 0-454 0,0-1 200 0</inkml:trace>
  <inkml:trace contextRef="#ctx0" brushRef="#br1" timeOffset="222275.1276">20422 10296 166 0,'-3'-3'248'0,"3"3"-4"0,-4-4-8 16,4 4-18-16,-6-1-18 0,6 1-19 16,-9 0-12-16,9 0-15 0,0 0-12 0,-10 2-11 0,10-2-12 15,-8 3-7-15,3-2-10 0,0 2-7 0,1-1-12 16,0 0-4-16,-3 1-9 0,5 0 1 0,2-3 0 16,-2 7-4-16,-2-4-1 0,1 1-7 0,3 1-3 15,-1-1-8-15,1 1-4 0,0 0-2 0,0 0-1 16,0 1-5-16,0 0 1 0,0-1-3 0,0 2-5 15,0 0-2-15,1-1-5 0,2 1-4 0,-2-3 6 0,4 2-4 16,-3 0-4-16,4 0-4 0,-5 1-2 16,7-3 5-16,-3 2-3 0,5-4 1 0,-1 3 0 15,4 0 0-15,1-1-5 0,-1-2-1 0,3-1-4 16,2 2 4-16,-1-1-3 0,-3 0 1 0,1 0 6 16,-2 1-9-16,1-1-1 0,-5-1-1 0,1 4 2 15,0-3 2-15,2 3-1 0,-3-1 0 0,-3 2 5 16,2 3-1-16,-4-1 7 0,0 1 5 0,-4-3-3 0,0 4 8 15,-3-1-4-15,2-1 2 0,-4 0 5 0,-2 3 0 16,-3-1-11-16,1-2-1 0,-6 4 1 16,-2-2 4-16,2-1-7 0,-2-2-1 0,1 1-2 0,2-1-14 15,-2-4-20-15,5 1-20 0,-1-1-24 0,0 1-41 16,1-3-24-16,0-1-43 0,3 0-51 0,2-3-55 16,-3-2-209-16,-4 1-532 0,5 1 236 0</inkml:trace>
  <inkml:trace contextRef="#ctx0" brushRef="#br1" timeOffset="222428.0311">20307 10355 25 0,'-2'-6'259'0,"2"6"-26"0,2-5-22 16,-2 5-22-16,6-5-22 0,1 4-29 0,7-3-31 15,-2 0-46-15,10 0-47 0,-3-3-49 0,11-1-67 16,-12 4-110-16,3-2-229 0,5-3 102 0</inkml:trace>
  <inkml:trace contextRef="#ctx0" brushRef="#br1" timeOffset="222796.8047">20735 10202 42 0,'0'0'259'0,"0"0"1"16,0 0-1-16,-3 8-12 0,1-4-16 0,-1 4-12 0,1-4-17 15,0 1-16-15,0 5-14 0,-2 0-9 0,0-1-16 16,4 2-13-16,-2 1-14 0,0-2-10 15,2 2-15-15,0-1-5 0,0-1-14 0,2 0-5 0,0-1-11 16,2 1-7-16,0-1-6 0,1-1 0 0,1 1-15 16,-1-1-7-16,3-3-8 0,2 0-3 0,-1-3-5 15,2 1-2-15,1-2 2 0,-3-1-5 0,0 0 2 16,5-2-3-16,-5 0 2 0,0 1 5 0,0-3-6 16,-4 3 10-16,2-3-2 0,-2 2 4 0,-1-3 3 15,0 0 2-15,-1 2 2 0,-3-1 11 0,4 1 12 16,-4 3 7-16,2-8 2 0,-2 8 6 0,2-4-15 15,-2 4-4-15,1-2-8 0,-1 2 2 0,0 0-2 16,0 0 6-16,-4 12 2 0,2-5 0 0,-1 1-6 16,2 1-3-16,-1 1-4 0,0 7-6 0,1-6-6 15,0 0 2-15,1 1-4 0,-2 3 5 0,6-1-12 16,-4-1-13-16,4-2-10 0,-3 3-26 0,2-2-22 16,0-1-19-16,0-2-26 0,1 1-41 0,0-1-31 15,-2-2-31-15,2-4-42 0,2 2-62 0,-4-5-166 0,2 2-521 16,-4-2 232-16</inkml:trace>
  <inkml:trace contextRef="#ctx0" brushRef="#br1" timeOffset="223265.5149">20620 10028 115 0,'-49'-13'257'0,"-2"2"-20"0,11 4-15 0,1 7-14 15,-12-3-11-15,10 6-11 0,5-1 3 0,-3 0-10 16,3 8-3-16,1 2-11 0,-2 3-8 0,4 2-10 16,4 2-4-16,2 3-15 0,4 4 2 0,1 2-2 15,3 3-5-15,6 4-13 0,-1 12-8 0,9 1-1 16,4 1-16-16,3-4-8 0,6 1-4 0,2-11-4 16,8 11-9-16,5 0-12 0,10-2 4 0,-1 1-8 15,2-4-4-15,6-2-3 0,2 0-2 0,2-6-5 16,5-2-4-16,0-2-6 0,-1-8-4 0,1 1-2 15,1-5-7-15,0-3-2 0,1-10-2 0,-11 0-6 16,-1-4-2-16,11-1-6 0,-13-4-3 0,4-4 2 16,-6-3-3-16,1 0 4 0,-5-9 5 0,-2 0-5 15,-1-1 3-15,-3-5 1 0,-3-2 3 0,-7-1-3 0,8-14 5 16,-7-3 14-16,-6 11 0 0,-3-12 2 0,-4 1 14 16,-3 11 11-16,-5 0 9 0,-8-9 1 15,4 12 3-15,-5 0 16 0,-4 2-6 0,-2 5 0 16,-1-1-1-16,-6 4 3 0,-1 3-3 0,-2 2 4 0,0 2-10 15,0 4-11-15,-2 4 0 0,-2 3-3 0,5 0-6 16,2 3-3-16,3 2-9 0,6 2-11 0,-2 0-28 16,3 5-21-16,6-3-31 0,-1 1-24 0,2 1-10 15,1 4-20-15,1-1-33 0,4 0-29 0,-2 3-33 16,6-3-46-16,5 2-60 0,-4-3-249 0,7 2-619 16,1-3 274-16</inkml:trace>
  <inkml:trace contextRef="#ctx0" brushRef="#br1" timeOffset="223630.2921">21200 10360 160 0,'0'4'339'0,"0"-4"-30"16,0 3-22-16,0-3-21 0,0 0-23 0,0 0-14 15,6 5-14-15,2-3-12 0,2-2-14 0,8 3-15 0,0-2-21 16,4 0-14-16,7-2-12 0,3 2-10 16,0-1-15-16,3 2-5 0,0-4-17 0,6 1-8 0,-4 0-8 15,16 0-3-15,-16-3-8 0,1 4-7 0,4-5-2 16,-5 3-2-16,17-1-11 0,-20 1 3 0,2-3 1 16,0 2-7-16,1-1-8 0,-4-4 1 15,3 7 1-15,-5-2-4 0,-1 0 0 0,-8 1-4 0,-3-1 2 16,-2 3-5-16,-4 0 1 0,-2 0-1 0,-2-2 0 15,-4 2 9-15,3-2-1 0,-3 2 11 0,-5 0-9 16,10-1 4-16,-10 1-8 0,5-1-13 0,-5 1-3 16,0 0-14-16,0 0-26 0,0 0-28 0,0 0-24 15,0 0-50-15,0 0-50 0,-12 6-54 0,12-6-76 16,-5 2-203-16,5-2-568 0,0 0 252 0</inkml:trace>
  <inkml:trace contextRef="#ctx0" brushRef="#br1" timeOffset="223890.1321">22436 10112 339 0,'1'-4'342'0,"-1"4"-25"0,0 0-33 0,0 0-27 15,0 0-5-15,0 0-7 0,0 0-6 16,6 13-7-16,-6-4-17 0,2 1-23 0,-1 1-15 0,-1 5-13 15,1 1-11-15,-1-1-16 0,0 1-11 0,-1 3-15 16,2-1-5-16,-2 0-19 0,2-2 1 0,-2 1-28 16,1-2-16-16,4-2-24 0,-3-1-39 0,0-2-33 15,0-1-32-15,-1-1-37 0,0-2-37 0,2-1-41 16,0-1-40-16,2-2-47 0,-1-2-220 0,-3-1-546 16,9 0 242-16</inkml:trace>
  <inkml:trace contextRef="#ctx0" brushRef="#br1" timeOffset="224331.8574">22462 10036 294 0,'-20'-8'284'0,"-1"3"-9"16,-7-3-10-16,7 7-10 0,-9-2-15 0,7 1-16 16,-5 4-17-16,10 2-16 0,-3 3-15 0,3 2-5 15,2 3-8-15,1 2-8 0,-3 6-15 0,3 3-8 0,2-1-27 16,3 3-3-16,0 2-14 0,1 4-2 15,2-1-8-15,2 2-12 0,4-2 2 0,1 3-9 16,1-1-6-16,0 0-11 0,6 1 4 0,-1-4-8 16,2 0-3-16,2-4-1 0,2-3-7 0,2 4 0 15,2-5-1-15,3-3-9 0,-3-4-2 0,8 1 6 0,0-2-3 16,4-2-5-16,3-6-5 0,-3 0 2 16,3-3-10-16,1-4 3 0,2-1 5 0,-2-3-14 0,2-5 0 15,1-1-14-15,0-4 2 0,-1 1 4 0,-2-4 3 16,-2-4 0-16,-1 0 4 0,-2-2 1 0,-3-2-2 15,-2-3 3-15,-4-2-1 0,-3-1 6 0,2-9 9 16,-7 8 0-16,-1-13 6 0,-8 16 8 0,0-5 12 16,-2 5-5-16,-7 2 10 0,-3 0 4 0,-2 1 0 15,-6 2-9-15,1 5 17 0,-2 1-13 0,-2 6-3 16,0-1-9-16,-1 8-5 0,-2-3 10 0,4 4-14 16,2 3-7-16,-4 0 3 0,3 3-2 0,2 1 1 15,4 3-7-15,-2 3-4 0,2-2-21 0,4 5-18 16,-3 0-29-16,3 0-17 0,-1 4-29 0,3 0-34 15,0 2-26-15,3 0-45 0,1-2-40 0,3 3-55 16,-3 0-237-16,3-4-595 0,1-1 263 0</inkml:trace>
  <inkml:trace contextRef="#ctx0" brushRef="#br1" timeOffset="224668.6497">22613 10689 17 0,'-4'4'305'0,"3"-2"-19"0,1-2-10 0,-1 6-14 15,0 3-15-15,-1-1 0 0,1 3-21 0,0 2-9 16,-3 2-25-16,0 4-10 0,2-1-5 0,-2 10-22 16,0-2-16-16,1 1-17 0,2 2-3 0,-3-3-17 15,0 4 11-15,-2-1-9 0,2-3-14 0,-1 2-11 0,1-4-4 16,0-3-11-16,-2 4-20 0,-2-6-27 0,6 0-22 16,-5-1-37-16,2-1-40 0,1-1-48 15,-1 1-64-15,3-2-85 0,-2-3-243 0,0-1-564 16,0 0 251-16</inkml:trace>
  <inkml:trace contextRef="#ctx0" brushRef="#br1" timeOffset="225394.2011">22277 11575 2787 0,'0'-10'68'0,"0"5"2"0,-4 0-36 15,0 0-16-15,-2 3-6 0,-1 1 2 0,7 1 11 16,-19 4 9-16,3 3 4 0,-1 3 1 0,3 2 2 0,-5 5-2 15,4-3 0-15,-2 7-6 0,3 0 0 0,-1 2-2 16,3 2-5-16,2-1-1 0,-3 2-7 16,9-1 2-16,1 1-4 0,1-7-7 0,4-2-1 15,0 3-8-15,5-3-6 0,1 0-5 0,1 0-1 0,4-5 1 16,0 0-3-16,1-3 3 0,4-1 0 0,-4-1-2 16,1-5 5-16,1-1-2 0,-4 1 1 15,0-5 10-15,0 1-7 0,-1-2 0 0,-1-2 6 0,-6 1 3 16,1-4 13-16,-3 2 2 0,1-1 2 0,-3 0 11 15,-5-1 16-15,-1 0-5 0,1 1 1 0,-4 1-7 16,0-1 4-16,-1 3-6 0,1 1 3 0,-4-1-5 16,4 5-8-16,2-1-4 0,-2-1-16 0,1 4-17 15,1-2-18-15,7 0-25 0,-10 1-31 0,7 2-32 16,1-1-33-16,2-2-37 0,0 0-30 0,6 5-67 16,-6-5-156-16,11-2-477 0,-2-1 212 0</inkml:trace>
  <inkml:trace contextRef="#ctx0" brushRef="#br1" timeOffset="225767.9723">22472 11672 139 0,'2'-5'334'15,"1"2"-16"-15,0-2-11 0,-1 1-14 0,0 2-23 16,-2 2-20-16,5-2-19 0,-5 2-20 0,0 0-13 16,0 0-10-16,-4 11-21 0,2-5-16 0,-1 1-9 0,3 3-19 15,0 1-7-15,-5-2-14 0,5 4-10 0,0-2-16 16,0 3-1-16,2-2-4 0,1-2-12 0,-1 1-11 15,0 2-8-15,3-2-7 0,-1-2-17 0,-1 0-11 16,3-2 5-16,2-1-6 0,-2-1-9 0,1-3-6 16,0-1-7-16,6 0 1 0,-3-1 0 0,2-1 0 15,-1-2 1-15,1 0 0 0,2-4 3 0,-3 3 1 16,0-2-2-16,0-1 7 0,-3 0 0 0,-1 1 7 16,0 2 14-16,-1 2 12 0,-1-2 20 0,0 3-2 15,-2-1 16-15,-1-1-13 0,-2 3-5 0,0 0-7 16,0 0-5-16,7 6 9 0,-10-1-4 0,1 1 2 15,-1 0 3-15,-1 3-13 0,0 2 5 0,2 2-8 16,-1-1 5-16,1 5-1 0,-3-2-6 0,2 1-3 0,2-5 5 16,0 3-13-16,2-2-21 0,0-2-19 15,1 1-14-15,0 0-22 0,2-4-29 0,-2 0-32 16,2 2-35-16,-1-4-39 0,1 0-59 0,-1-3-62 16,-3-2-230-16,7 0-596 0,-7 0 264 0</inkml:trace>
  <inkml:trace contextRef="#ctx0" brushRef="#br1" timeOffset="226474.5355">22489 11412 123 0,'-21'-7'227'0,"0"2"-17"15,5 2-21-15,0 2-15 0,5-2-19 0,-2 2-16 16,1 1-1-16,2 0-17 0,0 1-14 0,1-1-10 15,1 4-9-15,3-1-9 0,0-1-8 0,-1 3-6 16,2 1-4-16,-5 0 1 0,1 0 2 0,3 3 2 16,-5 0 1-16,2 1-2 0,-1-2 2 0,-1 2 2 15,3-1-5-15,-3-2 1 0,1 3 1 0,-1-3 2 16,3 3-3-16,-1-3 3 0,0 1 1 0,2-1-8 16,-3 3 0-16,3-6-5 0,-1 4-4 0,0-4-7 15,3-1 4-15,0 1 3 0,-1-1-5 0,2 1 0 16,-1-1-3-16,-2 0 1 0,2 0-1 0,4-3 5 15,-2 4-6-15,-1 0-2 0,-1-3-2 0,4-1-3 16,-9 4 5-16,5-1-11 0,-2 2 1 0,2-3 0 16,0 4 6-16,-1 1 0 0,0-2-1 0,0 4 4 0,-4 0 7 15,1 0-12-15,2 6-5 0,-2-4 3 0,2 3-7 16,0 1 4-16,1 2-8 0,-1-2 0 0,3 3 5 16,-1 0-2-16,-1 0-7 0,3 2-7 0,0 0-2 15,2 6 0-15,0 3 7 0,0 0-5 0,4 0 1 16,1-1 1-16,0 2-2 0,4-1 0 0,-1 0-1 15,4 0 2-15,1 1 0 0,1-1-8 0,1 1 0 16,7-2 6-16,0-2-4 0,-3-2-1 0,4-1 4 16,4 0-6-16,0-3 0 0,3-3 5 0,-2 2 1 15,3-5-1-15,0-4-3 0,-1-2-2 0,2-3 11 16,3 1-14-16,-2-7 6 0,0 0 0 0,6-1 10 16,0-4-18-16,-6-3 4 0,3-3 2 0,-4 0-1 15,4-2-6-15,-4-4 8 0,1-3-6 0,9-5 7 16,-11 4-1-16,9-8-6 0,-6-3-3 0,-7 7 7 0,1-15 0 15,-5 12-1-15,3-14 0 0,-6-2 6 16,-1-2-3-16,-6 3-1 0,-2-6-5 0,-3 4 9 16,-5 12-3-16,-1-14-1 0,-4 14-2 0,-1-12-7 15,-6 11 5-15,-1 2 8 0,-5 1 5 0,-6 1-10 0,-2 1 16 16,-1 3-11-16,-4 2 3 0,-17-1 5 0,13 8-1 16,-14-4-4-16,-1 5 4 0,-3 6-8 15,0 1 3-15,-3 4-2 0,-1 0 4 0,-1 3-17 0,5 8-2 16,9-3-16-16,6 1-12 0,-1 2-15 0,4-1-14 15,1 6-15-15,7-3-17 0,5 1-14 16,1 1-24-16,3-1-33 0,7 1-38 0,0 1-38 0,5-3-41 16,2 3-273-16,1-4-604 0,5 3 267 0</inkml:trace>
  <inkml:trace contextRef="#ctx0" brushRef="#br1" timeOffset="227546.2527">23243 10222 213 0,'8'0'262'0,"2"0"-16"15,3 0-9-15,5-3-14 0,0 3-13 16,10-3-3-16,1 2-8 0,4-2-11 0,7 3-19 0,-2-1-2 16,21 0-13-16,1-2-13 0,3 1-11 0,3-1-8 15,27 0-12-15,-1 2-17 0,-1-2-7 0,-1 3-7 16,0-1-4-16,-24 0-13 0,28 1-5 0,-29-3-6 15,26 3-4-15,-31 0-4 0,5-1-8 0,-6-2 3 16,0 2-8-16,-19 0 1 0,-1-1-8 0,-6 1 0 16,-3 1-3-16,-11 0-3 0,-3-3-1 0,-3 3 3 15,-3 0-4-15,-2-2-2 0,-3 2-7 0,-5 0-9 16,0 0-6-16,0-4-7 0,0 4-16 0,0 0-16 16,-10-4-12-16,5 3-25 0,5 1-32 0,-13 0-27 15,5 0-32-15,8 0-39 0,-6-3-46 0,2 0-188 16,4 3-486-16,-6-2 215 0</inkml:trace>
  <inkml:trace contextRef="#ctx0" brushRef="#br1" timeOffset="227852.0642">25146 9889 166 0,'1'-4'324'0,"-1"4"-26"0,0 0-22 16,4-4-28-16,-4 4-23 0,0 0-23 16,0 0-16-16,0 0 7 0,0 0 0 0,10 12-19 15,-6-6-6-15,0 5-19 0,1 5-3 0,-1 2-3 0,1 0-11 16,-4 1-16-16,4 6-10 0,-3 1-4 0,0 2-11 16,-2-2-5-16,3 0-11 0,-3-1-2 0,0-1-16 15,0-3 1-15,1 4-12 0,-5 0 3 0,4-6-5 16,-2-2-5-16,0 2-3 0,1-2-17 0,-3-4-7 15,3-2-25-15,-3 0-28 0,4-2-20 0,-1 3-20 16,0-6-29-16,-2 0-29 0,3-1-30 0,-4-1-31 16,4-4-42-16,0 3-288 0,0-3-573 0,0 0 253 15</inkml:trace>
  <inkml:trace contextRef="#ctx0" brushRef="#br1" timeOffset="228370.144">25424 9936 299 0,'0'0'300'0,"2"-8"-13"0,-1 6-17 16,-1 2-16-16,0 0-23 0,4-4-22 0,-4 4-19 16,0 0-21-16,0 0-13 0,0 0-1 0,0 0-9 0,0 0-11 15,2 17-7-15,-3-7-16 0,2 0-11 16,-2 1-2-16,1 6-5 0,-1 0-7 0,1 0-9 15,1 0 15-15,-1 1-12 0,-1 0-5 0,1-1-15 16,0 0-4-16,-1-3-6 0,-1 2-2 0,1 0-8 0,4-1 1 16,-6-3-9-16,3 0-3 0,-1-5 1 0,2 4-1 15,2-3-4-15,-3-3-6 0,0 3 6 0,0-4-7 16,1 1-4-16,1-2 6 0,2-1-4 16,3 1-6-16,-1-3 0 0,5-1-10 0,1-2 2 0,1 1 2 15,0-2-20-15,-2 0 1 0,2-3-5 0,2 1-4 16,-3-1-2-16,-1 2 4 0,1-3 3 0,-1 0 0 15,-3 3 5-15,-2-2 1 0,6 3-4 0,-7-2 4 16,-1 1 5-16,1-1-1 0,-1 2-2 0,0-2 1 16,-2 2 1-16,0-1 5 0,0 1 14 0,0 1 12 15,-2 3-7-15,0-8-8 0,0 4 5 0,0 4-4 16,0 0 0-16,0 0-2 0,0 0 0 0,0 0 8 16,0 0-7-16,-8 10 2 0,6-4 3 0,1 2-1 15,0 1-4-15,-2 3 10 0,3 1 5 0,0 3-7 16,0 1-2-16,3 1 2 0,-2-1-3 0,0 2-7 15,3-2 4-15,-2-1 2 0,1 1-5 0,1-2 0 16,-3-5-7-16,3 2-16 0,0-1-10 0,1-1-28 16,-1-4-17-16,0 1-29 0,-2-2-32 0,2-1-40 15,-1-1-44-15,0 0-50 0,1-2-294 0,-4-1-606 0,7-5 268 16</inkml:trace>
  <inkml:trace contextRef="#ctx0" brushRef="#br1" timeOffset="228843.8521">25357 9747 6 0,'-37'-11'278'16,"0"1"-26"-16,-1 3-4 0,-1 2-9 0,2 2-19 16,-15 1-16-16,15 4-7 0,5 1-10 0,-2 2-15 15,4 4-11-15,-1 2-7 0,3 4-11 0,2 0 6 16,3 5-20-16,3 2-7 0,2 4-5 0,1 1-9 15,3 3-5-15,4 5-13 0,-3 12 1 0,7-1 2 16,2 1-11-16,4-1-1 0,5 3-4 0,5-2-12 16,1 2-2-16,6-4-15 0,1 1-2 15,7-3 2-15,1-2-3 0,5 0-4 0,5-3-6 0,1-4-8 16,6-3 9-16,-2 0-16 0,2-5 2 0,1-2-3 16,1-3 0-16,4-3 8 0,-10-7-22 0,-2-3-3 15,5-3-4-15,13-1 1 0,-5-6-7 0,1-5-2 16,-14 2 2-16,18-7 7 0,-18 0-3 0,13-5 16 15,-4-5-15-15,-11 5-1 0,8-12-6 0,-16 5 12 16,7-11-1-16,-2-3-6 0,-3-1 9 0,-4-4-9 16,-6-3-1-16,-1 2 6 0,-9-3 1 0,1 0 10 15,-5-1-11-15,-5-1 16 0,-5 5 19 0,1 9 3 16,-10-12-13-16,4 14 28 0,-9-11-17 0,-1 15 3 16,0 3 0-16,-4 1-6 0,-3 6 3 0,-2 2-4 15,0 0-6-15,-5 5-1 0,-2 2-6 0,3 5-4 0,-3 0-12 16,-2 1-1-16,1 6-21 0,1 1-32 15,3 2-22-15,-1 2-28 0,-1 2-21 0,2-1-38 16,0 4-41-16,2 2-47 0,5-3-47 0,-2 1-279 16,0 2-620-16,1 0 275 0</inkml:trace>
  <inkml:trace contextRef="#ctx0" brushRef="#br1" timeOffset="232149.0825">25588 10805 134 0,'-3'-4'291'0,"3"0"-11"0,-1 0-9 0,1 0-15 16,0-1-12-16,0 5-23 0,-1-4-18 0,1 4-23 0,0 0-19 16,0-4-18-16,0 4-11 0,0 0-14 0,0 0-3 15,1 14-6-15,-1-8-11 0,1 5-4 16,-2 1-3-16,2 3-4 0,-2 4-3 0,-3 7-5 15,4-1-8-15,-4 4-4 0,2 2 2 0,-3 2-10 0,1 2 0 16,0 0-15-16,-1 1-5 0,-1-3 0 0,-1 3-7 16,2-4 0-16,-2 4-1 0,0-7-8 15,3 3-3-15,-3-3-3 0,4 0 0 0,-1-3 0 0,-1-6-1 16,3 7-1-16,-2-6-6 0,1-2-1 0,1-1-2 16,-5-1 5-16,6-6-2 0,-1 2 0 0,0-1-3 15,0-3-1-15,0-3-2 0,0 1 5 0,1-3-4 16,1 2 3-16,-3-1 0 0,2-1-2 0,1-2 11 15,0-2-9-15,2 6-1 0,-2-6 2 0,0 0-8 16,0 0 4-16,0 0 2 0,0 0-7 0,0 0 7 16,0 0 1-16,0 0 4 0,0 0-16 0,0 0-14 15,-8-12-15-15,8 12-21 0,-2-5-21 0,2 5-24 16,0-3-35-16,0 3-33 0,2-5-40 0,-2 5-33 16,3-4-48-16,-3 4-194 0,3-3-522 0,-3 3 230 15</inkml:trace>
  <inkml:trace contextRef="#ctx0" brushRef="#br1" timeOffset="232992.5813">25257 11114 284 0,'-31'-4'257'16,"1"4"-16"-16,3-3-22 0,5 3-14 0,4 3-19 15,0 0-24-15,6-2-16 0,3 3-16 0,2 0-9 16,5 0-15-16,4 0-9 0,2 2-10 0,6-3-10 15,3 2-19-15,8-2-13 0,5 3-16 0,5-2-20 16,1-1-13-16,-1-3-9 0,1-2-9 0,2-1-7 16,-2-1-3-16,1-5 4 0,-2 2 3 0,-4-2 4 15,-2 0 3-15,-10-1 10 0,-4 4 19 0,-2-2 7 16,-3-2 3-16,-2 0 8 0,-8 1 0 0,2 1 3 16,-5-4 1-16,-2 3-7 0,-6 2 1 0,-2-2-1 0,-3 2 2 15,1 3-1-15,-2 2-6 0,2 1 3 0,-4 2-3 16,3-1-3-16,-1 4-5 0,0 0 1 15,4 3-5-15,3-1-11 0,5-3-16 0,2 2-7 16,1 1-4-16,6-3-6 0,5 0-14 0,0 0-14 0,8-1-5 16,8 2-7-16,5-3 7 0,-4-2 5 0,10-4 8 15,-1 4 3-15,-4-2 9 0,2-2 2 0,-8-2 9 16,-1 2 12-16,-1 0 17 0,0-3 15 0,-5 2 19 16,-4 1 18-16,-2 0 5 0,-4 0 6 0,0 1 2 15,-4 1-3-15,0 3-4 0,-8-7 8 0,3 7-15 16,-4-1-5-16,-5 1 1 0,1 3-7 0,-5 2-5 15,2 1-1-15,-1 2-6 0,3 2-1 0,1 2-5 16,3 0-4-16,0 3-18 0,4 0-21 0,-1 3-20 16,7-3-26-16,4 2-24 0,4-2-28 0,7-1-28 15,9 1-30-15,2-2-158 0,1-1-364 0,3-2 162 16</inkml:trace>
  <inkml:trace contextRef="#ctx0" brushRef="#br1" timeOffset="233133.5761">25759 11243 92 0,'-7'3'200'16,"-6"1"-6"-16,-13 6-5 0,-1 2-16 0,-7 1-11 0,-12 5-6 15,-3 1-12-15,14-5-7 0,-13 5-5 16,14-3-18-16,1 2-10 0,2 3-10 0,2 1-11 16,6 1-8-16,5-3-10 0,6-3-20 0,6-1-23 15,6-1-35-15,4 4-31 0,5-6-36 0,14 4-27 0,3-3-38 16,5-2-154-16,2-1-324 0,2-5 144 0</inkml:trace>
  <inkml:trace contextRef="#ctx0" brushRef="#br1" timeOffset="233307.5989">25652 11624 73 0,'4'0'242'0,"-4"0"-12"0,0 0-18 0,0 0-13 15,0 0-9-15,0 0-16 0,-22-6-4 0,13 6-10 16,0 0-13-16,0 0-13 0,-5-3-13 0,6 3-8 16,-3 3-15-16,3-3-8 0,3 0-12 0,5 0-13 15,-11 0-19-15,4 3-21 0,7-3-16 0,-5 1-20 16,5-1-17-16,0 0-12 0,0 0-21 0,0 0-7 16,22-1-6-16,-12-5-16 0,4 4-19 0,3-4 5 15,1 2-19-15,-3-1-1 0,2 0 0 0,-4 2-11 16,-2-1-5-16,-5 2-85 0,-1-1-242 0,1 1 107 15</inkml:trace>
  <inkml:trace contextRef="#ctx0" brushRef="#br1" timeOffset="234491.8688">26192 10084 179 0,'0'0'260'0,"-7"-3"-9"0,1 1-1 0,6 2-8 16,-6-1 8-16,6 1-14 0,0 0-14 0,-5-1-19 15,5 1-17-15,0 0-15 0,0 0-17 0,0 0-8 16,0 0-4-16,0 0 9 0,0 9-3 0,5-6-15 15,5 2-10-15,8 1-16 0,9-2-9 0,5 2-9 16,8-6 2-16,14 5-16 0,4-5-10 0,2 0-3 16,4 0-9-16,1 0-5 0,26-3-12 0,-27 2-4 15,-3 0-13-15,0-1 2 0,1 0-16 0,-2-1-13 16,3 1-6-16,-25 2 0 0,0-2 0 0,-1-2 3 16,-3 4 1-16,-6-1 0 0,-8 1 3 0,-6-3 0 15,-2 3 1-15,-1 0 9 0,-6 0-1 0,3 0 4 16,-7-4-1-16,-1 4 6 0,0 0-13 0,0 0 2 15,0 0 3-15,-19 4 3 0,10-4-5 0,0 2-5 16,-2 0-9-16,-1-1-11 0,0 3-21 0,2-3-25 16,3 1-31-16,-1 1-40 0,2 1-35 0,1 1-47 15,1-2-55-15,0 0-241 0,1-1-560 0,1 1 248 16</inkml:trace>
  <inkml:trace contextRef="#ctx0" brushRef="#br1" timeOffset="234774.695">27436 9889 218 0,'0'0'341'0,"-2"-4"-22"16,0 1-23-16,2 3-15 0,0 0-16 0,0 0-14 15,0 0-20-15,0 0-4 0,-13 8-15 0,12-1-16 16,0 0-16-16,1 3-25 0,1 0-12 0,-2 5-12 16,-1 2-14-16,1 0-6 0,2 2-16 0,-2-2-7 15,0 0-8-15,1 0-23 0,0 1-24 0,0-1-34 16,-1 0-35-16,-1-1-45 0,2 2-53 0,0-8-62 16,2 0-56-16,0 0-303 0,2-5-600 0,0 0 265 15</inkml:trace>
  <inkml:trace contextRef="#ctx0" brushRef="#br1" timeOffset="235182.4434">27583 10049 91 0,'0'0'340'0,"1"-4"-37"0,-1 4-26 0,0 0-16 0,0 0-16 16,13 2-11-16,-5-1-13 0,3 3-13 15,2 1-17-15,3 2-14 0,2 1-18 0,-2-1-14 0,2 5-11 16,-1-2-20-16,1 4-2 0,-4-2-19 0,-1 1-3 15,0 2-10-15,-7-4-8 0,1-1-6 0,-2 2-8 16,0-1-2-16,-5 1-14 0,-3-1-2 0,0-1-5 16,-4 1-7-16,1-3-6 0,-1-1 0 0,-3-2-1 15,1 0-8-15,-1-1 3 0,-1-1-7 0,4-1 5 16,-1-1-8-16,1-4 2 0,1-1-2 0,2 1 5 16,0-3-4-16,2 0 0 0,1-2-8 0,4-4 2 15,-1 0-1-15,4-2-3 0,0-3 7 0,0 0-2 16,3 1-3-16,-2-1-3 0,1 1 2 0,1 0 6 15,-1 0-6-15,1-1 1 0,-3 3-1 0,3-3 7 16,-2 1-1-16,-2 6 9 0,1 0-7 0,-3-2 11 16,-1 6 17-16,1-4 5 0,-3 0 3 0,-1 5 4 15,-1-1-8-15,1 0 13 0,-4 3-19 0,-1-1-11 16,-1 0 4-16,-2 0 0 0,0 4-6 0,-4 0 0 0,3-2-16 16,-4 2-25-16,5 0-21 0,0 0-27 0,-1 2-35 15,2-2-29-15,3 3-38 0,0 1-28 16,3-2-39-16,2-2-26 0,0 0-272 0,0 0-581 0,0 0 257 15</inkml:trace>
  <inkml:trace contextRef="#ctx0" brushRef="#br1" timeOffset="235608.5453">27629 9724 138 0,'-28'-6'284'0,"-7"2"-9"16,3 1-17-16,0 3-16 0,-2 0-17 0,0 0-11 15,0 7-6-15,-2-2-2 0,-1 3-14 0,0 4-8 16,1-1 2-16,4 4-17 0,6-1-1 0,-1 4-24 16,1 2-11-16,3 2-4 0,5-1-7 0,-1 8-13 15,6 4-11-15,1 3-8 0,5-1-10 0,1 11-10 16,8 2-3-16,2-14-9 0,1 0 0 0,7 10-7 16,-1-11-1-16,8 10-12 0,3-3 8 0,8 1-16 15,-7-12-13-15,3-6-3 0,1 4-17 0,14 2-3 16,0-2-2-16,-9-11 1 0,1 0 2 0,0-3 1 15,4-5 17-15,-1-5-17 0,1 4 2 0,4-8-5 16,-1-1 0-16,-3-5-1 0,2-2 0 0,10-11 2 0,-16 6 6 16,12-13-8-16,-14 8 8 0,10-12-9 0,-17 3 6 15,-3-3 1-15,6-10 1 0,-5-2 4 16,-7-2 11-16,-4 11 0 0,-1-15 14 0,-8 2 9 16,-4-1 8-16,-6 14 8 0,-1 3 9 0,-5 1 2 0,0 2 4 15,-7 4 0-15,-4 2-6 0,3 1-3 0,-6 3-8 16,0 6-11-16,0-2 3 0,1 6-6 0,-1 3-4 15,10 0-16-15,-1 1-24 0,1 2-31 0,7 2-32 16,0 0-39-16,4 2-20 0,-1 2-28 0,4-1-45 16,3 2-43-16,2-2-64 0,4 6-325 0,-1-4-686 15,8 2 304-15</inkml:trace>
  <inkml:trace contextRef="#ctx0" brushRef="#br1" timeOffset="235846.2803">28289 9990 158 0,'0'0'420'0,"0"0"-35"0,0 0-28 16,0 0-28-16,0 0-31 0,0 0-27 0,19-5-20 16,-4 5-17-16,6-2-24 0,7 1-20 0,7-1-21 15,-2 2-15-15,2 1-21 0,1-4-12 0,-1 5 1 0,7-2-22 16,-6-2-10-16,3 2-16 0,-4-1-9 0,5 2-10 15,-2-1-22-15,-2-2-46 0,0 1-41 0,-3-2-46 16,-5 3-53-16,0-2-66 0,-1-3-66 16,-8-1-282-16,-1 3-612 0,0-2 271 0</inkml:trace>
  <inkml:trace contextRef="#ctx0" brushRef="#br1" timeOffset="236210.8043">29407 9731 2930 0,'-6'0'84'16,"-4"-3"25"-16,-2 1-51 0,0 0 8 0,0 1 9 15,-1 1 8-15,1-1-3 0,-5 2-7 0,3 2-6 16,1-1-7-16,-1 1 10 0,3 1-4 0,0 0-5 16,1 0-2-16,1 1-8 0,1 1-5 0,3 0 15 15,0 0-23-15,1 0 0 0,4-1-3 0,2 2-9 16,5 1 4-16,-2 1-4 0,3 0 2 0,6 1-7 15,4-2-9-15,1 2 5 0,4 3-2 0,3-3-4 16,-2 3 1-16,-5-6-7 0,1 0-3 0,-3 2 7 16,1-2-2-16,-4 3-1 0,-1-2 0 0,-3-3-4 15,-1 2 3-15,0 2 2 0,-5-2 7 0,1-1 6 16,-1 3-5-16,-3-2 15 0,-1 2 4 0,-4-2-1 16,3 2 2-16,-5 1-1 0,-1-3 0 0,2 0-8 15,-4 0-1-15,-3 3 9 0,-3-3-9 0,0 4-12 16,5-6-33-16,-7 3-20 0,2-3-24 0,3-2-29 15,-5-1-24-15,4 0-42 0,-1 1-52 0,-4-3-68 16,6-3-78-16,-2 0-225 0,0-1-630 0,5-1 279 0</inkml:trace>
  <inkml:trace contextRef="#ctx0" brushRef="#br1" timeOffset="236359.7127">29259 9761 165 0,'5'-4'231'0,"4"-1"-23"0,5-3-21 0,2 3-14 16,4-2-26-16,2 3-21 0,8 2-32 0,2-3-38 0,4 0-53 16,1 3-57-16,-1-2-63 0,0 1-87 0,1 1-220 15,-4-1 98-15</inkml:trace>
  <inkml:trace contextRef="#ctx0" brushRef="#br1" timeOffset="236698.5071">29935 9673 216 0,'-9'0'289'0,"-5"3"-6"0,-4-1-13 16,-5 1-19-16,4-1-23 0,4 3-17 0,-3 0-16 16,1 1-11-16,1 4-16 0,4-5-20 0,-4 3-9 15,7 1-13-15,0-4-16 0,5 3-13 0,-4 2-3 16,6 1-10-16,-1-4-11 0,2 3-7 0,2-5-15 16,2 4-10-16,-1-4-6 0,6 0-19 0,1-1-10 15,0 1-3-15,2-2-3 0,1 0 0 0,-2-2 0 16,3-1-2-16,-3-1 3 0,-2 0-3 0,4-1 2 15,-1-1 0-15,-2-2 8 0,1 1 5 0,1-1 15 16,-5 4 10-16,-1-1 19 0,2-1 10 0,-3 0 5 16,-4 3-5-16,5-1 0 0,-5 1-5 0,4 5 8 15,-4-5 12-15,-3 10 5 0,2-1 3 0,-3 2-11 16,0 5 2-16,-2 1-6 0,2 2-6 0,-3 7-5 16,1-2-9-16,1 6-5 0,0-3-4 0,2-7-10 15,1-1-19-15,4 0-29 0,-2-1-35 0,2-1-24 16,-1 0-27-16,2-6-32 0,1 1-30 0,-1-1-42 15,1-5-52-15,5-1-73 0,-2-2-250 0,2-2-625 0,2-2 277 16</inkml:trace>
  <inkml:trace contextRef="#ctx0" brushRef="#br1" timeOffset="237128.2401">29819 9477 164 0,'-50'-16'320'0,"-4"5"-5"16,0 4-11-16,-1 4-33 0,1 6-12 0,-1 2-17 0,-1 2-20 16,3 7-18-16,7 3-15 0,9 0-12 0,-5 7-14 15,11-4-16-15,3 5-16 0,-5 10-16 16,4 4 15-16,-1 0-33 0,15-9-5 0,2 5 8 0,-2 13-25 16,2 1-6-16,8-1-10 0,2 0-1 0,7 3 4 15,4 2-19-15,7-4 0 0,1-1-2 0,10-2-5 16,4-1-3-16,4-5-4 0,8-4-1 0,-1-4 0 15,5-3-23-15,4-8 2 0,3-2-11 0,1-3-14 16,1-7-12-16,2-4-5 0,0-3-6 0,-2-6-2 16,1-3-6-16,4-5 3 0,-1-1-4 0,-3-6 1 15,-1-3 2-15,-3-5 5 0,-3-2 4 0,-3-4 2 16,0-5 3-16,-5-7 9 0,-4 1 10 0,-4-3 15 16,-3-2 15-16,-4-7 9 0,-2 6 12 0,-9-6 19 15,-6 6 10-15,-4 3 27 0,-2 1 16 0,-7 10 3 16,-8 5 12-16,-2 1 7 0,-5-1-11 0,-6 8 2 15,-5 0-15-15,-1 7-9 0,-4 0-13 0,-2 7-3 0,2 2-13 16,2 5-7-16,-2 3-22 0,7 3-34 16,2 2-47-16,6 1-44 0,2 5-38 0,2 0-36 15,3 3-39-15,0 1-49 0,-2 6-57 0,3-4-88 16,1 6-221-16,3-6-662 0,-1 5 293 0</inkml:trace>
  <inkml:trace contextRef="#ctx0" brushRef="#br1" timeOffset="237479.0212">29588 10653 273 0,'0'0'415'0,"2"4"-34"0,-1 0-28 0,-1 3-10 0,-1-1-19 16,0 5-19-16,0 0-20 0,-2 6-19 16,-1 9-16-16,1-1-17 0,-1 1-18 0,1 8-18 0,-1-3-16 15,0 3-20-15,0 0-14 0,2 0-16 0,-3 1-5 16,-1 2-18-16,2-5-11 0,0 0-11 0,-1 0-22 15,-3-4-26-15,-1-1-33 0,3 2-38 0,2-9-32 16,-4 4-43-16,4-5-55 0,-3-2-61 0,0 0-81 16,3 0-95-16,-1-5-215 0,4 0-666 0,-3-2 296 15</inkml:trace>
  <inkml:trace contextRef="#ctx0" brushRef="#br1" timeOffset="237867.7833">29470 11427 205 0,'-13'2'338'0,"6"0"-15"0,0 3-13 0,-2-1-8 16,-3 3-21-16,-3 3-10 0,-4 11 19 0,-2-2-24 15,3 4-16-15,-1 3-3 0,-1 1-21 0,5 1-20 16,2 1-17-16,2 1-21 0,-1 2-12 0,4 1-22 15,4-3-14-15,4 0-16 0,0-3-24 0,4 0-20 0,4-1-19 16,0-6-19-16,1-4-10 0,5 1-17 0,-1-5-10 16,3-2 0-16,0-2 2 0,3-2-4 15,0-3 13-15,-1-2-11 0,2-2 5 0,-6-4 8 0,4 0-7 16,-4-6 1-16,3-1 2 0,-7-1 7 0,0-2-5 16,-2 0 4-16,-4 1 10 0,-3-5 6 15,-1 4 18-15,-1-2-1 0,-3 2 15 0,-5 1-8 0,0 5 10 16,-4-1-5-16,-2-1-5 0,0 7-5 0,-4-1-1 15,6 4-5-15,-5 0-3 0,0 1-4 0,4 1-15 16,2 0-20-16,1 2-33 0,3 0-32 0,2-1-29 16,-2 3-34-16,4-1-30 0,-1 3-40 0,3-3-45 15,3 2-52-15,-1-3-296 0,4-1-652 0,2 2 289 16</inkml:trace>
  <inkml:trace contextRef="#ctx0" brushRef="#br1" timeOffset="238305.5142">29682 11552 161 0,'1'-6'350'0,"3"3"-27"0,0-2-11 0,4 2-20 16,2-1-22-16,-5 3-16 0,13 0-27 0,-5-2-18 16,4 3-19-16,-4 3-13 0,3-1-15 0,-2 2-18 0,-3-3-15 15,1 2-15-15,-1 4-14 0,-5-2-7 0,-1-1-9 16,-1 3-4-16,-1-1-8 0,-3 1-2 0,0 0-12 15,-3 0-7-15,-3 1-7 0,1 0-11 16,-4 0-10-16,-1-3-4 0,1 2-5 0,-1 0-3 0,1 0 1 16,-3-3-7-16,3 0 1 0,-1 3-2 0,0-3-1 15,2 2-3-15,2-3-6 0,1-1 0 0,0 1-7 16,2-2-3-16,3-1 7 0,0 6-2 0,0-6 5 16,0 0-5-16,10 2 5 0,-6 1-2 0,0-2-2 15,4-1 7-15,-2 3-4 0,6 1 0 0,-6 0 3 16,2-2 1-16,1 2 0 0,-4-1 12 0,4 2 2 15,-2 0 13-15,0-1 5 0,-4 2 4 0,1 3 18 16,0-4 21-16,-2 2 14 0,-4 1 2 0,2-1-4 16,-2 0 2-16,-4 1-1 0,0 1-3 0,-5 3-5 15,0-5-7-15,-3 5-8 0,3-7-6 0,-7 4-5 16,3-1-6-16,-2 0-5 0,0-2-12 0,6-3-23 16,-2 2-30-16,5-2-32 0,-2-1-21 0,5 0-29 15,-3-2-26-15,8 0-38 0,-13-2-49 0,7-1-56 16,4-1-54-16,-1 0-294 0,1-2-676 0,4-2 299 15</inkml:trace>
  <inkml:trace contextRef="#ctx0" brushRef="#br1" timeOffset="238810.5154">29911 11212 98 0,'-31'-12'290'0,"-3"2"-9"0,-1 3-19 0,-2 2-13 16,-5-1-21-16,2 5-9 0,-11-2-5 0,12 4-3 15,-1 4-3-15,-11 3-15 0,14 3-5 0,-3-2-13 16,-11 14-8-16,8-1-8 0,-1 4-12 0,12-4 2 16,-7 9-6-16,3 3-13 0,2 3-13 0,12-8 0 15,-5 16-14-15,5-2 0 0,3 1-18 0,9-9-7 16,-2 9-12-16,2 3-6 0,5-13-1 0,5 2-5 15,1 10-11-15,3-10-4 0,5-3-3 0,0 1-14 16,1-2-8-16,11-1-28 0,2 8-10 0,-4-7-1 16,5-3 1-16,3-4-1 0,0 0-1 0,3-5-5 15,2 2-2-15,12 2-1 0,-11-10 13 0,3-4-3 16,1 2 5-16,15-2 1 0,-15-8-1 0,19 4 1 16,-16-7 1-16,16-2-7 0,-1-4-2 0,4-3-5 15,-6-4 3-15,2 0 3 0,-3-3 10 0,-4-5-13 16,-3-1 25-16,-10 5-16 0,9-7 2 0,-3-6 3 15,-2 2 5-15,-4-6-2 0,-4-2-2 0,-3-3 4 0,-2-3-3 16,-5-5 7-16,-4 1 20 0,-6-3-2 0,2 0-1 16,-9 3 0-16,1-6 5 0,-5 3-5 0,-5 15 18 15,-4-12 4-15,-4 15 2 0,-4-1 12 16,-4 2-3-16,-1 2-4 0,-18 0-4 0,-1 3 7 0,6 9-3 16,-13 0-9-16,10 5-4 0,-11-1-36 0,12 6-44 15,-2-2-35-15,-12 3-30 0,15 5-46 0,1 1-41 16,5 1-55-16,8-1-65 0,0 1-232 0,2 1-600 15,0 5 266-15</inkml:trace>
  <inkml:trace contextRef="#ctx0" brushRef="#br1" timeOffset="240415.5744">22295 8744 95 0,'-4'-6'328'0,"3"-1"-8"0,-3 3-9 16,2 1-16-16,0 0-20 0,2 3-18 0,0-9-28 16,0 7-18-16,0 2-27 0,0 0-13 0,0-5-15 15,0 5 1-15,0 0-13 0,0 0 2 0,0 0-4 16,8 17-2-16,-5-8-4 0,-1 3-8 0,3 6-8 16,-1 2-4-16,1 8-10 0,-4 3-1 0,6 3-10 15,-6-2-6-15,0 2-7 0,3 12-5 0,1-10-13 0,-2-2-4 16,-2 2 4-16,0 0-14 0,6 1-9 15,-7-4-2-15,1-1-3 0,4-1-5 0,-1-2-2 16,-1 2-3-16,-1-1-2 0,2-3-4 0,-3 2-6 0,-1-3-8 16,0-1-11-16,0 1-3 0,-1-7-11 0,-3-2-14 15,4 0-18-15,0-2-15 0,0-3 1 0,0 0-21 16,0-3-15-16,0-1-26 0,0-1-11 0,0-2-20 16,-1 0-10-16,1-1-21 0,0-4-37 0,0 0-38 15,0 0-51-15,0 0-202 0,0 0-560 0,-13-12 248 16</inkml:trace>
  <inkml:trace contextRef="#ctx0" brushRef="#br1" timeOffset="240775.3515">22177 9339 6 0,'0'0'335'0,"-7"5"-25"0,7 1-9 0,1 0-16 15,-1 1-20-15,-1 0-18 0,1 5-7 0,1 0-11 16,-1 5-17-16,3 3-18 0,2 4 18 0,-3 4-27 16,2-2-18-16,1 3-16 0,0-1-16 0,4 0-8 15,3 2-14-15,-3-1-11 0,5 3-9 0,-1-3-15 0,3-3-8 16,0 0-4-16,0-1-8 0,2 1-4 0,-3-6-2 16,2-1-12-16,-4-4-2 0,1-4 3 0,0 0-11 15,-4-2 0-15,0-4-5 0,3 2 6 0,1-4-5 16,-1-3 1-16,0 0-6 0,3-5-6 0,0 3 2 15,0-9 1-15,-2 2 0 0,3 0-6 0,-4-4 2 16,0 0-4-16,1-2 0 0,-3 1 0 0,2-1 3 16,-2-1-5-16,0-1-2 0,0 1-17 0,-2 2-10 15,-2-2-20-15,0 2-25 0,-3 2-12 16,0-2-25-16,-2 2-32 0,0 0-30 0,-4-2-43 0,2 3-48 16,2-7-68-16,-6 4-233 0,1-2-603 0,1 4 267 15</inkml:trace>
  <inkml:trace contextRef="#ctx0" brushRef="#br1" timeOffset="241279.0415">22597 8545 109 0,'0'-5'289'0,"0"5"-12"15,1-3-10-15,-1 3-14 0,6-2-21 0,-6 2-21 16,2-4-20-16,-2 4-16 0,0 0-11 0,0 0-15 16,0 0-11-16,0 0-9 0,14 6-9 0,-12-5-15 15,0 1 4-15,0 3-7 0,1-4-10 0,-3-1-2 16,3 7-1-16,0-3-4 0,-2 0-7 0,2-1-4 15,-1 2-6-15,0 0-10 0,-1 0 9 0,1 2 0 16,0 0-1-16,0 3-6 0,0 2 0 0,-1 1-16 16,0 1-3-16,2 3-9 0,-3-1 7 0,1 2-11 15,0-3 3-15,-1 2 0 0,0-2 3 0,-1 1-11 16,1-4 3-16,0 5-3 0,-1-5-4 0,0 0-1 16,-1-1 3-16,1 0-4 0,0 1 10 0,-2-2-1 0,2 1 1 15,-2 0 5-15,1 0 2 0,-2 0-3 0,0-2-9 16,1 0 1-16,-2 1-1 0,3-4 2 0,-1-1-2 15,1 2 0-15,0-1-10 0,1-2 5 0,-1 1 2 16,-1-2-5-16,3-3 4 0,0 0-10 0,-4 3 8 16,4-3-10-16,0 0-10 0,0 0-27 0,-4-12-7 15,3 9-26-15,0-4-24 0,1-3-33 0,0 1-17 16,0-3-20-16,1 0-25 0,0 1-22 0,2-6-28 16,2 0-19-16,3-6-25 0,-3 3-229 0,2-6-547 15,1-3 243-15</inkml:trace>
  <inkml:trace contextRef="#ctx0" brushRef="#br1" timeOffset="241495.9066">22765 8499 177 0,'4'-4'269'16,"0"-1"-2"-16,-3 0-2 0,3 1-6 0,-1 1-13 15,-3 3-4-15,6-1-11 0,-5-2-17 0,-1 3-14 16,0 0-9-16,0 0 0 0,8 6-4 0,-8-4-11 16,3 3-17-16,-2 5-9 0,3 0-10 0,0 1 1 15,-1 2-13-15,5 3-15 0,-4 2-6 0,5 7-11 16,-1 0-8-16,-1-1-5 0,1 2-9 0,-1-1-11 15,1 0 0-15,2 1-9 0,-5-2-8 0,1-4 2 16,-1-3-28-16,0 0-35 0,4-1-32 0,-4 1-21 0,-1-6-36 16,0 0-38-16,-1-1-34 0,-3-1-50 15,2-3-49-15,-2 1-52 0,-2-5-225 0,1 0-597 16,1-2 264-16</inkml:trace>
  <inkml:trace contextRef="#ctx0" brushRef="#br1" timeOffset="241655.2737">22662 8843 135 0,'-5'-3'287'0,"5"3"-10"0,-4-2-14 16,3-1-18-16,1 3-19 0,4-7-20 0,-1 0-20 15,5 2-18-15,5 0-16 0,-1 0-16 0,5-2-13 16,2-1-26-16,-1 2-40 0,1 1-50 0,-1-5-58 16,3 5-61-16,4-7-68 0,-3 8-191 0,-3-4-401 15,2-1 177-15</inkml:trace>
  <inkml:trace contextRef="#ctx0" brushRef="#br1" timeOffset="241816.1737">23096 8673 238 0,'-2'1'300'0,"-2"1"-15"16,4-2-20-16,0 0-27 0,-5 2-21 0,5-2-26 15,0 0-17-15,-4 3-28 0,4-3-35 0,0 0-38 16,1 6-50-16,-1-6-60 0,3 5-62 0,2-2-78 15,-5-3-148-15,2 1-352 0,-2-1 156 0</inkml:trace>
  <inkml:trace contextRef="#ctx0" brushRef="#br1" timeOffset="242400.4839">23284 8665 318 0,'4'1'323'0,"-3"2"-10"0,2 1-22 16,-1 1-22-16,3-1-12 0,-1 2-17 0,4 1-22 15,-2 2-12-15,1 0-21 0,3 2-23 0,0 1-16 16,-3 0-11-16,5 0-5 0,-3 3-17 0,-5-4-18 16,3 0-5-16,1 1-12 0,-4-3-12 0,0 1-2 15,0-2-10-15,-3 0-12 0,2-2-10 0,-2-1-4 16,0 0-3-16,-1-2-3 0,0 1-2 0,3-2-2 15,-3-2 6-15,0 0-18 0,0 0 0 0,0 0-4 16,0 0 0-16,-3-14-3 0,6 7-4 0,-2-3 4 16,2 0 0-16,-2 0-7 0,4 1 7 0,0-1-1 15,-2 0-1-15,-1 1 1 0,5-1-4 0,-1 4 0 16,3-2 3-16,-4 0-1 0,4 2 1 0,-4 2-3 16,0 1 6-16,2 0-7 0,-1 1 5 0,-6 2 0 15,7 1 1-15,-2 2 5 0,-1-1 7 0,-1 3 0 16,2 1 5-16,-2 0-7 0,-2 5-1 0,0-3-1 15,1 2-3-15,-2-1 5 0,0-1 1 0,-2 4-3 16,1-5-1-16,0 1 0 0,-2-1-1 0,1 0 3 16,-2-3-2-16,2 1 6 0,-2-1-6 0,1 0 2 0,1-1 2 15,2-3-4-15,-7 0 1 0,7 0-2 16,0 0 2-16,0 0-1 0,-6-8 0 0,7 1-1 16,2 2-4-16,0-4 2 0,3-3 1 0,-1 4 1 0,0-4-3 15,2-1-6-15,1 3 11 0,-1-1-4 0,2 2 12 16,-1 2 10-16,1 1 5 0,-2 1 3 0,-3 1 0 15,2 0 8-15,0 1-6 0,-2 2-1 0,-4 1 9 16,10 3 3-16,-2 0-4 0,-2 0-2 0,-1 4-7 16,3 0-4-16,0 0-2 0,-2 2 9 0,-1-2-26 15,-1 3-31-15,5-2-27 0,-2 1-32 0,0-2-25 16,-3 1-34-16,1-3-35 0,-1 2-42 0,0-2-35 16,5-3-53-16,-3 0-256 0,-1-1-605 0,-5-1 267 15</inkml:trace>
  <inkml:trace contextRef="#ctx0" brushRef="#br1" timeOffset="242549.553">23804 8721 223 0,'0'0'303'0,"0"0"-20"0,-4-4-12 15,4 4-20-15,0 0-18 0,0 0-18 0,0 0-15 16,-13 10-20-16,12-5-17 0,1 3-19 0,3-2-24 16,-2-1-31-16,0 3-36 0,3-2-40 0,-2 2-38 15,1 0-50-15,1-2-46 0,-2 1-44 0,1-4-228 16,-3 2-425-16,4-4 188 0</inkml:trace>
  <inkml:trace contextRef="#ctx0" brushRef="#br1" timeOffset="242956.3043">23828 8511 79 0,'0'0'213'0,"0"0"-16"0,0 0-22 0,4 12-17 15,-1-7-19-15,0 5-8 0,0-1-18 16,2 4-11-16,-1 2-16 0,1 1-12 0,-1 1-27 0,1-1-9 16,-1 2-11-16,0-1-13 0,0-1 0 0,-2 1-9 15,2-1-1-15,0 0-1 0,-3-4 1 0,1-2-1 16,0 0 0-16,1-3 1 0,-3-2-1 0,1 0 9 16,2 0 16-16,-2-1 15 0,0-1 11 0,-1-3 9 15,0 0-6-15,0 0 2 0,0 0-1 0,0 0 2 16,0 0 7-16,10-10 9 0,-7 5-3 0,1-5-1 15,-2 3-7-15,5-3 3 0,-3 1 15 0,1-1 6 16,2-1-4-16,-2 1-3 0,0-3 8 0,1 2 7 16,0 1 5-16,2-5-3 0,-2 8-9 0,0-5 6 15,1 5-3-15,0 1-4 0,-2 2 3 0,1 0 6 16,0 1 8-16,-1 2 3 0,5 2 10 0,-2 2 6 16,-2 1-13-16,3 1-7 0,3 3-10 0,-6 0-5 0,6 5-5 15,-1 1-12-15,-2 5-6 0,-1-4-7 16,-3 2-6-16,4 0-16 0,-3 0-42 0,1 0-37 15,-2 0-57-15,-1-1-57 0,1-1-67 0,-3 2-85 16,1-4-392-16,-1-2-755 0,0-3 334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10:47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21051 1954 12 0,'0'0'100'16,"-3"-3"-6"-16,3 3 1 0,0 0-11 0,-4-2 1 16,4 2 2-16,0 0-8 0,0 0-6 0,0 0-5 15,-1-4-9-15,1 4 2 0,0 0-11 0,0 0-4 16,0 0 2-16,0 0-11 0,0 0 1 0,0 0 3 16,0 0-5-16,0 0 15 0,0 0-17 0,0 0 7 15,15 8-7-15,-10-5 1 0,2 3-2 0,-2 0 5 16,1-1-7-16,3 5 13 0,5 0-4 0,-2 2-3 15,-1 0-2-15,2 0-5 0,0 0-4 0,0 2 1 16,2 0 3-16,4 3-9 0,1 3 6 0,2 2-14 16,1-2 3-16,0-1 5 0,0 2-3 0,0-1-7 15,-1-1 4-15,-2 5-2 0,7-5-3 0,-4 1 0 16,0 2 1-16,-1-3-3 0,5 6 2 0,-8-4-5 16,0 3 2-16,2-4-3 0,-1 0-1 0,-1 2 0 15,-4-8 7-15,4 5-5 0,-6-5 2 16,4 2-3-16,-6-3-5 0,1-1 1 0,-2-4-3 15,-1 3 0-15,-1-5 3 0,0 3-3 0,-1-4 3 0,-2 3-2 16,-1-5 5-16,1 1 2 0,-1-2-4 0,-1-2-1 16,-1 3 8-16,2 1 8 0,-4-4 10 0,2 3 2 15,-2-3 2-15,6 3-2 0,-6-3 1 0,0 0-2 16,2 2 1-16,-2-2-3 0,0 0-1 16,0 0-4-16,0 0 0 0,0 0-6 0,0 0 3 0,0 0-5 15,5-6-2-15,-5 6 4 0,0 0-5 0,0 0 2 16,0 0-5-16,0 0 0 0,0 0-3 0,0 0 2 15,0 0 1-15,0 0-3 0,0 0-4 0,0 0-7 16,0 0-8-16,0 0-10 0,0 0 1 0,0 0-9 16,0 0 3-16,0 0 0 0,0 0-8 0,0 0-4 15,0 0-13-15,0 0-10 0,0 0-9 0,0 0-23 16,0 0-18-16,0 0-26 0,0 0-129 0,0 0-295 16,0 0 131-16</inkml:trace>
  <inkml:trace contextRef="#ctx0" brushRef="#br0" timeOffset="697.6365">22061 2784 16 0,'0'0'202'0,"-4"-4"-11"0,2 0-20 0,2 4-17 0,0 0-18 16,2-9-13-16,-2 9-10 0,5-7-15 0,-1 5-7 16,4-1-10-16,-3 0-10 0,5 1-6 0,-2 2-9 15,-3-2-3-15,-5 2-8 0,19-1-2 0,-10-1-5 16,-2 0-9-16,-7 2 1 0,12 4-7 0,-12-4 2 16,8 3-3-16,-5 0-9 0,-3-3-1 0,5 4 1 15,-5-4-2-15,-1 10-2 0,-1-1 6 0,1-3-8 16,-3 0-4-16,0-1 6 0,-6 0-3 0,6 2 0 15,-5 1 1-15,3-3-4 0,-3 0 5 0,0 2-1 16,-3-2-1-16,6-1 1 0,-3-1 2 16,4 2-5-16,-1-4 0 0,6-1 8 0,-7 3-2 0,7-3 7 15,0 0-1-15,-6 4-3 0,6-4 2 0,0 0-5 16,0 0 3-16,0 0-7 0,0 0 5 0,0 0-4 16,0 0 1-16,22 1-6 0,-16 2 5 0,-6-3-2 15,15 1 1-15,-7 1-1 0,1-1-2 0,-3 2 2 16,1-1-2-16,2 3-2 0,-3-2 4 15,3 2 0-15,-4 2-2 0,0-5 0 0,-1 3 2 0,0-1 5 16,-1 2 6-16,1-1-7 0,-2 2 6 0,-1 1-4 16,-1-4-3-16,0 1-4 0,0-5 4 0,-1 14 0 15,-5-8 0-15,-1 3 0 0,3-4-5 0,-2 2 5 16,-2-1-1-16,-2 1-2 0,5-3 1 16,-7 1-3-16,2-1-6 0,5-1-7 0,-3-1-8 15,1 2-22-15,7-4-15 0,-14 2-27 0,14-2-15 0,0 0-36 16,0 0-21-16,-16-6-142 0,12 2-321 0,4 4 141 15</inkml:trace>
  <inkml:trace contextRef="#ctx0" brushRef="#br0" timeOffset="1109.3812">22332 2755 183 0,'5'2'197'15,"-2"0"-8"-15,-2 3-2 0,-1-5-11 0,-1 10-14 16,1-3-17-16,0 0-11 0,0 1-15 0,0 0-7 16,1 1-14-16,-1 3-11 0,1-3-8 0,3 1-9 15,-4-2-6-15,4-1-8 0,0 0-5 0,-3 0-9 16,4 0-17-16,0-3-8 0,-1 2 2 0,1-1-5 0,0 0 1 16,1-2-2-16,0-1-1 0,-6-2 2 15,13 2 1-15,-13-2-7 0,13-4 1 0,-5 1 1 16,-2 1 3-16,1-5-7 0,-2 4 4 0,-1-1 17 15,4 0 2-15,-3-2-2 0,0 3 1 0,0 2 12 16,-3-4 11-16,0 3 2 0,4-1-3 0,-6 3-3 16,2-4-10-16,-2 4-4 0,0 0-4 0,0 0 1 15,0 0-3-15,0 0-1 0,7 15 3 0,-7-6 6 16,2-1-3-16,-2 3-3 0,2-2-2 0,-2 5-4 16,0-2 6-16,1 5-7 0,1-5-7 0,-2 0-1 15,0-3-1-15,0 3-13 0,2-2-14 0,0 0-21 16,0-3-16-16,-2 2-17 0,1-3-26 0,-1-1-24 15,3 1-26-15,-3-6-17 0,1 6-33 0,-1-6-185 16,0 0-412-16,0 0 183 0</inkml:trace>
  <inkml:trace contextRef="#ctx0" brushRef="#br0" timeOffset="1647.7433">22204 2638 95 0,'-31'4'217'0,"-3"0"-13"0,5 5-8 15,2-4-22-15,1 3-7 0,-2 4-3 0,9-3-7 16,-6 5-13-16,-1 3-10 0,4 0-7 0,-1 1-11 16,4 2-10-16,-1 3-8 0,3 0-7 0,4-2-5 15,-1 3-3-15,3 0-5 0,3 0-10 0,0 3-6 16,3-1-5-16,3-6-2 0,4 7-7 0,3-3-5 15,3 4-3-15,2-2-3 0,3-5-1 0,4 1 2 16,4-1-8-16,1-4-4 0,6-2-4 0,2-1-2 16,0-3-7-16,4 0-5 0,1-6-4 0,2 3 2 15,4-8-4-15,-1 0 1 0,11-6-2 0,-13 3-8 16,3-4-1-16,13-4-7 0,-15 1 1 0,10-5 2 16,0 1-5-16,-15-1 0 0,2 3 4 15,-3-7 2-15,-1 3 7 0,-2-2-2 0,-4-2 5 0,-1-2 1 16,-4-1 11-16,-3 1-4 0,1-2 14 0,-7-1 7 15,-1 0 4-15,-4 0 9 0,-2-2 7 0,-4 1-3 16,-2-1-3-16,-2 0-4 0,-3 0 0 0,-2-1-6 16,-6 5-2-16,1-1-7 0,-4-3 2 0,-3 6-2 15,2 4-1-15,-5 2-2 0,-1 0 6 16,-1 2-13-16,-2 5 5 0,-4-1-1 0,-2 6-6 0,-2 0-1 16,0 3-4-16,3 5-3 0,0-2 5 0,2 5-6 15,1-1 2-15,1 5-1 0,9-5-6 0,1 3-2 16,1-2-23-16,2 3-6 0,-4-3-14 15,8 1-4-15,1-2-19 0,-1 5-4 0,2-4-7 16,1-2-19-16,1 2-20 0,0 0-21 0,3-3-27 16,-1 2-31-16,4-3-209 0,-3 1-441 0,4-5 196 0</inkml:trace>
  <inkml:trace contextRef="#ctx0" brushRef="#br0" timeOffset="3491.9376">22641 3352 115 0,'0'0'194'0,"0"0"-15"0,0 0-14 0,2-4-11 16,-2 4-10-16,0 0-19 0,0 0-8 0,0 0-10 0,0 0-3 16,0 0-7-16,11 2 0 0,-11-2-6 0,9 5-5 15,-3 0-3-15,0-1-9 0,-1 4-7 0,1-2-2 16,2 5-3-16,-1-1-2 0,1 7-6 15,2 0-3-15,-1 1-4 0,0-1-3 0,0 7-5 16,5 1-5-16,-5-1 1 0,-1-6-5 0,3 7-2 0,0 0 0 16,-2-7-3-16,1 5 1 0,-4 1-4 0,2-6-2 15,0 2 0-15,-2-5 2 0,0 1-5 0,1 0-3 16,-2-4 3-16,-1-2-3 0,2 0 0 16,-2-1-2-16,1 0 6 0,0-1 3 0,-2 2-3 15,0 0-2-15,-3-4-2 0,2-3-2 0,0 2 1 0,0 2 1 16,-4-3-1-16,4-3-4 0,-2-1 0 0,-2 8 0 15,4-4-3-15,0-1 4 0,-2-3-1 0,0 0 5 16,0 0-6-16,0 5-4 0,0-5 2 0,0 0-18 16,0 0-17-16,0 0-16 0,0 0-11 15,0 0-14-15,0 0-20 0,0 0-28 0,0 0-46 16,0 0-45-16,0 0-163 0,-4-16-402 0,4 16 177 0</inkml:trace>
  <inkml:trace contextRef="#ctx0" brushRef="#br0" timeOffset="4082.1575">23156 4113 56 0,'0'0'203'0,"0"0"-15"16,0 0-16-16,-7-10-6 0,7 10-4 0,-7-8-2 16,6 4-9-16,-3 1-10 0,2-1-16 15,-2-2-8-15,1 3-12 0,-3 1-2 0,1 0-4 16,-2-1-3-16,0 3-17 0,-1 0-9 0,-2 3-5 16,-2 0-8-16,1 0-2 0,-1 5-1 0,2-2-1 15,-3-1-10-15,3 4-5 0,0-1-3 0,1 1-5 0,-1-1-4 16,3 1-1-16,2-2 0 0,0 1-7 15,-1 1 0-15,3-2-1 0,3 1 0 0,-1-3-5 16,1 0 1-16,1 2-6 0,2-2-2 0,-1-1-3 16,3 1 6-16,-1-3-2 0,1 0 2 0,3-2-1 15,2 0-3-15,2 0-2 0,-2-2 6 0,4-2-2 0,-1 1-1 16,3-2 1-16,-3 1 1 0,2-4-1 16,-3 4 1-16,3-5 0 0,-5 1-2 0,3-2 5 15,-3 3 5-15,-2 1 5 0,1 2 14 0,-5-1-3 16,2 1 0-16,-1 1 11 0,-1-1 5 0,-1 2-4 15,-3 2-5-15,5-3-2 0,-5 3-3 0,0 0-6 0,4-1-4 16,-4 1-7-16,0 0-1 0,0 0-2 0,1 10-2 16,-1-5 0-16,0 2 1 0,0 3 6 0,0 3-8 15,0 3-2-15,-1 1 6 0,1 0-4 16,-3-2-3-16,3 2 4 0,0-1 0 0,0-1-1 16,-4 2-3-16,3-3 1 0,1-3-1 0,0 2-1 15,-1-2-8-15,1-1-15 0,0-2-16 0,0 0-17 0,1-4-16 16,-1 1-11-16,0-1-18 0,0-4-14 15,0 0-16-15,0 0-30 0,0 0-44 0,9 0-33 16,-9 0-165-16,10-12-428 0,-3 5 190 0</inkml:trace>
  <inkml:trace contextRef="#ctx0" brushRef="#br0" timeOffset="4466.9087">23394 4075 49 0,'0'0'243'0,"0"0"-11"0,-3 10-8 16,3-10-11-16,-5 10-10 0,4-3-15 0,1-2-17 0,0-1-19 16,0 3-9-16,0 0-9 0,0 0-8 0,0 1-13 15,-2-2-13-15,2 2-9 0,0 0-7 16,2-4-9-16,-2 2-9 0,5 0-4 0,-4-2-18 16,-1 1-2-16,4 3-7 0,-4-7-3 0,4 2-2 15,-4-3-4-15,5 2-4 0,0-2 2 0,-5 0-5 16,12-2-1-16,-6-1 0 0,-1-1-3 0,3 0 2 0,-3 0-2 15,3 2-4-15,-3-5-2 0,0 2 0 0,-1-2 2 16,1 3-5-16,-2 1 1 0,-1-3 4 16,2 5 8-16,-3-3 5 0,2 0 7 0,-3 4 0 15,4-3-4-15,-4 3-5 0,0 0-6 0,0 0 1 16,0 0-6-16,0 0 2 0,1 11-3 0,-2-6 2 0,-1 4 1 16,2-1-2-16,-2 3-2 0,0-4 1 0,1 5-2 15,1 1 2-15,0-2-3 0,-1 2 4 16,-2-3 1-16,6 2-5 0,-6-2-2 0,6 0-1 15,-3 0-6-15,0 0-13 0,-3 1-16 0,6-2-20 16,-3-4-28-16,-3 3-23 0,3-3-30 0,0 2-15 0,0-7-21 16,0 6-28-16,0-6-223 0,0 0-451 0,0 0 199 15</inkml:trace>
  <inkml:trace contextRef="#ctx0" brushRef="#br0" timeOffset="6144.5441">21899 2438 134 0,'-9'4'136'0,"0"0"-1"0,0 1-8 0,-1-1-8 16,2 1-4-16,-1 4-9 0,-3-3 1 0,4 3 2 15,-2 5-3-15,-4 1 0 0,2 2-12 0,-1 5-2 16,-2-1-10-16,0 6 0 0,1-2-12 0,-3 1-3 16,3-2-2-16,-3 2-7 0,3-2-1 0,0 3-8 15,4-2 1-15,-3 6-1 0,0-5-3 0,4 4-3 16,0 0 2-16,3 2 3 0,0 1-1 0,2-3 2 16,1 1-1-16,3 4-7 0,3-2-2 0,5 1 0 15,4 0-7-15,4 10 2 0,0-13-2 0,1 1-7 16,2-3-3-16,8 0 5 0,0-2-1 0,8 4-2 15,-3-10 2-15,11 6-2 0,5-6-4 0,-13-4-1 16,14 2 1-16,3-3-1 0,0 1-1 0,2-5-3 16,-5 0 1-16,5-7-5 0,-1 4 3 0,-1-5-2 15,0 0 3-15,1-4-2 0,-1 0 3 0,-12-1-4 16,11-3 7-16,-11 1-2 0,9-4-3 0,-13 2-2 16,1-1 4-16,0-3-9 0,-1-2 9 0,-4 5-10 15,0-7-9-15,-3-1 1 0,-5-2-6 0,2 3-2 16,1-4-9-16,-4-3 2 0,0-2-6 0,-1 3 3 15,-4-6-4-15,-1 3 2 0,-4-4-5 0,1-1 3 16,-4 1 0-16,-2 1 4 0,-1-2-2 0,-2 1-1 16,-3 1 3-16,-2-2 1 0,0 0 2 0,-4 2 1 15,-2-1 6-15,2 4-3 0,-4-1 7 0,-1 0-2 16,1 4 6-16,-6-5 3 0,0 1 3 16,3 5 7-16,-4-2-2 0,5 3 2 0,-3-5 2 15,-2 3 2-15,2 2 0 0,0 1 4 0,-4-6 0 0,5 5 1 16,-2-3 1-16,3 4-6 0,-6-5 1 0,6 4-1 15,-7-4 0-15,7 5-7 0,-2 3 1 0,0-3-1 16,-4-4 1-16,5 8-1 0,-2-4-4 0,-1 2-1 16,-1 1 0-16,2 0-1 0,-9-2 0 15,5 4-3-15,-3-5 2 0,1 9 0 0,-4-4-3 16,-2 1 3-16,-2 5-3 0,0 2 2 0,-4-6-1 0,4 9 0 16,0-3-3-16,-5 3 3 0,1 3-2 0,1-3 1 15,-1 6 0-15,-1-1 1 0,5-2 7 0,-5 7-9 16,3-3 3-16,0 5-3 0,2-1 1 15,1 1 5-15,0 2-1 0,0-3-3 0,-1 3 3 16,3-1-3-16,9-1 1 0,-7 3-1 0,3 2 2 16,4-3-1-16,2 0 1 0,-6 1-2 0,3-2-1 0,2 1-9 15,-7 3-10-15,3 0-5 0,2-4-16 0,2 2-9 16,-8 0-20-16,6-2-22 0,-5 1-26 0,5-2-32 16,2 0-31-16,-1-2-194 0,-3 0-406 15,5-2 179-15</inkml:trace>
  <inkml:trace contextRef="#ctx0" brushRef="#br0" timeOffset="8783.3362">21153 1670 15 0,'5'0'160'0,"-5"0"6"0,11-4-9 0,-2 2-2 15,0 1-5-15,0-1 1 0,-2 0-12 16,0 2-7-16,6-1-3 0,-3-3-6 0,3 6-7 16,-3-4-9-16,3 2-5 0,-3-1-15 0,2 2-2 15,0-1-11-15,1 5 2 0,3-5-7 0,-4 4-4 16,6-3-3-16,-2 3-1 0,3 1-8 0,-2-2 2 15,4 1-2-15,-2 0-2 0,2 0-2 0,6 0-5 16,-6 0-5-16,6 1-2 0,2-1-6 0,0 5 0 16,-1-4-3-16,-2 5-9 0,0-4 4 0,1 3 0 15,0-2-9-15,1 2 7 0,-1-1-6 0,0 2-3 16,-2 1-4-16,1-1 7 0,-2 0-3 0,4 0-2 16,2 1 4-16,-2 0-5 0,1 0 2 0,0-1-7 15,2-1 2-15,-2 1 1 0,2 0-2 0,-3 1 1 16,-1 1-1-16,1-1-2 0,1-1 3 0,-2 1-4 15,-5-1 2-15,0 2 1 0,2-4-1 0,4 4-3 16,-4 1 5-16,3-1-6 0,-7-6 3 0,5 9 0 16,-1-3-3-16,0-2 3 0,-4 1-3 0,-1-1 3 15,-2-3-1-15,2 3 0 0,0-2-3 0,6 3 3 16,-8-3-4-16,1 4 4 0,1-3-2 0,5 4 0 16,-6-4-3-16,9 4 2 0,-5 2 1 0,1-1-2 15,-4-5 1-15,-4 3 0 0,4-3-1 0,0-1 4 16,7 4-4-16,-8-3 1 0,1-1-4 15,-1 4 6-15,1-6-1 0,-1 5-5 0,0-3-3 16,1 1-8-16,-3-1-2 0,0 1 0 0,2 1 0 0,1-1-3 16,-1-1 7-16,-3-3-5 0,3 3 4 0,-5-4-1 15,0 1 5-15,2 4 0 0,-2-2-1 0,1-5 1 16,-2 2 4-16,-1 2-3 0,-2 0 3 16,3-4 0-16,-2 3 0 0,-1 0 3 0,1-1-2 15,-1-1-2-15,-2 1-2 0,3 4-1 0,-4-3-4 16,3-3 2-16,-3 3 2 0,1-3-3 0,-2 4 0 15,1-2 1-15,-2-1-1 0,2 1 1 0,-2 1 1 16,1-2 0-16,-1 1 2 0,1-1-3 0,-1-1 3 0,-4-2 0 16,6 8 5-16,-2-4-1 0,-4-4 2 15,4 4-2-15,-4-4 2 0,5 4-2 0,-5-4 2 16,3 4-1-16,-3-4 3 0,5 4-3 0,-5-4 5 16,4 4-1-16,-4-4 2 0,0 0 1 0,6 2-2 15,-6-2 2-15,0 0-4 0,1 4 5 0,-1-4 1 16,0 0-2-16,0 0-2 0,0 0 1 0,0 0-2 15,7 3 6-15,-7-3-3 0,0 0-1 0,0 0-1 16,0 0-3-16,0 0 4 0,2 5-6 0,-2-5 7 16,0 0-3-16,0 0 2 0,0 0-1 0,7 2 0 15,-7-2 0-15,0 0 1 0,6 1-4 0,-6-1 1 16,0 0 2-16,0 0 0 0,0 0-1 0,8 2 0 16,-8-2 3-16,0 0-10 0,5 4 6 0,-5-4 2 15,4 2 2-15,-4-2-2 0,0 0 0 0,0 0 0 16,5 5-2-16,-5-5 2 0,0 0 3 0,0 0-2 15,1 5-2-15,-1-5 4 0,0 0-3 0,0 0 2 16,0 0-1-16,1 5 1 0,-1-5-8 0,0 0-11 16,0 0-16-16,0 0-27 0,0 0-21 0,0 0-60 15,0 0-65-15,0 0-141 0,0 0-376 0,0 0 167 16</inkml:trace>
  <inkml:trace contextRef="#ctx0" brushRef="#br0" timeOffset="9144.1408">23526 2803 43 0,'0'0'236'0,"0"0"-14"0,0 0-8 16,0 0-12-16,0 0-12 0,0 0-12 0,0 0-18 15,5-17-12-15,-1 13-17 0,-4 4-11 0,8-5-11 16,-4 4-11-16,-4 1-5 0,11-2-6 0,-4 2-4 16,-7 0-8-16,14 2-9 0,-5-1-5 0,-9-1-7 15,18 9-2-15,-13-6-10 0,4 4-1 0,0-3-5 16,0 4-3-16,-1-2-4 0,-2 5 0 0,-2-4-2 15,1 5-6-15,3-1 1 0,-4 0-4 0,2 4 1 16,-3 2-4-16,0-1 0 0,0-1-5 0,-3-2 2 16,1 1-2-16,1-2 1 0,-4 5-2 0,1-6-1 15,1-1-12-15,0 2-18 0,-3-5-25 0,1-1-29 16,2-6-37-16,-3 10-41 0,1-6-53 0,2-4-194 16,-7 5-435-16,7-5 192 0</inkml:trace>
  <inkml:trace contextRef="#ctx0" brushRef="#br0" timeOffset="9338.0245">23462 2989 213 0,'0'0'229'0,"0"0"-17"15,0 0-19-15,0 0-20 0,2-7-13 0,-2 7-10 0,18-7-16 16,-4 0-15-16,-2 3-9 0,6 3-14 0,-4-2-24 15,4 1-32-15,-2-3-30 0,2 1-50 0,0-3-50 16,1 2-69-16,-1-2-112 0,-4 1-293 16,5-1 130-16</inkml:trace>
  <inkml:trace contextRef="#ctx0" brushRef="#br0" timeOffset="9654.8258">23873 2814 209 0,'0'0'259'16,"0"0"-18"-16,0 0-22 0,0 0-16 0,0 0-18 15,3 7-6-15,-3-7 3 0,0 0-10 0,1 10-5 16,-1-2-23-16,4 0-1 0,-3 1-11 0,3-1-14 16,-4 1-8-16,3 0-17 0,-2 1-5 0,0 3-8 15,4-1-7-15,-3 0-5 0,0 3-6 0,-2 4-12 16,3-7-1-16,-2 0-6 0,-1-2-1 0,2-1-7 15,0 0-3-15,-1-4-3 0,0 2-30 0,0-1-35 16,-1-6-34-16,2 10-35 0,-2-5-32 0,0-5-28 16,0 0-70-16,-5 5-208 0,5-5-481 0,0 0 213 15</inkml:trace>
  <inkml:trace contextRef="#ctx0" brushRef="#br0" timeOffset="10229.4725">23759 2464 157 0,'-26'-4'192'0,"4"1"-8"0,-1 3-12 0,-4 3-11 15,5 1-10-15,2 1-8 0,-7 2-17 0,4 4 0 16,-3-2-10-16,3 5-8 0,-1 2-10 0,3-1-8 16,1 3-4-16,0 1-3 0,1 1-14 0,-2-1-2 15,2 3-6-15,0 2-5 0,4-1-2 0,-1 4 4 16,4-2-1-16,1 1 3 0,2 6-1 0,4-1-7 16,0 2-3-16,3-2-4 0,3 4 3 0,0-1-9 15,4-2 1-15,2-5-9 0,4 4 4 0,-2-4-6 16,6 5-3-16,1-7 1 0,4 1-6 0,-2-2 0 15,5-3-5-15,1 0 3 0,1-3-5 0,0 1-3 16,1-5 1-16,1-2 0 0,-1-3-2 0,5-1 0 16,0-4-3-16,-2 0 2 0,2-5-3 15,2 0 4-15,0-5-1 0,-1 1 0 0,0-4 2 16,1-1 0-16,-2 1 1 0,0-4 2 0,-1-3 2 0,1 0 4 16,0-1 3-16,-1-2 8 0,-4 2 7 0,-2-6-4 15,3 1 3-15,-3 2 3 0,-1-6-15 0,-5-3 18 16,1 0-3-16,-3-1 1 0,0 2-5 15,-5-1 5-15,-4-3 6 0,0-1-4 0,-5 3 4 16,-2-1-15-16,-4-1-2 0,-4 1-7 0,-2 1-2 16,0 2 6-16,-8-1-8 0,2 5 1 0,-2 2-2 15,-4-3-8-15,0 6-17 0,-2 3 16 0,-3 3 6 16,-1 0-11-16,-4 2 1 0,3 1 5 0,-7 5-5 0,4 3-1 16,-6 0-1-16,2 3 4 0,0-1-6 15,2 4-4-15,0-1 2 0,6-2 1 0,-2 6-3 16,0-1-10-16,2-2 4 0,1 3-2 0,8 0-25 15,-3-1 5-15,5 1-6 0,-1-1-21 0,1 3-12 16,6-5-18-16,-3 3-18 0,3 0-28 0,1-3-40 16,1 4-53-16,4-4-71 0,1 0-162 0,4-4-498 15,-5 9 221-15</inkml:trace>
  <inkml:trace contextRef="#ctx0" brushRef="#br0" timeOffset="25036.0025">8497 11950 134 0,'0'0'148'0,"0"0"-10"0,0 0-5 0,0 0-3 15,0 0-14-15,0 0-8 0,0 0-6 0,0 0-8 16,0-9-4-16,0 9-7 0,0 0-6 0,0 0-7 16,0 0 1-16,0 0-9 0,0 0-6 0,0 0-3 15,0 0-7-15,0 0-6 0,0 0-4 0,0 0-2 0,0 0 2 16,0 0-9-16,0 0 0 0,0 0-3 15,0 0-2-15,0 0-3 0,0 0-2 0,0 0 0 16,0 0-2-16,0 0-2 0,0 0 0 0,0 0-1 16,0 0 1-16,0 0-3 0,0 0 7 0,0 0-12 0,0 0 1 15,0 0-2-15,0 0 2 0,0 0 3 0,1 12-1 16,2-7-2-16,0-1 6 0,0 2-1 0,0 1 0 16,4 1 4-16,0 0-1 0,3 6 3 0,-1 0-1 15,3-1-3-15,-1 2-1 0,2-1 0 0,0-1-1 16,4 10 1-16,0-3-4 0,1 1 1 0,1 1 3 15,3 3-1-15,-3 0-1 0,0 0-2 0,2 0 1 16,0 1-1-16,-3-2-3 0,3 3-1 0,-1-4 2 16,-2 2 0-16,0-2-3 0,0 2 4 0,-3 0-2 15,-2 1-3-15,5-2 3 0,-4-2-3 0,0 2 4 16,0 1-5-16,-3-11 4 0,0 3-1 0,-1-1 1 16,3 1-4-16,-3 0-2 0,1-2 1 0,-3-5 0 15,1 3 0-15,0-2-4 0,-3-1 2 0,-1 0-2 16,3-2-1-16,-3 1 2 0,2-2-2 0,-2-2 2 15,0 0-1-15,-4 2 0 0,3-2 0 0,-1-1-2 16,-1-1 4-16,-2 2-2 0,4-3 0 0,-4-2 2 16,4 3-2-16,-3-2 4 0,-1-1 0 0,3 3 0 15,-3-3 2-15,0 0-2 0,0 0 3 0,0 0-1 16,0 0-2-16,5 2 0 0,-5-2 1 0,0 0 1 0,0 0-2 16,0 0 1-16,0 0-2 0,0 0-4 15,0 0 7-15,0 0-3 0,-8 6 1 0,8-6-2 16,0 0 3-16,-2 2-2 0,2-2-3 0,0 0 4 0,0 0-2 15,0 0 1-15,-4 3 1 0,4-3-3 0,0 0 1 16,0 0 3-16,0 0 1 0,0 0 0 0,0 0 2 16,0 0-4-16,0 0-2 0,0 0 1 0,0 0 2 15,0 0-2-15,0 0 3 0,0 4-2 0,0-4-1 16,0 0 0-16,0 0-1 0,0 0 0 0,1 5 3 16,-1-5-2-16,0 0 3 0,0 0-2 0,0 0 4 15,5 3-4-15,-5-3-2 0,0 0 2 0,5 1-1 16,-5-1-1-16,0 0 2 0,0 0 0 0,4 3 2 15,-4-3-1-15,0 0 1 0,4 2-3 0,-4-2 1 16,1 3-2-16,-1-3-1 0,3 3 3 0,-3-3-4 16,1 2 3-16,-1-2-2 0,0 0 3 0,0 5-2 15,3-2 4-15,-3-3-4 0,0 0 0 0,0 0 3 16,-3 4-1-16,3-4-2 0,3 5 2 0,-3-5 0 16,0 0 1-16,1 5-1 0,-1-5 2 0,2 4-1 15,-2-4 0-15,0 0-3 0,0 0 4 0,0 3-2 16,0-3-2-16,0 0 2 0,0 0-1 0,0 0-1 15,3 3 2-15,-3-3-3 0,0 0 0 0,0 0 5 16,0 0 1-16,0 0 2 0,0 0-7 0,0 4-1 16,0-4 0-16,0 0 1 0,0 0 3 0,0 0-2 0,0 0 1 15,0 0 0-15,0 0-1 0,0 0 2 16,3 3-1-16,-3-3 0 0,0 0-2 0,0 0 4 16,0 0-2-16,0 0 0 0,0 0 2 0,0 0-24 15,-4 5-27-15,4-5-37 0,0 0-38 0,0 0-40 0,-3 3-156 16,3-3-345-16,0 0 152 0</inkml:trace>
  <inkml:trace contextRef="#ctx0" brushRef="#br0" timeOffset="25659.6181">9236 13082 76 0,'0'0'257'0,"0"0"-8"0,-7 2-21 0,7-2-19 0,0 0-21 15,0 0-21-15,0 0-20 0,0 0-13 0,15-9-13 16,-7 6-10-16,-3 1-11 0,4-2-19 0,4 3-7 16,-3 1-6-16,2 0-12 0,-3 2-5 0,-3-2-12 15,3 0-8-15,-1 1-8 0,-2 2-5 0,2-2 0 16,-3 2-6-16,-1 2 1 0,0-1-4 0,-3 3 0 15,-1-2 0-15,3 0-5 0,-6 3-3 0,2-3 1 16,-3-1 1-16,-1 6-3 0,0-3 0 0,-2-2 1 16,1 2-1-16,1-2 2 0,-3 0-1 0,3-1 3 15,0 0-3-15,-3-2 1 0,3 4-2 0,4-3 2 16,-3-1-1-16,4-2-1 0,-4 3 2 0,4-3 0 16,-4 2 0-16,4-2-2 0,0 0 0 0,0 0 3 0,0 0-3 15,0 0-3-15,0 0 5 0,0 0-2 16,0 0 1-16,13 1-4 0,-8-1 2 0,-5 0 1 15,13 2-1-15,-8-2 0 0,3 3 1 0,-1-1 0 16,0 0 0-16,-1 1 0 0,-2 0 0 0,4 1-1 0,-1 1-3 16,-3-1 6-16,1 2 1 0,-2 1 2 15,1-2 1-15,-2 2-3 0,1-2 7 0,-2 3 1 16,-1 0 8-16,0-3-2 0,-1 0 4 0,-2 3 7 16,1-4-4-16,-2 4 0 0,-3-1-3 0,3-4-1 0,-3 4-4 15,1-1 2-15,-2-3 0 0,3 2-5 0,-5-2 1 16,3 1-2-16,1-2 1 0,-2-1-7 15,3 1-9-15,-3 0-11 0,2-2-21 0,6 0-21 0,-13-2-19 16,9 0-36-16,-2-1-18 0,3-4-28 0,2 0-55 16,-1 2-130-16,4-4-371 0,-1 1 164 0</inkml:trace>
  <inkml:trace contextRef="#ctx0" brushRef="#br0" timeOffset="26030.4006">9518 13058 141 0,'0'0'211'16,"0"0"-14"-16,0 0-11 0,0 9-12 0,0-9-15 15,-4 5-17-15,4 1-9 0,4 0-12 0,-3-1-16 16,-1 0-10-16,3 1-5 0,-3 0-12 0,1-1-4 16,3 2-12-16,0 0-4 0,-3-2-9 0,3-2 1 15,1 3-16-15,-1-2-4 0,1 0-14 0,0-3-8 16,2 1-3-16,-5 2-2 0,6-3-3 0,-2 0 0 15,-6-1-3-15,9-1 0 0,-3 0 1 0,0-3-1 0,-3 1 0 16,1 3 1-16,1-4 3 0,-1 0 6 16,-1-2 2-16,-2 3 10 0,0-1 10 0,1-4 12 15,-1 6 4-15,-1 2 7 0,2-5 5 0,-2 5 3 16,2-3-7-16,-2 3-6 0,0-4-7 0,0 4-5 0,0 0-3 16,0 0-5-16,0 0-2 0,0 0-4 15,0 0-1-15,4 12-2 0,-4-10-1 0,1 5-1 16,0-2 4-16,-1 4 0 0,1 0-2 0,-2 2 1 15,2 2 1-15,1-2-12 0,-1 2-3 0,3-1 2 0,-3 2-1 16,1 1-1-16,0-5 1 0,0 3-4 0,2-2 3 16,-1-2 1-16,2 4-3 0,-1-6-10 15,2 2-16-15,-1-4-23 0,-2 0-15 0,1 2-18 16,-1-5-25-16,3-1-34 0,0 1-21 0,-6-2-45 0,10-2-164 16,-5-1-398-16,3-2 176 0</inkml:trace>
  <inkml:trace contextRef="#ctx0" brushRef="#br0" timeOffset="26514.2621">9584 12891 146 0,'-17'-10'205'0,"-5"0"-8"0,4 3-6 16,-4 0-6-16,2 2-9 0,-6 0-6 0,2 2-9 15,-4 3-5-15,-2 3-6 0,1-2 0 0,1 3-3 16,-3 3-2-16,1 1-13 0,2 3 1 0,-2-1-4 16,6 5-5-16,1 0-10 0,4-3-9 0,-3 7-8 15,4 0-3-15,0 2-13 0,9-3-3 0,0 1-5 16,3 6-10-16,2 2-6 0,5 3-6 0,2-3-2 16,2 2 5-16,4-2-16 0,0 2-3 0,4 0 7 15,2-1-1-15,4-1-21 0,2-2 4 0,3 3-1 16,1-6-8-16,5-1 4 0,-1 0-10 0,-1-3 0 15,2-2-6-15,-1-4-14 0,3 0-3 0,-3-2-6 16,2-3-3-16,-2-3-1 0,2-3 3 0,0-2-1 16,-4-3-4-16,-2-1 2 0,2-3-2 0,-1-2 6 15,-7-1 2-15,5-4 0 0,-3-2-2 0,-1 0 6 16,-6 0 2-16,0-7 3 0,-1 2-2 0,1-2 1 16,-4-4 6-16,-2 3 5 0,-3-3 10 0,0 0 11 15,-2 1-3-15,-7 1 2 0,-5 2 2 0,2 0-1 16,-3 5-2-16,-1 4 0 0,-6-5-1 0,-1 7-5 15,-5-2-4-15,0 4 3 0,-4-1-6 0,1 3 7 16,5 4-2-16,-6 0-9 0,8 1-10 0,0 0-16 16,2 0-25-16,2 4-30 0,3 0-43 0,1-2-41 0,3 2-46 15,4-1-32-15,4 1-245 0,0 0-526 16,0 0 234-16</inkml:trace>
  <inkml:trace contextRef="#ctx0" brushRef="#br0" timeOffset="27059.925">9416 12760 29 0,'-31'-2'208'0,"2"2"-9"0,1 1-10 16,-3 2-11-16,3 2-4 0,6 0-4 0,0-2-8 16,1 2-6-16,3 4-11 0,-3-1-10 0,4 4-7 15,1 0-6-15,2 1-9 0,0 3-8 16,5-1-2-16,-5 7-12 0,5-4-4 0,5 2-6 0,-1 4-6 15,0 5-8-15,5 2-2 0,-2-1-3 0,4 3-9 16,-1 3-2-16,4-1-7 0,3 0-5 16,1 9 1-16,-1-8-6 0,2 0-4 0,4 8-3 0,3-12-2 15,-2-1-4-15,4-2 1 0,-2 3-5 0,4-1-2 16,1-2-5-16,2-4 6 0,3 1 0 0,-4-2-4 16,7-7-1-16,-2 0 1 0,0-2-3 0,1-3 2 15,2-2-3-15,1-5 0 0,1-1-1 0,-2-8-1 16,1 3 2-16,-2-6-1 0,1-1 0 0,0-6 1 15,0 2-8-15,-2-7 10 0,-1 1-6 0,-1-5-2 16,-3-1 4-16,-1-5 0 0,6-10 2 0,-9 10 1 16,3-17 2-16,-6 14 5 0,0-14 4 0,-3 0 0 15,-4 9 14-15,-2 2 6 0,-4-9 8 0,-4 8 0 16,0 1 5-16,-4 3 12 0,-1 0-6 0,-4 3 11 16,-5 0-10-16,1-1-2 0,-5 4-8 0,-1-1 8 15,-4 5-1-15,-1 1-8 0,-3 2-4 0,-5 2-5 16,3 2-9-16,-5 8-4 0,1-4-1 0,-1 5 0 15,2 2-4-15,-2 1 0 0,-1 2 2 0,0 1-9 16,2 3-11-16,2 0 8 0,1 4-1 0,-1 1-14 16,3 1-12-16,2 3-3 0,1-5-8 0,-1 5-11 15,7-1-25-15,1 0-9 0,-5 3-10 0,7-2-21 16,3 1-10-16,-1 1-20 0,1 0-23 0,3 1-31 16,0 0-37-16,6-2-31 0,1 3-57 0,1-5-155 15,3 4-506-15,0-3 224 0</inkml:trace>
  <inkml:trace contextRef="#ctx0" brushRef="#br0" timeOffset="27955.4387">9610 13927 2 0,'0'0'213'0,"0"0"-10"0,-4-10-9 0,4 10-15 15,0 0-6-15,0 0-6 0,0-3-8 0,0 3-3 16,3-5-3-16,-3 5-10 0,0 0-7 0,0 0-6 16,0 0-4-16,0 0-5 0,0 0-11 0,0 0-10 15,0 0-8-15,0 0-12 0,0 0-6 0,0 0-6 16,0 0-3-16,0 0-2 0,1 17-7 0,-1-10-1 15,1 1-2-15,2 6-1 0,2 3-8 0,-1 1-2 16,1 1-6-16,1 7 1 0,3 3-5 0,0-2-1 16,0 1-6-16,1 0-5 0,1-1-1 0,-2-1-2 15,3 0 9-15,-3 2-19 0,-1-4-9 0,2 0-12 16,-2 0-12-16,-3-5-21 0,0-2-21 0,-1 3-30 16,0-4-40-16,-3 0-53 0,-1-7-53 0,0 5-195 15,0-5-475-15,-1 2 210 0</inkml:trace>
  <inkml:trace contextRef="#ctx0" brushRef="#br0" timeOffset="28392.4805">9809 14530 34 0,'-1'-4'253'0,"-1"0"-15"0,-1 0-16 16,-1-2-5-16,-1 1-6 0,-1-1-16 0,1 2-15 16,-2 0-15-16,-3-1-14 0,-3 2-9 0,3 1-11 15,-3 2-12-15,0 0-9 0,-2 0-13 0,-3 5-6 16,0 2-13-16,0-2-5 0,2 2-8 0,0 2-4 16,2 1-8-16,7-1-7 0,-2-1-3 0,1 6-4 15,1-2-1-15,0-6-4 0,5 11-6 0,-1-5-2 16,2 0-1-16,2-2-7 0,2 1-10 0,-1-3-9 15,6 1-9-15,1-1-6 0,-3-2-6 0,7 2-3 16,-2-5-4-16,1 1-3 0,2-4 4 0,1 0 2 16,-3 2-3-16,2-7 7 0,-1 1 3 0,1 2 4 15,-3-5-1-15,-1 2 5 0,3-2 3 0,-4-1 14 16,-1 1 14-16,-2 0 11 0,2-1 14 0,-2 2 9 16,-3 0 10-16,1 2 4 0,-3-1 8 0,2 1 9 15,-1 1-17-15,-2 0-2 0,4 0 0 0,-4 3-15 0,0 0-4 16,0 0-5-16,0 0-7 0,0 0 1 15,0 0 3-15,-5 17-3 0,1-6-6 0,3 0 0 16,-2 6-1-16,-2 0-8 0,1-1 0 0,3 1-4 16,-2 3 2-16,3-1-5 0,-1-3-1 0,0 0-22 15,1-1-20-15,2-3-22 0,-2 0-15 0,0-2-22 0,0-2-24 16,0-3-28-16,3 4-26 0,-2-5-30 0,3 0-33 16,0-3-39-16,-4-1-176 0,8-1-479 15,-8 1 213-15</inkml:trace>
  <inkml:trace contextRef="#ctx0" brushRef="#br0" timeOffset="28789.2374">9973 14623 262 0,'0'-3'264'0,"0"3"-7"16,0 0-6-16,0 0-15 0,0 0-6 0,0 0-10 0,0 0-11 16,-9 13-19-16,5-8-20 0,4 2-14 0,-1-1-18 15,1 2-9-15,-3 0-15 0,2 1-8 0,1 1-17 16,-1-1-8-16,1 0-9 0,1-5-6 0,-1 6-5 15,1-5-7-15,2-1-21 0,-2 3-3 16,3-2-8-16,0-2-5 0,1 2-5 0,-1-3-4 0,2-1-1 16,-6-1-5-16,9 0 3 0,-1-3-2 0,-2 1 8 15,6-1-9-15,-5-2 0 0,0 2-1 0,3-4-2 16,-5 3 4-16,2 0-1 0,-1-3 7 0,1 0 9 16,-3 4 7-16,0-3 10 0,-4 6 10 0,5-5 6 15,-5 5-6-15,5-5 6 0,-5 5-6 0,0 0-8 16,0 0-4-16,0 0-2 0,0 0 3 0,6 11-2 15,-3-3-8-15,-6 0 0 0,3 2 0 0,-2 4-3 16,2-1 0-16,2-1-3 0,-5 4-6 0,2 1 2 16,-1-5-2-16,5 3 0 0,-3-3-2 0,3-1-7 15,0-1-7-15,-1 2-15 0,-1-6-16 0,-1 1-19 16,1 0-16-16,0-2-27 0,-1 1-26 0,0-3-22 16,2 0-40-16,-2-3-65 0,0 0-49 0,0 0-188 15,0 0-527-15,0 0 233 0</inkml:trace>
  <inkml:trace contextRef="#ctx0" brushRef="#br0" timeOffset="29290.9248">9883 14366 188 0,'-29'-4'236'0,"0"4"-10"0,-2 4-7 0,-1-2-17 15,0 3-12-15,4 1-10 0,-3 5-12 0,2 1-9 16,0 1-8-16,-2 1-13 0,3 3-9 0,1 3-8 16,0-1-6-16,2 5-4 0,3 3-3 0,3 1-13 15,2 2-8-15,6 0-7 0,-1 1-10 0,7 4 4 16,1-2-10-16,0 3-11 0,6 12-3 0,2-14-3 16,3 0-6-16,3 2 3 0,3-2-9 0,5 9-3 15,0-11-2-15,4-1-5 0,8 6 1 0,-4-13-8 16,1 1-2-16,1-4-1 0,2-2 0 0,2-2-7 15,-4-3-2-15,3-2-6 0,1-4-4 0,-1-6 4 0,2 1-4 16,-1-7-1-16,3-2 2 0,-1-4 0 16,-1-1 3-16,-2-4-3 0,5 0 5 0,-8-5 5 15,4 0-2-15,-5-3 9 0,9-10 6 0,-11 6 1 16,8-11 12-16,-7-5 1 0,-2 0-1 0,-1 0 1 16,-5-2 1-16,-5-1 0 0,-3-3 5 0,-1 0-4 0,-7 1 6 15,-4 12-2-15,-2 0-2 0,-2 2 0 16,-5 0 13-16,-3 2 1 0,-5 3 3 0,-4 3-2 15,-5-1 1-15,-5 8 1 0,-2 3-6 0,-15 0-5 16,0 5-6-16,10 7-5 0,-12-3-7 0,0 7 2 0,0 0-17 16,2 5-23-16,-4 1 3 0,16 0-18 0,1 0-11 15,1 4-15-15,3 1-13 0,1-1-10 16,4 3-26-16,-2-1-31 0,5-1-37 0,8 1-45 16,-1-2-47-16,4 0-313 0,-1 2-620 0,5-3 274 15</inkml:trace>
  <inkml:trace contextRef="#ctx0" brushRef="#br0" timeOffset="31297.0332">23161 3814 91 0,'-1'-1'130'0,"-3"-1"-11"0,4 2-3 16,-9-1-10-16,9 1 3 0,-6-3-1 0,2 1-9 15,4 2-7-15,-5-5-17 0,5 5-4 0,-4-2 4 16,4 2-13-16,-4-2-4 0,4 2-7 0,-6-2-2 0,6 2-9 15,-8-2-2-15,5 1-3 0,3 1-7 16,-9 0-1-16,9 0-3 0,-14 1-11 0,6 0 6 16,-2-1 0-16,-2 2-1 0,2 2 5 0,-2-1-5 15,-4 2 2-15,4-1-3 0,-4 2-1 0,-4 0 0 0,1 1 1 16,0 0 0-16,1 1-3 0,2-2 3 0,-1 6-2 16,-2-4-2-16,1 3 1 0,0 0-5 15,3 2 6-15,-3 5 14 0,-1 1 1 0,2 0 2 16,1 3-1-16,3-1-3 0,1 4-1 0,1 1 0 0,2 2 1 15,4-1-3-15,-2 0-3 0,5 2 0 0,-1 0-2 16,6 0-2-16,1-1 2 0,2-1-5 0,4 0 1 16,-1 1-1-16,6 0-2 0,0 0 4 0,5-1 5 15,2 1 0-15,1-1 7 0,4-1-1 16,8 9 1-16,-5-13-5 0,16 7 5 0,1-1-5 0,-1-1-1 16,3-6-3-16,4 3-3 0,2-3 2 0,3 1 0 15,-4-7 5-15,3 0-2 0,-5-3 4 0,1-4 0 16,-18-2 10-16,1 0 3 0,1-4-1 0,-1-2-5 15,-7-2 6-15,1-2 4 0,-1-2-1 0,-2 0-1 16,-3-5-5-16,-5 2 5 0,6-4-3 0,-10 3-6 16,0-4 3-16,0-1 8 0,1-7-5 0,-6-1 1 15,4 0-3-15,-6 0-4 0,0-4 2 0,-3-1-3 16,0-5-3-16,-1 2-3 0,-4 0-4 0,0 2-2 16,1-3-2-16,-2-2-1 0,-4 2-2 0,1-2-2 15,0 1 6-15,-4 4-14 0,-1-5 0 0,-1 4-1 16,-3 2 3-16,-1 0-4 0,0 5-3 0,-4 2 6 15,0-2 3-15,-1 5-1 0,-5 1 5 0,2 0-4 16,3 7-3-16,-8-4 4 0,-1 0 0 0,0 5-3 16,0-1 2-16,-3 2-8 0,-1 1 4 0,0 4-1 15,2-3-2-15,-2 1 3 0,1 2-3 0,-1 5-4 16,3-5-1-16,2 4-15 0,-2-2-8 0,0 2-18 16,10 2-14-16,-1-3-22 0,-2 1-22 0,0 3-30 15,3-1-27-15,0 0-39 0,6-1-21 0,-6 3-234 16,8-2-491-16,-2-2 216 0</inkml:trace>
  <inkml:trace contextRef="#ctx0" brushRef="#br0" timeOffset="33256.3501">8474 11746 38 0,'0'0'145'0,"0"0"-10"0,0 0-11 16,0 0-6-16,0 0-3 0,4 2-5 0,-4-2 0 16,0 0-9-16,9 0 3 0,-9 0-3 0,0 0-4 15,7-2-6-15,-7 2-4 0,8 0-3 0,-3 1-5 16,-5-1-7-16,10 1-1 0,-10-1-1 0,9 0-2 16,-5 3 1-16,3-1-6 0,-1 1-5 0,2-1 0 15,-2 1-6-15,2-1 1 0,0 0-2 0,2 1 2 0,-1 1-3 16,2 0-4-16,-1 3 1 0,3-4-8 15,0 3 2-15,-3 0 3 0,4 3-9 0,4 0-3 0,0 0-5 16,-1 2 2-16,2-1 0 0,5 2 5 0,0 2-6 16,3 5 0-16,0-1-3 0,-3-2 0 15,3 1-4-15,1 3-2 0,3-3 0 0,-3 0-2 16,0 1-3-16,-1 3 0 0,2-3-2 0,6-2-4 0,-6 5 3 16,2-4 1-16,-3 2-3 0,-2-2-1 0,2 2-1 15,-1 3-1-15,-2-3 0 0,2 0 3 0,-3-1-5 16,-2-3 1-16,0 2-2 0,-6-3-1 15,-2-3 1-15,4 2 0 0,-4-1-3 0,1 0-2 0,0-4 4 16,1 3-1-16,-7-4 0 0,3 1 0 0,-2-1 1 16,0-2 1-16,-2 2-3 0,-3 0 2 15,5-3-1-15,-3 1-1 0,-2-3-2 0,0 3 2 0,-3-1 2 16,2-3-2-16,1 4 1 0,-2-1-1 0,1-2 0 16,-2 3 2-16,1-2 0 0,-1 0-2 0,1-1 8 15,-1 0-8-15,-2-2-5 0,2 5 4 0,-2-5-1 16,5 7 1-16,-5-7 1 0,1 2 1 0,-1-2-3 15,3 0 4-15,-3 0-2 0,0 0 3 0,1 5-2 16,-1-5-1-16,0 0 1 0,0 6 0 0,0-6-10 16,0 0-16-16,-3 6-17 0,2-6-18 0,1 0-18 15,0 0-18-15,0 0-27 0,-4 5-16 0,4-5-24 16,0 0-42-16,0 0-167 0,-5 0-403 0,5 0 178 16</inkml:trace>
  <inkml:trace contextRef="#ctx0" brushRef="#br0" timeOffset="34078.8073">9892 12601 25 0,'0'0'217'0,"-5"-3"-10"0,5 3-22 0,0 0-13 16,4-7-10-16,-4 7-11 0,4-5-8 15,1 1-9-15,-1 2-7 0,6-2-7 0,-1-1-13 16,-4 1-5-16,7 1-9 0,-1 1-3 0,-2-1-8 16,4 1-6-16,-4-1-8 0,1 1-5 0,3 2-3 15,0 1-6-15,-4 0-5 0,3 4-5 0,-3-2-2 0,0 0-3 16,0 4-5-16,-2 0-1 0,0 1-4 15,0 1-2-15,0 0-4 0,0 2-2 0,0-1-2 0,-1 3 1 16,0 2-4-16,0-1-3 0,-2-2 0 0,1 3-4 16,-1 1 0-16,-3-1-1 0,2-4-1 15,0 0 0-15,-1 1-9 0,-2 0-11 0,1-2-12 0,2 0-8 16,-3-1-13-16,0 1-15 0,1-3-15 0,-2 0-12 16,2-2-10-16,-1-1-15 0,0 0-16 0,0-4-11 15,-1 5-47-15,1-5-129 0,0 0-340 0,0 0 151 16</inkml:trace>
  <inkml:trace contextRef="#ctx0" brushRef="#br0" timeOffset="34242.6672">10005 12792 31 0,'0'0'244'0,"-9"0"-10"0,9 0-16 0,0 0-17 16,0 0-17-16,0 0-15 0,0 0-15 15,0 0-15-15,14-10-12 0,-5 7-12 0,3-1-11 16,-1 1-16-16,2-1-21 0,-2-1-25 0,2 0-32 16,-1 2-31-16,-1-2-27 0,-1 1-23 0,4 1-27 0,-3-3-37 15,0 1-158-15,-6-1-316 0,5 1 140 0</inkml:trace>
  <inkml:trace contextRef="#ctx0" brushRef="#br0" timeOffset="34527.4923">10299 12561 11 0,'0'0'267'0,"2"-4"-9"0,-2 4-14 0,0 0-19 0,0 0-16 16,9 0-7-16,-9 0-8 0,0 0-9 16,0 0-10-16,8 4-11 0,-5 0-12 0,-1 0-14 0,2 2-8 15,1 0-18-15,-2 4-7 0,4-1-11 0,-3 1-12 16,1 2-3-16,3 3-9 0,-5-5-8 0,4 3-7 15,-1-2 1-15,1 0-15 0,-2 4-13 0,0-7-22 16,1 2-14-16,1-1-22 0,-6-3-21 0,4 1-24 16,-1-1-34-16,0 0-38 0,-1 0-27 0,-1-3-33 15,2-1-218-15,-3 3-458 0,-1-5 203 0</inkml:trace>
  <inkml:trace contextRef="#ctx0" brushRef="#br0" timeOffset="35283.7148">10171 12282 123 0,'-8'-1'144'0,"2"0"-6"0,-7-3-14 15,6 4-12-15,-4-3 3 0,1 1-5 0,-3-2-8 16,1 3-8-16,0-1-4 0,0 2 2 0,0-2-7 16,-1 0-1-16,-1 1-5 0,0 2-3 0,1 1-4 15,-1 2-2-15,-4 1-4 0,0 0-5 0,3 2-7 16,2-1-2-16,-3 4-5 0,0-4-5 0,0 6-5 16,1-4-3-16,0 4 0 0,4-2-3 0,-2 2 1 15,0 0 1-15,3 0 3 0,1-2-2 0,-1 2 1 16,1 2-4-16,1-1 2 0,2 3-3 0,-2-2 0 15,7 3-1-15,1 0-4 0,0 0-1 0,1 2 0 16,3-3-4-16,1 3-2 0,5-2 4 0,3 7-10 16,-4-1-2-16,4-3-1 0,1 1 3 0,2 1-2 0,1-1 1 15,2 0-2-15,2-3 0 0,-1 0-1 0,3 2 0 16,0-2 1-16,4-1 0 0,-3-1-1 16,8-2 4-16,1 0-3 0,-2 2 0 0,4-3 0 15,0-1-3-15,1-2 0 0,6 0 1 0,8 0-1 0,-13-1 0 16,13 1-3-16,-13-10 1 0,0 3 0 0,-2-1 2 15,-1-4-4-15,-1-1 3 0,2 0 0 0,-7-4-3 16,0 3 2-16,-6-1 0 0,-4-3 1 0,1-1 3 16,4-5-3-16,-8 2 2 0,0-3 2 0,0 2-1 15,-3-2 8-15,1-2 1 0,-4-1 1 0,0 1 7 16,0-10 0-16,-4 3 1 0,0 4 3 0,-5-4 5 16,0 4-2-16,0-1 1 0,-1-5-5 0,-7 1 1 15,2-1-2-15,-7 2-3 0,-1 2-1 0,-4-1-3 16,1 2-1-16,-2 0-4 0,-2 1 0 0,0 3 1 15,-3 0-5-15,-3 5 8 0,-1-1-10 0,-4-2-1 16,1 9-2-16,-1-6 3 0,0 8-4 0,-1-2-1 16,-4 2 1-16,0 1 1 0,1 0-1 0,3 6-1 15,-5 1 0-15,3 1-4 0,1 0 1 0,-3 1 0 16,1 3-5-16,4-2-6 0,4 3-15 0,-3 1-11 16,11-3-11-16,1 1-24 0,2-2-13 0,2 0-26 15,2 0-30-15,5-3-29 0,2 1-26 0,-1 0-235 16,1-1-465-16,2 3 206 0</inkml:trace>
  <inkml:trace contextRef="#ctx0" brushRef="#br0" timeOffset="41237.8138">25623 10730 166 0,'0'0'200'0,"0"0"-20"0,-2-3-8 0,2 3-9 16,0 0-11-16,0-5-8 0,2 1-7 0,-2 4-12 15,0 0-7-15,0 0-10 0,0-5-9 0,0 5-6 0,0 0-5 16,0 0-9-16,0 0-3 0,0 0-1 0,0 0-4 16,0 0-3-16,0 0 5 0,1-3-5 15,-1 3-3-15,0 0-2 0,0 0-5 0,0 0-4 0,-3-4-1 16,3 4-1-16,0 0-5 0,0 0-1 0,-1-5-3 16,1 5 2-16,0 0-5 0,0 0-1 15,0 0-8-15,-1-3 0 0,1 3-2 0,0 0-9 0,0 0 0 16,0 0-6-16,0 0 0 0,0 0-3 0,0 0 1 15,-4 10-2-15,1-6-6 0,2 2 7 0,-3 1-4 16,3 5 2-16,-4-2-3 0,1 7 2 0,0 0 0 16,0 2 1-16,0 5-6 0,-1 3 2 0,-1 1-5 15,2 2 6-15,-3 0 1 0,0 0 7 0,-1 4-3 16,0-2-1-16,-3 0-3 0,2 2 3 0,2 0-3 16,-4-4 1-16,4 2-3 0,-5 4 3 0,2-5 0 15,-2-1-7-15,-1 1 6 0,1 1-3 0,0 1-3 16,0-1 6-16,-1-1-6 0,0 1 4 0,3-3-2 15,-2 0 0-15,1 0 1 0,-2 0-5 0,3-1 3 0,-3-2 1 16,4-1-1-16,0-7 1 0,4 1-4 16,-5-2 2-16,3 0-1 0,2-3 3 0,0-4-2 15,-1 1 1-15,1-1-3 0,0-1 4 0,1 0-2 0,0-3 2 16,0-1-4-16,3-4 0 0,0 4 11 0,-1 0-7 16,2-5-3-16,-3 3 3 0,3-3 2 0,-2 7-1 15,2-7 1-15,-2 1 1 0,2-1-2 16,0 0 0-16,0 0-1 0,0 0 1 0,0 0 0 0,0 0-4 15,0 0-1-15,0 0-1 0,0 0 2 0,0 0-2 16,0 0-1-16,0 0-6 0,0 0-7 0,0 0-4 16,4-11-10-16,-4 11-14 0,0 0-18 0,0 0-31 15,0 0-39-15,0 0-51 0,0-5-92 0,0 5-169 16,-2-5-480-16,2 5 212 0</inkml:trace>
  <inkml:trace contextRef="#ctx0" brushRef="#br0" timeOffset="43310.1914">24952 12110 131 0,'-7'-1'310'15,"1"0"-5"-15,-2-2-11 0,4 1-14 0,-1 1-12 0,0-1-18 16,-3-1-8-16,4 0-6 0,4 3-16 0,-6-4-18 16,3 0-15-16,1 3-7 0,2 1-20 15,-4-5-19-15,4 5-10 0,6-6-14 0,-3 3-13 0,6 0-13 16,1-1-11-16,3 1-8 0,1 3-2 0,6-2-18 15,0 1-7-15,-1 2-12 0,-1-1-8 0,-4 1-19 16,4 2-3-16,-2 2-3 0,-3-1-4 0,1 0-10 16,-5 0-2-16,2 1-5 0,-4 1-2 0,-2 0 0 15,-3 0 0-15,0 1-1 0,-2-1 0 0,-4 1 3 16,0 4 5-16,-1-4-6 0,-5 0-3 0,1 0-1 16,-2 0 3-16,-5 2 2 0,5-5 2 0,-3 2 0 15,2-1 1-15,0 0 0 0,3 0 5 0,0-3 0 16,2 1 4-16,1-1 1 0,2 0 2 0,-1 1-5 15,2-2-6-15,3-1-1 0,0 0 0 0,0 0-2 16,0 0 0-16,0 0 2 0,0 0 0 0,0 0 3 16,15 1 1-16,-15-1 2 0,10 1-1 0,-7 1 1 15,4 1 6-15,-2 0-6 0,-1 1 1 0,1 3 7 16,-1-2 3-16,0 4-2 0,-2-2 3 0,-1 0 4 0,1 0-2 16,-4 0-1-16,2 1 2 0,-1-1 6 15,0 2-4-15,-3 0 4 0,0-1-1 0,-2 1-3 16,-1-4 1-16,-2 5 0 0,2-6 1 0,-2 2 0 0,0 1 1 15,-3-1-5-15,1-1 2 0,1-2-3 0,-2 0 3 16,-1-1-11-16,3 1-10 0,2-2-25 0,1-1-19 16,-1 0-20-16,0 0-32 0,8 0-39 0,-11-2-36 15,11-4-32-15,-2 3-44 0,0-2-155 0,2-1-451 16,4-3 200-16</inkml:trace>
  <inkml:trace contextRef="#ctx0" brushRef="#br0" timeOffset="43647.9869">25209 12151 273 0,'0'0'267'0,"0"0"-23"0,-3 4-12 0,3-4-15 16,0 10-17-16,-2-5-13 0,2-3-15 0,-2 6-17 16,1-1-16-16,1 0-13 0,0 2-10 0,1-2-12 15,1 1-11-15,-1 2-11 0,0-3-5 0,3 1-10 16,0-3-3-16,-1 2-11 0,1-2-7 0,-1 0-7 15,-1-1-5-15,2-1-7 0,0 1-3 0,0 0 1 16,2-4-4-16,-2 1-3 0,3-1-2 0,-7 0 0 16,0 0-2-16,11-5 0 0,-7 1-3 0,1 1 5 0,1 0 4 15,-2-3 3-15,1 1 2 0,-1 3 1 16,-1-1 5-16,-1 0 10 0,3 1-1 0,-5 2-4 16,2-4 1-16,-2 4-7 0,0 0-3 0,0 0-3 0,0 0 9 15,5 7-3-15,-7 0 6 0,2 0 1 0,-1-2-3 16,1 4-4-16,-2 3 2 0,0-1-5 0,2 0-3 15,-3 4-5-15,1-3 3 0,2-1 1 0,-1 1-5 16,1-1-2-16,1 3-2 0,-1-5-16 0,5 0-25 16,-3 0-15-16,0-2-27 0,-2-1-33 0,1-1-20 15,-1-1-21-15,4 0-16 0,-4-1-28 0,0-3-41 16,7 0-250-16,-7 0-516 0,0 0 228 0</inkml:trace>
  <inkml:trace contextRef="#ctx0" brushRef="#br0" timeOffset="44126.6875">25212 11942 58 0,'-33'-14'233'0,"1"1"0"0,-4 2-6 0,3 1-3 16,-4 2-10-16,3 1-6 0,-2 0-8 0,-4 7-9 15,5 0-1-15,-1 0-16 0,4 0-8 0,-2 7-9 16,5 0-4-16,0 4-16 0,-2-1-1 0,0 6-17 0,5 3-3 15,4 4-6-15,4 0-8 0,4 3-10 0,4 1-10 16,1 4 8-16,0-1-21 0,10 4-1 16,7 11-2-16,-3-11-10 0,5 1-5 0,9 6-5 15,-2-10-5-15,6 12-2 0,10-5 2 0,0-4 2 0,-3-11-15 16,8 9 6-16,5-2-10 0,2-7-4 0,5-2-6 16,-4-4-4-16,-8-7-4 0,14 2-10 0,1-2 3 15,-12-3-8-15,10-7 3 0,-11 0-1 0,12 0-4 16,-15-2-2-16,0-6 0 0,13-1 5 0,-13-1-1 15,-4-2-2-15,2-2 3 0,-5-3 3 0,1-1 5 16,-4-1 1-16,0-5 1 0,-5-1 10 0,-1-1-6 16,1-1 8-16,-7-4-1 0,5-12 8 0,-6-3 8 15,-6 14-4-15,-4-1 6 0,0-4 5 0,-4-11-3 16,-4 15-2-16,-4-1-3 0,-1 1 5 0,-2 0 7 16,-3 1 4-16,-6 3 4 0,-2 0-1 0,-3 3 2 15,-5 3-3-15,-2 6-3 0,0 1-3 0,-5 3-4 16,1 6-5-16,-13-4-5 0,10 8-4 0,2 3 3 15,0 2-3-15,1 3-5 0,7 2 2 0,-3-1-3 16,4 5 3-16,1-4-8 0,9 4-16 0,0 0-19 16,4-1-8-16,0 3-19 0,3 0-31 0,2 0-32 15,1 1-20-15,4-3-30 0,0 1-23 0,3 0-31 16,0 0-32-16,2 0-36 0,0 0-303 0,1-3-638 0,0 1 283 16</inkml:trace>
  <inkml:trace contextRef="#ctx0" brushRef="#br0" timeOffset="44950.2145">25262 11753 222 0,'-29'-7'232'0,"-3"0"-25"0,-1 4-8 16,-4-1-13-16,1 3-10 0,-5 1-13 0,3 4-4 15,-1 0-9-15,2 0-9 0,-5 1-11 0,-7 6-1 16,11-1-4-16,-9 6-6 0,12-1 2 0,-2 1 0 15,5 4-6-15,2 2-10 0,-7 11-6 16,14-6-5-16,5-2-11 0,1 7-7 0,3 1-7 0,1 0-8 16,8 2-7-16,0-1 0 0,5 2-7 0,5 12-3 15,-1-12-7-15,6 10-1 0,2-12-4 0,4 11-5 16,-3-12 1-16,6 12-3 0,-2-12-6 0,6 11-2 0,-3-12-1 16,12 6 2-16,-1-1-2 0,-8-10-3 15,14 9 0-15,-8-16-1 0,12 9 2 0,-7-9-5 16,14 3 1-16,-2-6-3 0,4-2-3 0,-14-5-1 15,17-1-1-15,-13-4-4 0,0-5-6 0,13-1 5 0,0-5-3 16,-2-1 1-16,-13 1-1 0,11-8 2 0,-10 7 4 16,7-13 1-16,-10 6-3 0,-2-5-1 15,13-3 9-15,-5-5-6 0,-9 7 3 0,7-12 2 0,-12 8 5 16,11-9 2-16,-3 0 0 0,-4-4 8 0,-9 8 9 16,6-10 3-16,-8 9 0 0,-4-1 7 0,0 0 13 15,0-16-7-15,-7 14 1 0,-5 2 2 0,-5 0-2 16,-4-1 1-16,-1-3-8 0,-9 2-4 0,1 2 1 15,-4-1 1-15,-4 1-6 0,-12-8-1 0,-1 5 0 16,4 11-13-16,-11-6 3 0,7 11-1 0,-15-6 1 16,-1 4-6-16,-1 5-8 0,-5 0 6 0,-2 4 2 15,-2 1-4-15,0 2 1 0,0 1 2 0,-1 4-2 16,0 0-8-16,-1 3 6 0,2 2-6 0,-2 1-1 16,4 2-2-16,-2 2-2 0,3 1 0 0,-1 5 5 15,4 0 4-15,3-1-6 0,22 0-8 0,-2 3-7 16,4 2-8-16,2-3-19 0,8-1-30 0,3 0-20 15,4 3-26-15,1 0-33 0,0 1-47 0,8-2-55 16,2 4-65-16,-1-3-256 0,6 0-620 0,1 1 274 0</inkml:trace>
  <inkml:trace contextRef="#ctx0" brushRef="#br0" timeOffset="45933.3658">25042 13015 168 0,'0'0'334'0,"0"0"-17"0,0 0-14 16,-3-3-22-16,3 3-25 0,0 0-25 0,0 0-21 15,0 0-22-15,0 0-18 0,0 0-12 0,0 0-7 16,-7 17-10-16,1-7-11 0,3 2-13 0,-1 8-13 15,-1-2-10-15,-4 9-9 0,1 0-4 0,0 1-8 16,0 0-11-16,-1 1-3 0,0 1-5 0,-1-3-7 16,1 3-21-16,-4-2-24 0,0-1-21 0,3-2-29 15,-2-2-30-15,1-7-32 0,1 1-41 0,4 1-42 16,-1-5-55-16,-3 1-252 0,0-3-541 0,2-2 240 16</inkml:trace>
  <inkml:trace contextRef="#ctx0" brushRef="#br0" timeOffset="46331.2726">24728 13546 76 0,'-13'-2'250'0,"4"-3"-17"0,-6 3-13 0,-3-1-9 16,0 3-13-16,2 0-11 0,-2 3-19 0,5-1-11 15,-2 1-16-15,-1 2-11 0,5-1-21 16,-1 3-7-16,5-1-12 0,-2 1-7 0,2 2-9 16,1-2-13-16,-2 3-12 0,4-3-16 0,2 1-15 0,-1-3-5 15,6 4-12-15,-1-4-17 0,1 0-12 0,1 0-6 16,2 0-10-16,3-2-8 0,3 1-14 0,0-2-1 16,6-2 4-16,-1 2 3 0,5-2 4 0,-3-2 6 15,-3-2 8-15,6-1 5 0,-8 0 5 0,0 3 12 16,4-5 8-16,-8 2 17 0,3 0 18 0,-4-1 17 15,1-1 12-15,-6 4 13 0,0-3 11 0,1 3 6 16,-1 0 8-16,-1 1-3 0,0-3-4 0,1 2-10 16,-4 3-8-16,0 0-5 0,0 0 2 0,0 0-4 15,0 0 7-15,-5 13 0 0,3-3-8 0,-5-1-6 16,5 1 1-16,-5 2-7 0,3 0-2 0,0 5-4 16,-2 0 3-16,2 3-11 0,-1-3-1 0,1 1-4 15,2-2 1-15,-2 1-5 0,1-4-1 0,-3 1-15 16,5-3-23-16,-2-1-27 0,-1-1-27 0,4-1-30 15,0-3-32-15,0 2-35 0,0-5-30 0,3 2-62 16,-2-1-153-16,-1-3-448 0,4 1 199 0</inkml:trace>
  <inkml:trace contextRef="#ctx0" brushRef="#br0" timeOffset="46756.3336">24986 13650 231 0,'0'0'325'0,"0"0"-21"0,0 0-6 16,0 0-22-16,0 0-19 0,0 0-27 0,-13 5-15 16,13-5-26-16,-6 10-16 0,4-5-18 0,-2 2-11 15,0 0-16-15,0 1-12 0,0 1-15 0,0 1-11 16,-1-3-6-16,5 0-13 0,-1 1-3 0,-3-3-8 16,4 7-14-16,4-8-8 0,-3 1-5 0,-1 0-15 15,4-1-9-15,1 0-5 0,-1 0-2 0,1-3-6 16,0-1-3-16,3 2-1 0,-2-2 0 0,2 0-4 15,2-3-1-15,-2 3 4 0,2-4 2 0,0 1 5 16,-1 1 0-16,-4-1 8 0,0 1 7 0,2-4 6 16,-3 2 2-16,0 2 13 0,0-2 1 0,0 1 7 15,-4 3 2-15,3-5-10 0,-3 5-12 0,1-3 6 16,-1 3-6-16,0 0-4 0,0 0 3 0,0 0-4 16,0 0 1-16,-4 15-2 0,0-9 3 0,0 2 4 0,0 2-7 15,-1 2 3-15,2-2 2 0,-3 5-6 16,2-3-4-16,0-1 4 0,-1 2-7 0,1-1 1 15,0-3-10-15,3 3-19 0,0-3-32 0,-2-1-15 16,2-3-22-16,-1 4-30 0,1-4-29 0,0-2-29 0,0 1-28 16,1-4-33-16,5 3-46 0,-5-3-177 15,0 0-497-15,0 0 221 0</inkml:trace>
  <inkml:trace contextRef="#ctx0" brushRef="#br0" timeOffset="47176.2582">24989 13452 177 0,'-35'-9'243'0,"-2"-1"-3"0,-14 3-4 15,0 3-3-15,14 4-19 0,-13 0-3 0,-4 5-11 16,16 1-6-16,1 1-9 0,0 3-14 0,1 1-9 16,4 1-13-16,2 3-8 0,0 4-10 0,3 1-14 15,3 3-10-15,3-1-5 0,2 6-4 0,7 3-8 16,-2-1-1-16,3 5-2 0,4 15-7 0,3-5-6 15,3 3-11-15,3-12 1 0,6 11-14 0,-2-11 0 16,7 10 4-16,1-3-17 0,3-11 0 0,2-1-1 16,9 8-10-16,-4-13 2 0,4 0-6 0,3-3 2 15,10 5-10-15,-7-11 7 0,2-4-1 0,1-3-3 16,18-1-3-16,-4-6-11 0,4-3 6 0,-1-2-8 16,-3-3-26-16,0-5 8 0,-1 0 3 0,-13 1 0 15,9-8-1-15,-8 1 5 0,7-7 8 0,-13 3 7 16,-1-4 4-16,6-5 2 0,-3-5 6 0,3-4 11 0,-9 0 2 15,-3-4 4-15,-1-9-3 0,-1 2 4 16,-1-4 4-16,-6 5-8 0,0-4 8 0,-9 2-11 16,-4 2 9-16,-6 12-5 0,-6 0-3 0,-6-8 5 0,0 15-1 15,-4 3-15-15,-6 1-10 0,-3 3 10 0,-14-4-11 16,-6 9-3-16,-1 2-15 0,-1 4-22 0,-5 2-25 16,-2 2-35-16,3 0-35 0,0 5-42 0,17 1-51 15,5 0-48-15,0 1-47 0,5 0-265 0,7 1-628 16,1-2 278-16</inkml:trace>
  <inkml:trace contextRef="#ctx0" brushRef="#br0" timeOffset="48089.7703">25920 10580 118 0,'0'0'214'0,"-1"-1"-20"16,1 1-20-16,0 0-13 0,0 0-7 0,0 0-4 15,0 0-5-15,0 0 6 0,0 0 1 0,8 10-7 16,-4-3-4-16,3 2-2 0,-1 5-5 0,4 1 10 15,1 8-9-15,3 3-10 0,0 2-6 0,4 2-5 0,5 12-11 16,-1-1-9-16,1 3-5 0,2 2-6 16,3 0-9-16,2 2-4 0,0 0-5 0,1-3-9 15,1-1-6-15,-4 3 0 0,8-6-8 0,-3 2-4 0,4 0-4 16,-3-1-3-16,0 0-3 0,-7-2-3 0,4 0 1 16,-2-3-4-16,-9-7-6 0,3-3 2 0,0 1-4 15,-5-4 4-15,0-1-8 0,-8-7 5 16,4 0-6-16,-5-3-3 0,-2-5 2 0,-1 1 4 0,-1-1-1 15,0-3-6-15,-2 0 21 0,-2-1 1 0,-1-1 1 16,0 0 7-16,0-3-10 0,0 0 1 0,0 0 2 16,-14-6-7-16,10 4 3 0,-1-2-6 0,0 0-4 15,1 0 6-15,0 0-1 0,-1 1-5 0,4 0-5 16,-3-1 3-16,4 4-3 0,-1-6-22 0,-2 5-17 16,3 1-26-16,0 0-22 0,-4-4-16 0,4 4-19 15,0 0-33-15,0 0-35 0,0 0-41 0,0 0-34 16,13 8-261-16,-8-8-558 0,-1 5 247 0</inkml:trace>
  <inkml:trace contextRef="#ctx0" brushRef="#br0" timeOffset="48448.5505">26792 11924 223 0,'0'0'275'0,"0"0"-13"0,-2-6-18 16,2 6-21-16,3-7-14 0,0 5-18 0,0-1-19 15,4 1-16-15,-1-1-14 0,-1 3-15 0,4 0-11 0,-2-3-12 16,0 3-10-16,1 3-9 0,0-1-11 0,1 2-5 15,-2 0-3-15,2 1-6 0,-1 3-5 0,-2 3-4 16,1-3 4-16,-2 3-9 0,2 4-1 0,-3 2-11 16,5-2 0-16,-5 3-3 0,1-2-4 0,-1 2-2 15,-4-3-1-15,5 2 0 0,-4-1-7 0,1-3 4 16,-1 2-4-16,-1 2-5 0,-1-5 0 0,1 1 1 16,-3-2 0-16,3-1-4 0,0 1-4 0,-1-4-12 15,-3 4-11-15,4-4-21 0,0 0-20 0,-2-1-23 16,0-2-25-16,1-1-26 0,-3 1-22 0,4-4-35 15,0 0-62-15,0 0-152 0,0 0-436 0,0 0 193 16</inkml:trace>
  <inkml:trace contextRef="#ctx0" brushRef="#br0" timeOffset="48618.4432">26747 12150 261 0,'0'0'273'0,"0"0"-12"0,-4-4-28 15,4 4-20-15,0 0-19 0,11-5-20 0,-3 5-18 16,4 0-15-16,1-3-13 0,5 4-14 0,1 1-9 0,-1-4-17 16,3 0-30-16,-2 2-34 0,2-1-40 15,-1-1-39-15,-3 0-36 0,3 0-35 0,0-2-41 16,-5 0-161-16,0 1-356 0,-2 0 158 0</inkml:trace>
  <inkml:trace contextRef="#ctx0" brushRef="#br0" timeOffset="48848.3031">27197 12022 274 0,'0'0'289'0,"2"0"-1"0,-2 0-8 16,0 0-13-16,0 0-18 0,3-4-24 15,-3 4-23-15,0 0-15 0,0 0-8 0,5 7-2 0,-5-1-7 16,4 0-21-16,0 0-2 0,-2 5-13 16,1 0-9-16,-1 1-12 0,1 3-9 0,-2 1-12 0,2-1-6 15,-1 3-4-15,-2-4-20 0,3 3 11 0,-2 2-19 16,2-4-7-16,-2-2-27 0,0 3-27 0,4-4-24 15,-5-4-20-15,0 3-34 0,0-2-42 16,0-2-46-16,0-1-50 0,0-1-45 0,0-2-251 0,0-3-562 16,0 0 250-16</inkml:trace>
  <inkml:trace contextRef="#ctx0" brushRef="#br0" timeOffset="49441.9673">26817 11670 63 0,'-33'-3'266'0,"1"-2"-14"0,0 3-12 15,0 1-17-15,0 2-14 0,-1 3-10 0,2 0-14 16,-1 4-12-16,4 4-12 0,3 2-9 0,-2 1-12 15,4 2-10-15,1 0-12 0,3 6-8 0,4 1-9 16,1 4-10-16,2 1-6 0,0 0-7 0,5 1-7 16,3 3-3-16,4 1-2 0,4 0-5 0,-1 2-3 15,9 6-7-15,-3-10 0 0,7 15-4 0,-4-14-2 16,10 9-8-16,-4-13 2 0,4 0-5 0,7 8-4 16,-3-11-2-16,0 3-4 0,10 0-1 0,-8-5 2 0,4-2-6 15,0-2-14-15,2-1-1 0,1-3 8 16,13 2-8-16,-13-4 2 0,-1-7-3 0,5 1 8 15,-3-3-11-15,4-4 3 0,13-1-1 0,-16-1 0 16,-1-4 2-16,4-3-4 0,-3 1-1 0,0-2 4 0,1-6 4 16,-2-1-4-16,-3 1-1 0,-1-5 8 0,-1-2 15 15,-3-2-18-15,-1-3 6 0,-2 2 6 16,-2-5 9-16,-3-11-9 0,-3 8-5 0,-5-1 3 16,-2 0-4-16,-5-13-3 0,-1 0 2 0,-8 0-5 0,-1 13 2 15,-4-14 11-15,-9 5-15 0,-1 1-3 0,-6 1-4 16,5 12 7-16,-15-10 2 0,-2 5 1 0,-2 5 5 15,-12 5-1-15,2 2-1 0,-2 6 1 0,-2 4 3 16,-1-1-5-16,0 10-10 0,-3 1 24 0,2 3-22 16,1 2 3-16,2-2-9 0,12 4 1 0,4 1-36 15,-13 5-28-15,14-1-35 0,1-1-40 0,4 6-50 16,2-5-69-16,0 4-301 0,5 1-607 16,4-4 269-16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14:14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29178 7260 45 0,'3'-10'264'0,"0"1"-19"0,1 4-14 0,-2-2 0 15,-1 0-8-15,3 4-11 0,-2-2-14 16,0-2-17-16,-1 4-18 0,1 1-19 0,-2 2-15 16,2-2-6-16,-2 2-5 0,0 0 6 0,4 14-7 15,-4-4-5-15,0 7-2 0,-2 9-8 0,-4 2 1 0,1 2-24 16,-2 2-3-16,-2 1-8 0,-1 14-8 15,2 1-5-15,-2-12 2 0,3-1-7 0,2 0-5 16,1-1-9-16,3-2 2 0,2 0-5 0,3-3 1 0,-1-1-10 16,3-3-1-16,1-7 4 0,4 6-11 0,-1-8 1 15,2-2-3-15,-5-4 1 16,2-2-7-16,0 1 2 0,3-4-1 0,-6-2 0 0,3-2-6 0,-4 2 0 16,5-7 2-16,-4 3 1 0,1-3-7 0,1-4 0 15,-2 1 3-15,-1-2 0 0,2 0-1 0,-5-1 12 16,1-1-20-16,-2 2 4 0,2-1 8 0,-6 0-13 15,2 2 0-15,-2 0-2 0,1 1-14 0,-6 1-5 16,3-1 0-16,-5 3-12 0,-2 0-13 0,0 2-21 16,1 2-19-16,0-3-29 0,-1 2-37 0,3 1-44 15,0 0-35-15,3 1-246 0,-3-1-526 0,3 1 234 16</inkml:trace>
  <inkml:trace contextRef="#ctx0" brushRef="#br0" timeOffset="185.6822">28819 7661 154 0,'-6'-4'234'0,"-1"3"-13"16,1-1-26-16,5 0-13 0,1 2-20 0,0 0-16 16,9-6-13-16,5 5-15 0,8-6-15 0,6 7-8 15,3 1-18-15,1-2-24 0,-2 2-35 0,2 0-83 16,4 2-52-16,-4-3-169 0,1 0-308 0,-3-3 137 15</inkml:trace>
  <inkml:trace contextRef="#ctx0" brushRef="#br0" timeOffset="5422.4562">29718 7240 28 0,'0'0'93'0,"0"0"-12"0,0 0-11 0,0 0 1 16,0 0-11-16,0 0 0 0,0 0-10 0,0 0 5 16,0 0 7-16,1-2-19 0,-1 2-2 0,0 0-4 15,0 0 6-15,0 0-7 0,0 0 4 0,0 0-5 16,0 0 4-16,0 0 2 0,0 0 6 0,0 0-3 16,-1-6 0-16,1 6 1 0,0 0-8 0,0 0 1 15,0 0 0-15,0 0-7 0,-3-5 6 0,3 5 0 16,0 0-12-16,4-3-3 0,-4 3 0 0,0 0-2 15,0 0 2-15,0 0-3 0,4-2-3 0,-4 2 3 16,0 0-2-16,0 0 8 0,0 0-7 0,0 0 0 16,0 0 0-16,0 0 1 0,0 0 0 0,0 0-3 15,0 0 1-15,0 0 2 0,0 0-5 0,0 0 3 16,0 0 0-16,0 0 0 0,3-2-7 0,-3 2 0 16,0 0 7-16,0 0-4 0,0 0-1 0,0 0-6 15,0 0 5-15,0 0-6 0,0 0-2 0,0 0 2 16,0 0-1-16,0 0 8 0,0 0-7 0,0 0 2 15,0 0-2-15,0 0 1 0,0 0-3 0,0 0 1 16,0 0-4-16,0 0 3 0,0 0-1 0,0 0-2 0,0 0 2 16,0 0-3-16,0 0 0 0,0 0 5 15,0 0 0-15,0 0-5 0,0 0-2 0,0 0 5 16,0 0-3-16,0 0 2 0,0 0-1 0,0 0-2 0,0 0 1 16,0 0 1-16,0 0 3 0,0 0-3 0,0 0 0 15,0 0 0-15,0 0-7 0,0 0 8 0,0 0 0 16,0 0-4-16,0 0 1 0,0 0 2 15,0 0-2-15,0 0 2 0,0 0-3 0,0 0 1 0,0 0 7 16,0 0-4-16,0 0 1 0,0 0 1 0,0 0-1 16,0 0-4-16,0 0 3 0,0 0-2 0,0 0 3 15,0 0-10-15,0 0 12 0,0 0-2 0,0 0 1 16,0 0-5-16,-8 8 0 0,8-8-12 0,0 0-2 16,0 0-14-16,-4 4-20 0,4-4-27 0,-4 4-28 15,4-4-48-15,-8 2-97 0,8-2-270 0,-6 2 120 16</inkml:trace>
  <inkml:trace contextRef="#ctx0" brushRef="#br0" timeOffset="6027.0492">29796 7240 182 0,'0'0'183'0,"1"-4"-12"0,-1 4-9 0,-1-4-9 0,1 4-9 15,-4-4-10-15,4 4-13 0,0 0-12 0,0 0-9 16,0 0-10-16,-14 5-1 0,8-2 1 0,-6 1 0 16,5 5 11-16,-4-1-5 0,-3 2-10 0,1 5-1 15,3-1-8-15,-4 3 4 0,5 1-12 0,-1 0 4 16,-5 7-3-16,2 0-12 0,-1 0-6 0,5 0-3 16,-1 0-5-16,3 1-2 0,2 1-7 0,0-2-2 15,1-7-2-15,2 2 1 0,0-2-7 0,4 2-3 16,0-3-3-16,2-2 1 0,1 2 3 0,2-3-6 15,1 3-1-15,0-2-4 0,1-1 0 0,4-1-3 16,0 1 5-16,2-3-3 0,3-3-1 0,-2-1-2 16,0 0-3-16,3 2-1 0,-1-4 2 0,0-2-6 15,-3 1-8-15,-1-3-8 0,-1-1-4 0,0 0-21 16,-3 0-24-16,0-1-36 0,0-2-35 0,-3 0-51 16,1-2-57-16,-3 1-148 0,0-2-424 0,1-2 188 0</inkml:trace>
  <inkml:trace contextRef="#ctx0" brushRef="#br0" timeOffset="6362.5985">29995 7283 208 0,'-2'-4'233'0,"2"4"-16"16,0 0-14-16,0 0-20 0,0 0-13 0,0 0-13 0,0 0-1 15,0 0-5-15,1 13-12 0,-1-5-8 0,1 3-3 16,-2 2-3-16,1 3-4 0,-1 1-3 0,-1 3-16 16,0-1-8-16,-1 7-5 0,-2-7-9 0,4 1-9 15,-2-3-6-15,-2 8-5 0,0-7-5 0,4 0-9 16,-2-1-3-16,1-1-4 0,-1-3-7 0,2-2-5 15,-2 0-19-15,1-3-7 0,-1 2-23 0,2-2-27 16,-3-1-18-16,4-1-22 0,-1-1-22 0,0-2-36 16,1-3-43-16,0 0-58 0,-3 2-141 0,3-2-420 15,0 0 186-15</inkml:trace>
  <inkml:trace contextRef="#ctx0" brushRef="#br0" timeOffset="6621.5805">30133 7356 42 0,'0'0'248'15,"0"0"-15"-15,4-4-12 0,-4 4-14 0,0 0-21 16,0 0-16-16,0 0-3 0,0 0-2 0,0 0-6 0,-4 15-6 16,3-5-18-16,-2 2-3 0,-2 2-22 15,5 0 3-15,-1 4-18 0,1-3-10 0,-2 3-9 0,0-1-1 16,4 0-6-16,-4 2-13 0,4 0 0 0,-2-1-5 15,0-1-7-15,0 2-4 0,2-5-8 0,-2 0-8 16,0-3-18-16,1 1-19 0,2 0-27 0,-3-2-27 16,0-3-30-16,2 1-38 0,-2-1-44 0,0-5-39 15,-2 2-183-15,2-4-433 0,-4 7 192 0</inkml:trace>
  <inkml:trace contextRef="#ctx0" brushRef="#br0" timeOffset="6814.6148">29896 7565 50 0,'0'0'216'15,"-7"0"-8"-15,7 0-7 0,-7-2-12 0,7 2-19 16,0 0-13-16,0 0-19 0,0 0-15 0,16-5-10 16,-7 5-12-16,1 0-10 0,3-2-7 0,0 2-11 15,2-3-17-15,-2 2-23 0,1-1-43 0,-2 0-49 16,0-2-45-16,0 0-51 0,-3 3-125 0,2-5-302 0,0-3 134 15</inkml:trace>
  <inkml:trace contextRef="#ctx0" brushRef="#br0" timeOffset="7326.5357">30239 7099 7 0,'6'-1'183'16,"-6"1"-7"-16,0 0-14 0,8-2-10 0,-8 2-7 16,0 0-10-16,13 0-6 0,-8 3-11 0,-5-3-5 15,10 4 2-15,-6 0-2 0,3 1 8 0,0 0-12 16,1 3-11-16,0 1-5 0,-1 2 3 0,1 3-11 15,1 1 0-15,-3 1-2 0,3 11-5 0,-2-3-8 16,-1 5-2-16,-1 1-5 0,-5 2-7 0,5 2 1 16,-5-4-8-16,0 6-3 0,0-3-10 0,0 1 1 15,-4 2-4-15,3-3-2 0,1-2-4 0,-2 2-3 16,2-2 1-16,-3-3-9 0,-1-1 2 0,3 0-3 16,-3-4-2-16,0-2 0 0,-2-3 1 0,-3-1-4 15,4 0 2-15,-5 0-8 0,-1-3-6 0,1-4-18 0,-3 2-28 16,4-3-28-16,-3-1-35 0,3 0-50 0,1-2-50 15,-3-3-207-15,2 0-452 0,2-2 201 16</inkml:trace>
  <inkml:trace contextRef="#ctx0" brushRef="#br0" timeOffset="8430.3915">30799 7403 1931 0,'4'-5'31'0,"1"-3"13"0,-1 4 10 0,-3 0-11 0,2-1 16 15,-2 0 10-15,0 3 4 0,2-1-1 16,-3 3-3-16,1-6-5 0,4 5-7 0,-5 1-6 15,0 0-2-15,0 0 11 0,3 9 5 0,-2-4 5 16,0 7-3-16,-1-2-8 0,3 7 3 0,-1 2-6 0,0-1 6 16,-1 2-4-16,0 5-11 0,-1-6-4 0,-1 2 3 15,0 2-6-15,1 2-4 0,-3-5-5 0,3-2 2 16,-4 1-6-16,4-3-5 0,-2-1-5 0,0 3-9 16,-1-7-14-16,0-1-22 0,2 2-25 0,-2-6-32 15,3 3-46-15,-2-1-53 0,2-4-49 0,-4 0-244 16,1-1-515-16,-1-2 229 0</inkml:trace>
  <inkml:trace contextRef="#ctx0" brushRef="#br0" timeOffset="8612.1608">30656 7656 121 0,'0'0'263'15,"-4"-3"-10"-15,4 3-12 0,-3-3-10 0,3 3-12 16,0 0-16-16,0 0-22 0,13 0-15 0,-2-1-16 15,3 1-12-15,-3 0-16 0,4 1-12 0,-2 0-12 16,6 1-27-16,-2-1-35 0,-3 2-27 0,-1 0-46 16,3-2-71-16,-3-2-58 0,0 3-218 0,-3-2-415 15,2-1 183-15</inkml:trace>
  <inkml:trace contextRef="#ctx0" brushRef="#br0" timeOffset="9469.6019">31168 7427 154 0,'0'0'220'0,"0"0"-14"16,0 0 2-16,7 0-7 0,-7 0-21 0,4 2-12 16,-2 2-8-16,-1 2-18 0,3 0-4 0,-2 2-12 15,0 5-8-15,0-1-11 0,1-1-6 0,-2 6-13 16,-1-1-2-16,0 2-8 0,0 0-5 0,-1-2-4 16,1-4-9-16,-5 5-6 0,3-3-5 0,0 2-6 15,2-4 4-15,-2-3-12 0,2 1-4 0,-3-3 1 16,3-1-8-16,-4 2-1 0,2-3-3 0,-1 0-2 15,1 2-1-15,0-6 1 0,2-1-4 0,-2 4-1 16,2-4-1-16,0 0-3 0,0 0 1 0,-16-5 1 16,14-1-5-16,2 1-4 0,-3 0 3 0,1-7-3 15,0 2 4-15,2 0-6 0,0-1 1 0,2-1 1 16,0 4 0-16,2-4-1 0,1 1-4 0,-1 0 0 16,2 1 6-16,3 1-6 0,-1 0 3 0,-3 4 0 15,9-3 6-15,-5 0-8 0,0 4-2 0,1-4 3 16,2 4-1-16,-2 2-1 0,3 1-1 0,-5 1 5 0,-3 0 0 15,4 3 1-15,-2 0-4 0,-2 3 3 16,2 1 3-16,-2 2-3 0,0-2 3 0,-1 2 2 16,-2 1-3-16,1 1 1 0,1-1 1 0,-4 0-2 0,0 0 1 15,2 2-4-15,-2-4 1 0,0 1 4 0,0-3-3 16,-1 0 0-16,0 0-4 0,-1 1 1 0,1-3 2 16,1 2 1-16,-2-4-1 0,-2 2 1 15,4-4 0-15,-8 3-1 0,8-3 1 0,-9 0 2 0,9 0-3 16,-9-4 0-16,5-1-2 0,1 2 0 0,-2 0 2 15,3-4 0-15,1 1 0 0,0-2-1 0,1-2 4 16,2 0-6-16,1-1 0 0,1 0 4 0,-2-1-1 16,3 0-2-16,2 2-2 0,-2-2 2 0,-1 3 2 15,3-2-1-15,-2 5-2 0,-1-4 5 0,1 5-2 16,2 2-2-16,0 1 1 0,-3-3 2 0,1 4-1 16,0-1 2-16,1 1 4 0,-6 1 0 0,7 3 11 15,1-2 0-15,1 5 9 0,-1-2-1 0,-1-1-1 16,3 5-2-16,-1-2 11 0,0 5 5 0,-1-3-7 15,-2 4-1-15,1-5 2 0,-1 3-2 0,-1 0-3 16,0 2-5-16,0-5 4 0,-2 3-3 0,-2-2-3 16,3 1-5-16,-4-3 0 0,0 0 2 0,0 0-8 15,0-1 10-15,0-1-9 0,0 1 2 0,-1-2-4 16,1-3-3-16,-3 6 2 0,3-6 0 0,-1 4-2 16,1-4 1-16,-5 0-2 0,5 0-2 0,-8 1 2 15,8-1-5-15,0 0 4 0,0 0-12 0,-9-2-7 16,9 2-12-16,-1-7-6 0,0 3-10 0,-2 0-12 15,3 4-13-15,-4-3-19 0,0-1-28 0,3 1-46 0,-3 0-37 16,3-1-57-16,-6 0-215 0,4 2-508 0,-1-3 225 16</inkml:trace>
  <inkml:trace contextRef="#ctx0" brushRef="#br0" timeOffset="10107.8182">31235 7600 139 0,'-7'0'203'0,"7"0"-8"0,-10-1-8 0,5-2-13 16,5 3-16-16,-9 0-10 0,9 0-14 0,-8 0-8 15,8 0 0-15,-8-1-7 0,2-2-4 0,3 2-8 16,3 1-7-16,-7-5-1 0,5 1-8 0,0 1-8 15,-2-1-8-15,4 4-4 0,0-7-9 0,0 2-4 16,0 0-5-16,2 0-5 0,2 1-2 0,-1-2-4 16,3 2-5-16,1 1-6 0,3-2-1 0,-1 1-3 15,0 1-3-15,1 0 2 0,3 2-4 0,-1 0 2 16,-1 2-2-16,1 1 4 0,3 3 0 0,-5 3 4 16,6-2 6-16,-4 6-2 0,-1 0 6 0,0 1 1 15,-2 0 2-15,0 0-4 0,-2 5 0 0,-2 0-8 16,-2 2 1-16,-3-3-2 0,0 2-3 0,0 8-2 15,-3-8-7-15,-2 5 2 0,-3-6 2 0,1-1-8 16,-2 1 8-16,-2-2-10 0,-1-2 3 0,-3 2-4 16,2-3 0-16,1 0 2 0,-4-4-4 0,1-1 1 15,-2 0-1-15,3 0-2 0,-5-4 10 0,5 0-12 0,1-2 1 16,0-2-3-16,-4 0 2 0,5 0-3 0,-1-2 2 16,3-1-1-16,1-1 0 0,-1 0-3 15,2-2 1-15,1-1-2 0,1 1 3 0,-1-1-2 16,3-3-2-16,0 3-5 0,4 2 2 0,-1-3-3 0,0 3-1 15,2 1 1-15,-4-3 0 0,6 3 2 0,-2 0-1 16,3 2-2-16,0 2 8 0,1-4-5 16,1 2 2-16,-6 2 0 0,14 2 1 0,-5 2 5 0,3-2-3 15,-1 4-1-15,1 0 7 0,4 1 3 0,2 3-3 16,-4-2 6-16,4 4-2 0,0-3 12 0,5 5-3 16,0 1 1-16,-6-3 1 0,1-2-6 0,1 0-2 15,-4 0 4-15,2-1-6 0,-3 1 2 0,-3-5-2 16,7 1 2-16,-9 1-4 0,3-2-8 0,-1-2 2 15,-1 0-6-15,-2-1-14 0,-3 0-8 0,8-1-24 16,-4-2-17-16,-3 1-22 0,1-2-36 0,-7 2-54 16,14-6-56-16,-9 0-278 0,0 0-555 0,0-5 245 15</inkml:trace>
  <inkml:trace contextRef="#ctx0" brushRef="#br0" timeOffset="11063.5978">31763 7617 169 0,'0'0'289'16,"0"0"-15"-16,0 0-8 0,0 0-7 0,0 0-7 15,0 0-6-15,-3 15-14 0,3-8-32 0,0 1-14 16,0 5-12-16,0-2-26 0,-1 3-11 0,1 1-7 16,1 0-14-16,-2 2-17 0,1 0-4 0,-2-1-7 15,2 0-17-15,-1-2-8 0,0-3-2 0,0 1-5 0,-2-1-10 16,2 0 38-16,-2-2-7 0,1 0-15 0,0-2-3 16,1 0-5-16,-2-2-13 0,2 0-11 15,-1-2 8-15,-1-2 4 0,3-1-13 0,0 0-2 16,0 0-11-16,0 0 1 0,0 0 2 0,0-12-10 0,2 8-4 15,1-8-11-15,1 6 2 0,1-6 11 0,-1 1-12 16,2-5 1-16,0 0 11 0,4 3-11 0,-3-2-7 16,-1 4 2-16,0 2 9 0,1-3-7 0,1 4-3 15,1 2 13-15,-2-2-9 0,0 4-3 0,0 1-1 16,0 2 2-16,-2 0 1 0,3 2 3 0,-2 0 6 16,0 2-3-16,1 4-3 0,1-3 5 0,-4 3 1 15,2 3-4-15,-2 0 0 0,1 2 4 0,-2-2 8 16,2 4-11-16,-3-2-6 0,2-2 9 0,1 2-2 15,-1-1 7-15,-1-1-16 0,-1-1 9 0,1-2 2 16,-2-2-8-16,2 2 7 0,-2-3 4 0,0 1 1 16,-1-4 5-16,1 3-17 0,-1-4 13 0,2 3 2 15,-2-3-13-15,0 0 9 0,0 0-5 0,0 0 3 16,0 0-2-16,-2-15 7 0,2 7-8 0,0 2-4 16,2-5 4-16,-1 2 2 0,2 0-3 0,4-6-6 15,-3 4 5-15,0-1-1 0,1-4 2 0,0 6-1 16,2-3 2-16,-1 3-4 0,-1 2 3 0,1 0-2 15,0 2 6-15,-3 0-6 0,1 2-2 0,1 2-3 16,-2-1 7-16,-3 3 1 0,5 0 1 0,-5 0 1 0,8 5-1 16,-4 2 3-16,-1-2 10 0,2 3-2 15,-1 3-1-15,-3-1 1 0,3-1-3 0,0 2 2 16,1 5 13-16,-1-4-17 0,-3-2-1 0,3 1-1 0,1 0-4 16,-4-1-4-16,3-1-24 0,-1-1-24 0,-2-2-25 15,1 2-25-15,0-5-31 0,-1 1-40 0,3-2-51 16,-4-2-60-16,5 3-257 0,-5-3-583 15,0 0 259-15</inkml:trace>
  <inkml:trace contextRef="#ctx0" brushRef="#br0" timeOffset="11399.6105">32454 7452 119 0,'0'0'283'0,"-13"1"-16"0,6 1-1 16,0 1-1-16,-1 2-7 0,-2 2-10 0,-1 1-15 16,0 4-24-16,1 2-11 0,-1 2-4 0,-2 4-11 15,3 5-12-15,1-1-19 0,-3-2-1 0,2 1-27 16,1 0 18-16,0 5-15 0,1-5-12 0,0 5-8 16,2-3 3-16,3-5-24 0,-3 5-4 0,5-7 1 15,-3 3-19-15,4-3-8 0,2 4-6 0,0-7-5 16,-1 1-2-16,3 1-3 0,1-5-8 0,3-1-4 15,2 1-5-15,-1 0 7 0,5-2-8 0,4-2-11 16,-1 0 2-16,-2-3-12 0,-2-2-27 0,0-2-3 16,-3 4-17-16,3-5-20 0,-6 0-5 0,4 0-24 15,0 0-5-15,-5 0-7 0,1-2-11 0,-1-1-28 16,-1 0-34-16,0-1-31 0,2-4-29 0,-3 4-46 16,-2-1-199-16,0-3-526 0,0 3 232 0</inkml:trace>
  <inkml:trace contextRef="#ctx0" brushRef="#br0" timeOffset="11811.6058">32538 7596 49 0,'0'-5'288'0,"0"5"-12"15,0 0-22-15,0-5-18 0,0 5-21 0,0 0-16 16,0 0-22-16,0 0-16 0,0 0-7 0,0 0-7 0,4 13-13 15,-3-9-4-15,3 4-2 0,-1 1-11 0,-3 0-9 16,-3 5 5-16,3 0-5 0,-4 3-7 0,4 2-8 16,-5-2-7-16,4 2-7 0,-6 6 3 0,5-5-14 15,-2-1-9-15,-1 0-6 0,1-2-4 0,0-1-1 16,-1 1-12-16,1-1-4 0,4-4-2 0,0-2-17 16,-1 1-8-16,-3-3-21 0,4 1-21 0,0-4-25 15,-3 2-24-15,1-4-27 0,2-1-35 0,0-2-45 16,0 0-44-16,0 0-253 0,0 0-530 0,0 0 235 15</inkml:trace>
  <inkml:trace contextRef="#ctx0" brushRef="#br0" timeOffset="12094.8864">32727 7557 247 0,'0'0'251'0,"3"-4"-16"0,-3 4-15 0,1-1-19 16,-1 1-12-16,0 0-9 0,0 0 7 0,0 0-5 16,5 9-15-16,-1-3-2 0,-1 2-13 0,0 2-12 15,-3-1-7-15,4 0-12 0,-1 2-15 0,-1 0-3 16,-2 4-1-16,0 2-14 0,-1 0-5 0,0 2-10 16,1-4-7-16,-3 5-6 0,2-2-1 0,-3 0-13 15,4-1-1-15,-4-1-3 0,4 1-9 0,-1-1-6 16,-3-2-4-16,4-1-22 0,0-2-20 0,0-1-19 15,-1-1-22-15,-2-1-25 0,2-3-37 0,-3 1-34 16,3-1-47-16,-2-2-22 0,2-1-246 0,-3 0-508 16,4-2 225-16</inkml:trace>
  <inkml:trace contextRef="#ctx0" brushRef="#br0" timeOffset="12279.59">32560 7806 194 0,'-8'-3'276'0,"8"3"-14"0,-2-3-21 16,2 3-15-16,0 0-24 0,0 0-18 0,-3-3-15 16,3 3-17-16,0 0-6 0,0 0-13 0,22 3-14 0,-13-1-15 15,1 0-13-15,3 1-17 0,-2 0-29 16,1-1-27-16,-1-1-39 0,1 0-47 0,-1-1-61 16,0-3-42-16,-4 3-204 0,3-4-405 0,-5 1 179 15</inkml:trace>
  <inkml:trace contextRef="#ctx0" brushRef="#br0" timeOffset="12723.4512">32886 7454 161 0,'0'0'190'0,"0"0"5"0,0 0-9 16,0 0-8-16,0 0-4 0,0 0-3 0,0 0 2 16,33 41-5-16,-27-33-12 0,-6-8-4 0,13 25-8 0,-6-10-13 15,1 3-7-15,4 7-1 0,-6 0-14 0,2 3-10 16,1-2-11-16,-3 3-5 0,1 1-11 16,-2 0-6-16,-4 0-5 0,2 3-6 0,-2-5-7 15,-5 5-9-15,3-3-1 0,-3-3-1 0,-5 0-5 16,0 0-5-16,-4-4-2 0,-2 0-9 0,1-9-12 0,-8 4-11 15,2-1-28-15,-6-3-19 0,1 0-27 0,-6-4-37 16,4 0-49-16,4-6-58 0,-4 1-215 0,4 1-477 16,2-5 212-16</inkml:trace>
  <inkml:trace contextRef="#ctx0" brushRef="#br0" timeOffset="16464.997">31623 8418 72 0,'-4'-4'251'0,"-2"1"-17"0,2-1-1 16,0 2 3-16,2-2-17 0,-1 0-17 0,3 2-11 15,0 2-12-15,-4-5-13 0,4 5-11 0,-2-4-14 16,2 4-10-16,-1-4-15 0,1 4-10 0,-3-4-7 15,3 4-8-15,0-4-17 0,0 4 0 0,6-6-9 16,0 3-5-16,-1-1-9 0,5 0-4 0,1 3-4 16,1-2-3-16,-1 1-5 0,2 0-1 0,2 0-8 15,-2 2-4-15,0-1 2 0,2 0-3 0,3-2-1 16,-1 3-7-16,-3 2 10 0,-3-2-12 0,1 3 0 16,1-1 2-16,-2 3-5 0,-2-1-1 0,1 2 0 15,-2 3-3-15,-3-3 13 0,0 5-8 0,-1 0-3 16,-1 1-1-16,-3 0-2 0,-3-1 1 0,2 2 1 15,1-1 4-15,-8 1 13 0,4-2 7 0,-1 1-8 16,-3 2 4-16,2-4 2 0,0 2-4 0,-3-2-4 16,-2-1-4-16,3 0 6 0,-1-1 5 0,-3-2-18 0,1 0 8 15,0-1-1-15,1 0-2 0,-1 0-2 0,0-2-7 16,0-1 4-16,2 3 1 0,3-5-3 16,-1 2-3-16,2-1 1 0,5-1 5 0,-9 1-6 15,9-1-15-15,-9 0-3 0,4 1-8 16,5-1-4-16,-4-3-13 0,4 3-10 0,-8-5-18 0,6 3-27 0,2-2-29 15,-1 0-27-15,1 0-28 0,1 0-46 0,5-1-53 16,-2-4-167-16,1 0-480 0,3 0 213 16</inkml:trace>
  <inkml:trace contextRef="#ctx0" brushRef="#br0" timeOffset="16745.5475">32095 8314 177 0,'-7'-4'239'0,"7"4"-13"15,0 0-10-15,-9 0-13 0,9 0-10 0,-10 3-12 16,10-3-14-16,-10 5-9 0,4 0-3 0,-1 2-15 16,-2 2-12-16,4-1-9 0,-1 3-17 0,-1 4-3 15,3 2-13-15,1 0-8 0,-1 0-6 0,3 0-6 16,1 1-7-16,1-3-4 0,3 1-4 0,1 1-7 15,1-3-8-15,3 1 2 0,-4-1-12 0,5-1-1 16,-2-2-14-16,1-4-11 0,-4 2-17 0,5-1-18 16,-1 0-37-16,-1-4-48 0,2 0-50 0,-1-3-46 15,0 2-204-15,0-3-455 0,0 0 201 0</inkml:trace>
  <inkml:trace contextRef="#ctx0" brushRef="#br0" timeOffset="23383.9395">29061 8270 160 0,'0'0'206'0,"-5"-3"-2"0,5 3-2 15,-5-3-2-15,5 3-4 0,-6-3-8 0,6 3-14 16,-2-3-14-16,2 3-16 0,0 0-14 0,0 0-11 16,0 0-17-16,0 0-9 0,0 0-9 0,0 0-5 0,0 0-8 15,17 0-10-15,-17 0-5 0,18 2-2 16,-5-1-5-16,3-1-14 0,7 2-4 0,8-1-3 15,1 0-5-15,2-1 1 0,16 0-3 0,-8 0-3 16,11-1 1-16,0 2-3 0,2 1-4 0,3-5 1 16,-2 3-1-16,3-1-3 0,1 0-2 0,-1 0 4 15,1 1-5-15,-3-3 1 0,-7 2 0 0,4 1-6 16,-15-3 2-16,2 3 2 0,-4-2 0 0,-2 1 0 16,-2 1-3-16,-1-3 1 0,-4 2-1 0,-6-1 2 0,-1 3 1 15,-4-2-4-15,-4 1 3 0,-2 0-3 16,-3 0-2-16,1 0 3 0,-3-2-1 0,2 1 1 15,-8 1-6-15,8 0 5 0,-8 0-3 0,0 0 7 16,6 0-4-16,-6 0 0 0,0 0-5 0,0 0 1 0,0 0-8 16,0 0-8-16,0 0-21 0,0 0-22 0,0 0-22 15,-14 5-40-15,14-5-48 0,-9 1-22 0,2 3-201 16,0-3-427-16,-1 0 190 0</inkml:trace>
  <inkml:trace contextRef="#ctx0" brushRef="#br0" timeOffset="23955.2454">29616 8572 105 0,'0'0'194'0,"2"-4"-20"0,-2 4-14 16,0 0-11-16,4-3-11 0,-4 3-10 0,5-1-5 15,-5 1-18-15,0 0 4 0,9 4-5 0,-6 0-1 16,-1 0 0-16,1 4 1 0,-1 0-6 0,-2 3 1 16,4 6-2-16,-4-2 4 0,0 1-12 0,0 2-7 15,0 1-8-15,-2-2-6 0,0 3-9 0,2-3-7 16,0 1-2-16,0 0-6 0,-5-2-6 0,4 1-4 16,-1 0 0-16,0-5-3 0,-2 0-4 0,3-2-4 15,-1-3-6-15,0 0-6 0,0 1-10 0,-1-3-16 16,1-1-16-16,0 0-22 0,1 0-20 0,-2-2-38 15,3-2-36-15,0 0-31 0,0 0-209 0,0 0-419 16,-6-9 185-16</inkml:trace>
  <inkml:trace contextRef="#ctx0" brushRef="#br0" timeOffset="24182.0589">29646 8603 25 0,'0'0'202'0,"0"0"-24"15,0 0-5-15,0 0-10 0,0 0-11 0,0 0-12 0,-10 11-20 16,8-7-12-16,-1 2-6 0,-1 2-13 16,2-3-10-16,-2 5-6 0,1 2-17 0,-1-3-29 15,-3 4-34-15,-1 2-39 0,3-4-43 0,-3 3-55 16,-4-3-90-16,0 1-253 0,-1 0 113 0</inkml:trace>
  <inkml:trace contextRef="#ctx0" brushRef="#br0" timeOffset="24339.5338">29420 8956 98 0,'0'2'164'0,"4"1"-3"0,-3 0 8 0,8-2-4 15,0 2-12-15,4-1-3 0,5-1-17 0,2-1-10 16,10 0-12-16,-1-1-12 0,6 1-12 0,2-1-12 15,1 2-20-15,13 0-38 0,-10 1-49 0,14-7-69 16,-3 2-171-16,3 2-294 0,-5-6 131 0</inkml:trace>
  <inkml:trace contextRef="#ctx0" brushRef="#br0" timeOffset="25332.5154">31806 9030 176 0,'-7'0'254'0,"0"-1"-6"0,-1-1-9 16,8 2-9-16,-7-3-15 0,4 3-19 0,3 0-20 15,0 0-13-15,0 0-19 0,0 0-17 0,0 0-12 16,0 0-11-16,0 0 15 0,27 0-15 0,-10 1-11 16,0-1-7-16,1 1-8 0,1 0-8 0,-1-1-9 15,-5 3-2-15,1-2-8 0,0 0-8 0,-1 1-19 16,1 0-22-16,-4 1-31 0,-2-3-33 0,-1 2-43 15,-1-2-49-15,-6 0-46 0,11 1-239 0,-11-1-473 16,7-3 210-16</inkml:trace>
  <inkml:trace contextRef="#ctx0" brushRef="#br0" timeOffset="25550.1322">32286 8923 242 0,'2'4'250'0,"-2"-4"-13"15,2 5-7-15,-1-1-10 0,2 2-13 0,1-1-20 16,-1 4-12-16,4 1-12 0,-3 2-17 0,2 5-10 16,1 1-17-16,-2 1-13 0,-1 5-30 0,1 2-50 15,-8 3-71-15,2-2-108 0,-7 1-234 0,3-5-420 16,-5-4 186-16</inkml:trace>
  <inkml:trace contextRef="#ctx0" brushRef="#br0" timeOffset="56383.1898">10461 4913 5 0,'0'0'138'0,"0"0"-3"16,0 0-19-16,0 0-4 0,0 0-13 0,-6 0-1 16,6 0 1-16,0 0-5 0,0 0-2 0,0 0-5 15,0 0-10-15,0 0 1 0,0 0-6 0,0 0-11 16,0 0-5-16,0 0-1 0,0 0-8 0,0 0 0 16,0 0-5-16,0 0-2 0,0 0-6 0,0 0 15 15,0 0-3-15,0 0-4 0,0 0-1 0,0 0-1 16,0 0-7-16,0 0 1 0,0 0-3 0,0 0-4 15,0 0-4-15,0 0 0 0,0 0 0 0,0 0-6 16,0 0-2-16,0 0 3 0,0 0-5 0,0 0 4 16,0 0-2-16,0 0 10 0,0 0 0 0,19-2-4 15,-14 0 2-15,3 1-3 0,1 2 9 0,-2-2-3 16,4 0-3-16,2 0-3 0,-1 1-3 0,1-3-1 16,0 2 5-16,0 0 5 0,7-1-6 0,-6 1-3 15,5 1-4-15,-1 0-2 0,-1-2 2 0,2 2-4 16,-2-1 1-16,2 0-2 0,0 2 1 0,-1-2 2 15,3 1-4-15,1 1-1 0,-4-1 1 0,1 1-2 0,9-3 1 16,-6 2-4-16,-2 0 2 0,9 0-2 16,-1-2 1-16,-2 4-2 0,5-4-2 0,0 1 2 15,-2 0 3-15,2 0-4 0,-1 1-2 0,0-4 2 16,1 3-1-16,-2-1-1 0,-1 1 2 0,3 0 0 0,-3-4 0 16,0 2 0-16,3 1-3 0,-10-1 3 15,1 1 3-15,5 0-5 0,1 1 1 0,-5-4 2 16,5 4-2-16,1-2 1 0,-2 0-3 0,1-1 1 15,-6 0-3-15,5 1 0 0,2-2 1 0,2 1-1 0,-3-2-1 16,0 3 0-16,-7 1 1 0,-1-1-1 0,1-2 2 16,0-1-1-16,-1 2 2 0,0 3-2 0,-1-4 9 15,-1 2 2-15,-4 1-12 0,-2-1 7 16,1 2-1-16,-1-2 0 0,-2 2 1 0,0-1-3 16,2 0 1-16,-4 2-2 0,1-3 1 0,-4 3 1 0,4-1 0 15,-3-2-1-15,-1 3 2 0,1-1 0 0,-6 1 0 16,12-1 0-16,-8 1 1 0,1-1-2 0,-5 1 0 15,10-2-1-15,-10 2 3 0,8 0 3 16,-8 0-4-16,6 0 0 0,-6 0 0 0,8 0 1 0,-8 0-1 16,10 2 1-16,-10-2-4 0,8-2 4 0,-8 2 0 15,8 0 2-15,-8 0-3 0,6 0 4 0,-6 0-4 16,10-3-1-16,-10 3 1 0,8 0 1 0,-8 0 0 16,8 0-2-16,-8 0 0 0,6 0 3 0,-6 0-4 15,7 0 0-15,-7 0 0 0,8 3 0 0,-8-3 2 16,8-3 0-16,-8 3 0 0,9 0 0 0,-4 3-3 15,-5-3 6-15,6 0-3 0,-6 0-2 16,11 0 4-16,-11 0-2 0,9 2 6 0,-9-2-6 0,8-2-2 16,-8 2 3-16,8 2 0 0,-3-2-2 0,-5 0-1 15,8 2 2-15,-2-1 2 0,-2 1-5 0,1-1 3 16,-5-1 1-16,7 1-3 0,-3-1 1 0,3 3-1 16,-7-3 2-16,9 2 0 0,-4-2 1 0,-5 0-2 15,8 0-1-15,-3 0 3 0,1 2-1 16,-6-2 5-16,12 1-7 0,-7-1 2 0,0 1 0 0,-5-1-1 15,10 2 2-15,-10-2-2 0,9 0 1 0,-9 0-1 16,4 1 2-16,-4-1 0 0,0 0 1 0,10-3 1 16,-10 3-2-16,7 0 0 0,-7 0 3 0,0 0 2 15,0 0 5-15,0 0-2 0,0 0 3 0,7 2 0 16,-7-2 5-16,0 0-12 0,0 0 5 0,0 0-4 16,0 0 1-16,0 0 4 0,0 0-6 0,0 0 1 15,0 0-3-15,0 0 5 0,0 0-1 0,0 0 5 16,0 0 1-16,0 0-1 0,0 0 5 0,0 0-3 15,0 0 1-15,0 0 0 0,0 0 2 0,0 0 1 16,3-4-4-16,-3 4 1 0,0 0-1 0,0 0-1 16,0 0 1-16,0 0-5 0,0 0-1 0,0 0-1 15,0 0 2-15,0 0-2 0,0 0 1 0,0 0-1 16,0 0-1-16,0 0-1 0,0 0-4 0,0 0 5 16,0 0-2-16,0 0-1 0,0 0 2 0,0 0-3 15,0 0 0-15,0 0-1 0,0 0 1 0,0 0 2 16,0 0-4-16,0 0 0 0,0 0 1 0,0 0-1 15,0 0 2-15,-8-7-2 0,8 7 0 0,0 0 2 0,0 0-4 16,0 0 2-16,0 0 1 0,0 0-2 16,0 0 9-16,0 0-10 0,0 0 2 0,0 0 2 15,0 0-3-15,0 0-1 0,0 0 2 0,-5-1 0 16,5 1 1-16,0 0-2 0,-5-3 1 0,5 3 0 16,0 0-1-16,0 0 0 0,0 0 0 0,0 0 2 15,0 0-3-15,0 0 2 0,-5-3-1 0,5 3-2 16,0 0 4-16,0 0-1 0,0 0-2 0,0 0 4 15,0 0-3-15,0 0 1 0,0 0 1 0,0 0-2 16,0 0 1-16,0 0 0 0,0 0 1 0,0 0-2 0,0 0-2 16,0 0 4-16,0 0 1 0,0 0-2 0,0 0 0 15,0 0-1-15,0 0-1 0,0 0 0 16,0 0 3-16,0 0-3 0,0 0 5 0,0 0-3 16,0 0-3-16,0 0 3 0,0 0 1 0,0 0-1 15,0 0-1-15,0 0-2 0,0 0-4 0,0 0 0 0,0 0-5 16,0 0-2-16,0 0-7 0,0 0 1 15,-6 0-5-15,6 0 0 0,0 0-7 0,0 0-2 0,0 0-2 16,0 0-4-16,0 0 1 0,0 0-5 16,0 0-4-16,0 0-7 0,0 0-8 0,-7-2-12 15,7 2-12-15,0 0-14 0,0 0-27 0,0 0-20 0,0 0-178 16,0 0-352-16,3-5 156 0</inkml:trace>
  <inkml:trace contextRef="#ctx0" brushRef="#br0" timeOffset="65088.8019">28043 9675 140 0,'-3'-7'272'0,"2"0"-14"0,0 2-8 15,-2-1-2-15,1-1-7 0,2 3-14 0,-3 1-13 16,2-1-12-16,1 4-19 0,1-7-12 0,-1 7-19 15,0-3-15-15,0 3-16 0,0 0-12 0,-2-3-12 16,2 3-12-16,0 0-8 0,0 0-9 0,0 0 0 16,0 0 3-16,-2 15-2 0,1-6 4 0,0 2-3 15,-2 5-6-15,-1-1-1 0,2 4-3 0,-2-2-8 16,0 2-10-16,-1 1 1 0,1-2-6 0,4 3-6 16,-4-3-2-16,4 0-5 0,0 1-5 0,4-1-1 15,-4 0-6-15,6-1-7 0,-3-2-16 0,3-1 5 16,2 1-2-16,-4-4-4 0,1 0-10 0,1-3-17 15,2 1 2-15,0-2 5 0,-1-2 6 0,5 0 4 0,-4-1-4 16,-2-1 8-16,0-3 1 0,4-3 3 0,-3 3 3 16,-1-1 1-16,2-4-2 0,0 1 3 0,-3-3 2 15,2 2 2-15,-1-2 0 0,-3 2 2 16,2 0 3-16,-5 1 1 0,4-1-1 0,-4 1-1 0,0 4 8 16,0-6 0-16,0 6-7 0,-9-4 3 0,6 3 2 15,3 1-4-15,-11-4-10 0,6 4-6 0,5 0-8 16,-23 5-13-16,13-4-13 0,-1 0-21 0,-2 1-21 15,0 1-30-15,4 0-31 0,-1 3-39 0,3-4-29 16,-1 1-246-16,0-2-506 0,3 1 224 0</inkml:trace>
  <inkml:trace contextRef="#ctx0" brushRef="#br0" timeOffset="65288.122">27842 9861 186 0,'-5'-2'272'0,"1"-1"-16"0,-1 1-13 0,5 2-14 16,-4-4-16-16,4 4-22 0,-1-6-17 0,1 6-18 15,5-2-13-15,0 0-15 0,3 1-19 0,7 2-9 16,2-4-26-16,2-1-29 0,0 1-41 0,2 1-52 16,0 0-46-16,6-3-43 0,-5 2-60 0,0 0-145 15,3-6-369-15,-6 4 163 0</inkml:trace>
  <inkml:trace contextRef="#ctx0" brushRef="#br0" timeOffset="65655.0756">28537 9527 244 0,'-7'-1'254'0,"1"0"-21"0,-2-2-9 16,8 3 0-16,-13 4-18 0,4 0-4 0,-3 3-7 15,3 0-18-15,-4 4-8 0,0 2-3 16,-3 2-14-16,1 6-14 0,-2-3-12 0,-1 6-5 0,8-2-11 16,-4 2-3-16,6-2-7 0,1 3-9 0,-1 1 8 15,0-7-25-15,5 6-9 0,-1 1-4 0,0 0-8 16,1-6-9-16,2 5 6 0,2-9-3 0,2 5-12 15,1-5-1-15,2 3 0 0,1-3-7 0,1 1 1 16,3-2-7-16,0-3-2 0,3 0-9 0,-1-2-12 16,1 2 2-16,-1-3-7 0,-3-3-13 0,4-2-9 15,-2-1-20-15,-2-2-22 0,0 0-17 16,-3-1-21-16,0-1-18 0,2 0-18 0,-3-2-19 0,1 1-22 16,1-6-33-16,0 1-235 0,-2-2-493 0,1 1 218 15</inkml:trace>
  <inkml:trace contextRef="#ctx0" brushRef="#br0" timeOffset="65931.9767">28659 9754 180 0,'-3'-6'285'0,"3"6"-10"16,0 0-27-16,0 0-16 0,0 0-12 0,0 0-7 15,0 0-4-15,0 0-16 0,-6 14-18 0,4-7-4 16,0 1-10-16,-1 1-12 0,-2 3-18 0,4-2-12 0,-3 2-6 16,3 0-14-16,-2 0-6 0,2 0-15 15,-3 0-7-15,4 1-5 0,0-4-4 0,-1 4-13 16,-2-4-9-16,3 1-26 0,-4 1-12 0,4-5-15 16,-1 3-19-16,1-4-26 0,-1 1-28 0,1 0-24 0,0-1-30 15,-3-3-31-15,6 3-21 0,-3-5-27 0,0 0-220 16,6 0-473-16,-6 0 210 0</inkml:trace>
  <inkml:trace contextRef="#ctx0" brushRef="#br0" timeOffset="66186.6199">28868 9737 82 0,'4'-2'284'0,"-4"2"-8"15,4-3-13-15,-1 2-10 0,-3 1-12 0,0 0-7 16,0 0-10-16,0 0-10 0,0 0-10 0,2 8-19 15,-3-4-11-15,-2 3-6 0,2-2-11 0,-3 5-12 16,3-3-15-16,-3 5-14 0,0-4-12 0,0 4-5 16,3 4 0-16,-2-4-13 0,3 5-4 0,-3-5-8 15,0 5-13-15,3-1-7 0,-1-3-3 0,1 2-18 16,-3-3-1-16,6-2-39 0,-3 2-23 0,0-3 2 16,1 1-31-16,-1 0-20 0,0-3-23 0,0 0-29 15,0-1-23-15,0-1-17 0,0-1-37 0,0-4-18 16,0 4-42-16,0-4-176 0,0 0-481 0,0 0 213 15</inkml:trace>
  <inkml:trace contextRef="#ctx0" brushRef="#br0" timeOffset="66357.5234">28706 9898 146 0,'-9'-1'238'0,"1"-1"-13"0,1 2-9 16,1-2-9-16,-1 2-4 0,7 0-15 0,-9-3-12 15,9 3-15-15,-5-1-10 0,5 1-14 0,0 0-12 16,0 0-10-16,0 0-10 0,0 0-14 0,0 0-9 15,19 4-14-15,-10-7-30 0,1 6-26 0,3-3-22 16,-3 0-37-16,3 0-40 0,-2-3-32 0,6-1-48 0,-4 1-53 16,-2 1-119-16,-2-3-368 0,1 0 163 15</inkml:trace>
  <inkml:trace contextRef="#ctx0" brushRef="#br0" timeOffset="66802.9919">28994 9525 16 0,'0'0'268'0,"0"0"-20"0,0 0-20 15,0 0-17-15,0 0-4 0,0 0 4 0,0 0-12 16,12 10-8-16,-7-5-14 0,4 2-5 0,-1 5-13 16,2 2-8-16,-1 1 4 0,1 2-4 15,4 9-4-15,-5-1-12 0,-5 1-11 0,5 3-10 0,-1 0-11 16,-3 0 1-16,-1 3-18 0,-2-1-12 0,0 2-6 15,-2-1-8-15,-2 3-4 0,1-4-12 0,-3 0 2 16,2-1-6-16,-5 1-8 0,-2-8-6 0,7-1-4 16,-2 1-7-16,-1-4-9 0,-2-1-5 0,1-2-3 15,-3-2-11-15,-2-1-15 0,-1 1-3 0,3-5-9 16,0 0-19-16,0-3-2 0,2 1-13 0,-4-2-10 16,2 2-15-16,-1-5-14 0,1 1-32 0,2-1-12 15,-4-2-11-15,6 0-25 0,5 0-35 0,-10-7-198 16,4 5-461-16,2-2 204 0</inkml:trace>
  <inkml:trace contextRef="#ctx0" brushRef="#br0" timeOffset="67688.0377">29447 9614 199 0,'0'-4'248'0,"0"4"-10"0,0 0-12 15,5-3-8-15,-5 3-25 0,0 0-16 0,4 0-19 16,-4 0-16-16,0 0-1 0,0 0-1 0,10 3 6 15,-6-2-4-15,-4-1-19 0,5 5 3 0,-1-4-26 16,-4-1-9-16,4 5-5 0,-3-3-7 0,3 2-8 16,-4-1 7-16,1 0-16 0,-1-3-8 0,5 5 5 15,-5-5-2-15,0 4-2 0,0-4-11 0,0 5 7 16,0-5-5-16,0 0-10 0,4 3-7 0,-4-3 5 16,0 0-3-16,-1 3-6 0,1-3-3 0,0 0 2 15,0 0-4-15,0 0-4 0,0 0 3 0,0 0 4 16,0 0 3-16,0 0-2 0,0 0-1 0,0 0 4 15,0 4-8-15,0-4 3 0,0 0 0 0,0 0 0 16,0 0 2-16,0 0-5 0,0 0 0 0,0 0-7 16,0 0 1-16,0 0-4 0,0 0 4 0,0 0-1 15,0 0-3-15,0 0 0 0,0 0-1 0,0 0 1 16,0 0 3-16,0 0 3 0,0 0-3 0,0 0 4 16,0 0 0-16,0 0 0 0,0 0 0 0,0 0-5 15,0 0-1-15,0 0-5 0,0 0-1 0,0 0 3 16,0 0 1-16,0 0-5 0,0 0-4 0,0 0 5 15,0 0-2-15,0 0-1 0,0 0 1 0,0 0 3 16,0 0 2-16,0 0-4 0,0 0-2 0,0 0 10 16,0 0-10-16,0 0-4 0,0 0 7 0,0 0-3 15,0 0-5-15,0 0 2 0,0 0 1 0,0 0-1 16,0 0-5-16,-13-7 5 0,13 7-6 0,0 0 10 0,0 0-4 16,0 0-9-16,-4-2 3 0,4 2 0 0,0 0-4 15,0 0 2-15,0 0-6 0,0-6 1 0,0 6-9 16,0 0-1-16,-5-2 1 0,5 2 5 0,0 0 8 15,0 0-6-15,0 0 2 0,-5 0 2 0,5 0-1 16,0 0 6-16,0 0-6 0,0 0 14 0,0 0-10 16,0 0-3-16,0 0 10 0,0 0-7 0,0 0-6 15,0 0-3-15,0 0-6 0,0 0-9 0,0 0-6 16,0 0-13-16,-8-2-10 0,8 2-17 0,0 0-14 16,0 0-27-16,-8 0-27 0,8 0-20 0,-9 2 0 15,3-2-19-15,6 0-22 0,0 0-41 0,-14-2-143 16,14 2-426-16,-7 0 188 0</inkml:trace>
  <inkml:trace contextRef="#ctx0" brushRef="#br0" timeOffset="68412.4662">29397 9959 19 0,'-6'-1'273'0,"6"1"-10"16,0 0-11-16,-4-2-23 0,4 2-15 0,0 0-19 16,0 0-20-16,0 0-15 0,0 0-9 0,0 0-10 15,18-2-6-15,-7 2-12 0,0 0-2 0,1 2-8 16,6-2-8-16,1 2-16 0,-1-2-6 0,3 1-8 15,-2 3-2-15,1-8-7 0,1 10-4 0,-2-4-6 16,-2-1-5-16,1-4-6 0,-7 3-5 0,4 0 3 16,-6 2-9-16,-1-2-6 0,0 1-7 0,-1-1-5 15,-2 0-10-15,2 2-7 0,-7-2-13 0,0 0-13 16,10 0-15-16,-10 0-20 0,0 0-23 0,4-3-29 16,-4 3-28-16,0 0-24 0,-7-8-31 0,1 5-238 15,2 0-470-15,-1 1 207 0</inkml:trace>
  <inkml:trace contextRef="#ctx0" brushRef="#br0" timeOffset="68724.283">29525 9864 33 0,'-5'-3'298'15,"5"3"-8"-15,0 0-6 0,0 0-13 0,0 0-15 16,0 0-21-16,0-4-22 0,0 4-18 0,0 0-18 0,0 0-21 16,0 0-13-16,0 0-5 0,0 0 0 0,0 0-7 15,-4 16-3-15,4-11-7 0,0 6-13 0,-4 2-14 16,3-4-1-16,-3 4-8 0,4 4-11 0,-4-5-5 16,4 6-9-16,-4-1-1 0,3 0-11 0,-3-4-2 15,4 2-4-15,0 4-2 0,0-7-13 0,0 1-11 16,0-1-18-16,0 0-24 0,0-1-25 0,0-2-12 15,0 1-12-15,0-1-20 0,0-2-20 0,0 1-29 16,-1-2-25-16,1 0-34 0,1-2-34 16,-1 1-245-16,0-3-521 0,0-2 230 0</inkml:trace>
  <inkml:trace contextRef="#ctx0" brushRef="#br0" timeOffset="69394.7905">30278 9578 8 0,'-4'-2'268'16,"4"2"-4"-16,-8-4-8 0,3 2-14 0,-4 2-16 16,-2-1-12-16,0 2-5 0,-1 2-10 0,-4 0-11 15,-3 4-17-15,4 0-8 0,-3 5-12 0,-5 2-5 16,2 1-5-16,-3 2-9 0,3 0-13 0,0 1-11 16,1 1-7-16,0 3-9 0,1 2-11 0,4 0-9 15,3 0-14-15,2 1 1 0,1-2-11 0,3 2 3 16,3-4-1-16,-6 3-7 0,11-2-7 0,0-4 0 15,2 1-5-15,1 0-5 0,4 0-19 0,0-2-3 0,4 7-3 16,-2-7-17-16,3-4 5 0,-1-1-17 0,2 0-15 16,0 0-14-16,1-4-3 0,-2 1-6 15,5-4-25-15,-8-1-24 0,1-1-27 0,1-1-30 16,-3-1-21-16,4-2-26 0,-5-1-43 0,-1-1-159 0,2-1-457 16,-1 1 202-16</inkml:trace>
  <inkml:trace contextRef="#ctx0" brushRef="#br0" timeOffset="69949.3601">30450 9772 40 0,'-1'-5'278'0,"1"5"-18"0,-4-6-11 0,4 6-12 15,-3-4-18-15,3 4-23 0,-2-2-14 0,2 2-15 16,-7-1-16-16,7 1-13 0,0 0-5 0,0 0-4 16,-13 3-4-16,7 0-6 0,0-1-8 0,-3 3-6 15,4 0-6-15,-4 1-8 0,1 2 5 0,1-2-18 16,-1 5-7-16,0-3-9 0,3-1-1 0,0 3-9 15,-4 1-2-15,4-1-9 0,1 0-1 0,0 2-1 16,3 0-4-16,-1-1 0 0,0-1-8 0,2 1-1 16,2 0 0-16,-2-1-11 0,2-1 3 0,-1-1-1 15,3-2-7-15,0 3 2 0,1-1-2 0,4 1-4 16,-4-5-7-16,4 1-7 0,0 1 1 0,4-1-5 16,-3-1-9-16,-1-2 0 0,4 1-19 0,-3-3-12 15,-1 0-2-15,0 0-13 0,-3 0-23 0,-6 0-23 16,9-4-28-16,-5 3-19 0,1-2-18 0,-1-1-16 15,1-1-27-15,-1 0-192 0,-3 2-448 0,2-3 199 16</inkml:trace>
  <inkml:trace contextRef="#ctx0" brushRef="#br0" timeOffset="70300.1376">30733 9893 266 0,'0'0'265'15,"0"0"-11"-15,0 0-12 0,0 0-19 0,0 0-21 16,0 0-13-16,0 0-26 0,0 0-22 0,0 0-9 15,0 0-12-15,0 0-14 0,0 0-8 0,0 4-3 16,0-4-17-16,8 0-9 0,-2 1 4 0,0 0-17 16,-1 2-5-16,-5-3-5 0,12 1-2 0,-6 0-7 15,-1-1-9-15,3 0-4 0,-8 0-9 0,11 2-12 16,-6-1-9-16,2-1-10 0,-7 0-9 0,9 0-19 16,-9 0-22-16,9 0-28 0,-9 0-11 0,9-3-31 15,-5 1-30-15,1-3-20 0,0 2-177 0,-3 2-393 16,2-2 174-16</inkml:trace>
  <inkml:trace contextRef="#ctx0" brushRef="#br0" timeOffset="70592.3459">31002 9817 236 0,'0'0'253'16,"0"0"-20"-16,0 0-10 0,0 0-3 0,0 6 0 0,3-3-19 16,-3-3-19-16,6 6-14 0,-1-3-10 15,-2 4-6-15,-1-2-2 0,1 2-14 0,1 0-13 0,-2 3-12 16,2-3-6-16,-4 5-3 0,3-3-9 16,-2 2-15-16,-1 1-3 0,0 0-9 0,4-2-5 0,-4 0-6 15,0 1-3-15,1-1-8 0,-6-2-22 16,5 1-13-16,0 0-15 0,0-3-17 0,-1 1-14 0,-2-4-21 15,3 2-13-15,-1-3-29 0,0 2-28 16,1-4-46-16,-4 3-34 0,4-3-247 0,-3 2-490 0,3-2 216 16</inkml:trace>
  <inkml:trace contextRef="#ctx0" brushRef="#br0" timeOffset="71045.4755">31071 9585 144 0,'3'2'282'16,"2"1"-18"-16,3 0-15 0,1 2-16 0,2 1-14 16,1-3-11-16,3 7-17 0,0 1-16 0,4 0-15 15,-1 4-9-15,0-1-14 0,1 5-11 0,-5-4-9 16,4 6-8-16,-2 3-13 0,-7 1-3 0,3 3-4 15,-7-1-7-15,1 3-4 0,-3 1-10 0,-3 2-8 16,3 0-1-16,1-2-8 0,-4 1-4 0,-3-4-4 16,2 1-2-16,-3-2-4 0,2 1-3 0,-1-8-3 0,-1-3-3 15,-1 2-8-15,-3-1 4 0,-2 1 2 16,5-8-14-16,-8 4-9 0,-1-3-9 0,4-4-25 16,-8-3-17-16,0 3-36 0,0-2-37 0,2 0-45 15,3-5-79-15,0 2-270 0,0-3-557 0,3 0 246 16</inkml:trace>
  <inkml:trace contextRef="#ctx0" brushRef="#br0" timeOffset="92893.2437">28956 11151 19 0,'0'0'238'0,"2"-6"-10"0,0 5-18 15,-2 1-22-15,5-5-18 0,-5 5-19 0,6 0-12 0,-6 0 0 16,0 0-6-16,0 0-10 0,13 4-3 16,-9-1-4-16,0 2-11 0,-2 0-10 0,1 1-9 15,1 1-2-15,-2-1-3 0,1 1-9 0,-2 4-5 0,3-2-2 16,-4 3-11-16,2-3-9 0,-4 1-3 0,2 0 0 16,-2-2-6-16,0 1-1 0,1 3-2 15,-2-5-8-15,1-1-2 0,2 1-1 0,-4-1-4 16,4 0 2-16,-2 0-3 0,1-1-4 0,1-1-1 0,-2 1-1 15,2-5 0-15,-2 6 4 0,2-6-2 0,-2 2-2 16,2-2 4-16,0 0-9 0,0 0 0 0,0 0 2 16,-9-8-3-16,7 3-1 0,-3 0-2 0,2-2-2 15,1 1-2-15,-1-3-4 0,3-1 2 0,-1 0-1 16,1 1-1-16,1-1 4 0,2 3-4 0,1-4-2 16,-1 5-1-16,5-5 3 0,-4 7-2 0,2-1 1 15,1-2 0-15,0 5 0 0,2-1-3 0,0 0 4 16,-2 3-13-16,4-1 4 0,-6 1-3 0,4 1 6 15,-1 2-1-15,-1 0 5 0,4 3-2 0,-6-1 0 16,0 1 1-16,0 0 0 0,-1 2 2 0,-2 3 6 16,0-3-7-16,-1 2 1 0,0-1 5 0,2 1 0 0,-2 0 0 15,-1-4-1-15,0 0-2 0,1 1 2 16,-1-1 0-16,0 1 3 0,2-3 0 0,-2 0 3 16,-2-1 2-16,1 1 8 0,1-4 7 0,0 0 1 15,0 0-1-15,0 0-1 0,0 0-4 0,0 0 4 16,0 0-7-16,0 0-3 0,-4-14 7 0,4 7-10 15,0 2 3-15,3-2-4 0,-2-1 5 0,2-1-2 16,0 3-4-16,1-5-4 0,3 2 4 16,-1 1-2-16,2-1-2 0,-1 1 2 0,5-1-4 0,-3 1 4 0,0 4-1 15,2-1-1-15,-2-3 1 0,1 4 0 16,3 3 3-16,-4-2 5 0,0 2 4 0,1-1-2 16,-1 2 1-16,-1 2 5 0,-2-1 12 0,3 2-10 0,-4-2-2 15,2 4 6-15,-5 3-1 0,2-1-1 0,-1 2 4 16,-2-2 6-16,-1 2-6 0,0 0 6 0,0 0-5 15,0 0 5-15,0 3-1 0,-4-4-8 16,4-3 1-16,-1 2-2 0,-2 2 0 0,3-4-3 0,-1 2-8 16,-3 0-11-16,0-1-17 0,4-2-19 0,-2 1-16 15,-1-2-19-15,3-3-20 0,0 6-31 0,-5-5-22 16,5-1-27-16,0 5-37 0,0-5-245 0,0 0-491 16,0 0 216-16</inkml:trace>
  <inkml:trace contextRef="#ctx0" brushRef="#br0" timeOffset="93588.5016">29732 10995 199 0,'0'0'197'0,"0"0"-13"0,-6-1-6 0,6 1-9 0,-11 5-10 15,6-1-7-15,1 0-1 0,-6 3-6 0,4 2-4 16,-2 3-2-16,3 3-16 0,-6 2-11 0,4 1-3 16,-1 0-7-16,3 1-6 0,-3 4-8 15,4 1-9-15,1 1-6 0,-1-1-9 0,4-2-6 0,0-2-3 16,2-1-7-16,0 0-5 0,1 1-5 0,2-2 1 16,2 0-7-16,-2-3-2 0,3 1-8 0,-1 0-1 15,-1-5-8-15,4-4-15 0,-2 3-7 0,-2-3-2 16,4-1-19-16,-3-1-10 0,-1-1-3 0,2-2-25 15,2 0-16-15,-5-1-33 0,-5-1-35 0,18-2-24 16,-6-1-213-16,-3-2-419 0,1-1 186 0</inkml:trace>
  <inkml:trace contextRef="#ctx0" brushRef="#br0" timeOffset="93933.8174">30014 11073 132 0,'0'0'257'0,"0"-5"-13"15,0 5-18-15,0 0-21 0,0 0-19 0,2-1-14 16,-2 1-10-16,0 0-12 0,0 0-9 0,4 13-6 0,-4-3 0 15,0 0-12-15,1 0-5 0,-2 6-10 0,1 1-1 16,2-2-9-16,-1 5-13 0,1-2-6 0,-2-2-11 16,-3 1-3-16,3 1-6 0,0-1-9 15,0-2 1-15,-1 1-8 0,-2-4-6 0,3-1-1 0,-2 0-8 16,-1-1-8-16,3-2-21 0,-2-2-18 0,0 2-14 16,1-2-16-16,-1-2-17 0,2 1-17 0,-2 0-8 15,1-2-14-15,1-3-15 0,1 6-36 0,-1-6-25 16,0 0-222-16,0 0-436 0,0 0 192 0</inkml:trace>
  <inkml:trace contextRef="#ctx0" brushRef="#br0" timeOffset="94178.3228">30229 11067 131 0,'0'0'250'0,"4"-5"-18"0,-4 5-18 15,0 0-5-15,0 0 2 0,0 0-17 0,4 10-22 16,-4-4-9-16,2 4-4 0,0 0-9 0,-1 2-12 16,0 0-13-16,2 5-11 0,-2-1-12 0,0 2-12 15,3-1-9-15,-1 1-5 0,-1 0-10 0,-1-1-7 16,2 0-8-16,-2-1-22 0,2 1-21 0,-1-2-25 16,0-2-21-16,0-2-28 0,-2 1-25 0,3-3-22 15,-3 0-29-15,0-4-26 0,1 0-37 0,-1 2-159 16,-2-3-395-16,0-2 175 0</inkml:trace>
  <inkml:trace contextRef="#ctx0" brushRef="#br0" timeOffset="94360.7295">30025 11273 95 0,'-5'-1'225'0,"1"1"-13"15,4 0-8-15,-7-3-10 0,7 3-10 0,0 0-12 16,0 0-13-16,0 0-18 0,0 0-12 0,27 3-13 0,-13-3-10 15,-1 0-13-15,6 0-18 0,-6 0-29 0,0 1-38 16,2-2-19-16,-1 1-34 0,-1 0-38 16,1-3-18-16,-4 2-33 0,2-3-164 0,-2 0-323 15,-2 1 144-15</inkml:trace>
  <inkml:trace contextRef="#ctx0" brushRef="#br0" timeOffset="94729.1822">30298 10860 149 0,'5'-2'234'16,"5"2"-9"-16,-1-3-6 0,0 1-10 0,5 4-13 15,-2-1-14-15,1 3-9 0,-2-2-16 0,6 4-8 16,-2 5-7-16,-2 2-9 0,2 0-8 0,-3 3-8 16,4 6-10-16,-3 3-9 0,2 3-10 0,-8 4-2 15,3-2-15-15,-3 5-6 0,-3 12-2 0,-4-13-8 16,-1 11-4-16,-4-9-5 0,-4 10-1 0,0-11-8 15,-3 14-10-15,1-15-13 0,-12 11-25 0,-2-5-29 16,0 2-36-16,-4-4-33 0,-8-3-60 0,13-11-48 16,-18 12-224-16,2-5-476 0,-1-2 210 0</inkml:trace>
  <inkml:trace contextRef="#ctx0" brushRef="#br0" timeOffset="98478.8328">30773 11402 89 0,'0'0'221'0,"0"0"-10"16,0 0-16-16,0 0-17 0,0 0-15 0,0 0-11 16,0 0-7-16,0 0-4 0,0 0-11 0,0 0-18 15,0 0-6-15,0 0 1 0,8-9-10 0,-8 9 0 16,0 0-5-16,0 0-5 0,0 0-4 0,4-3-6 15,-4 3-3-15,0 0-3 0,0 0-7 0,0 0-4 16,0 0 0-16,0 0-6 0,0 0-2 0,0 0-3 16,0 0 2-16,0 0-2 0,0 0-4 0,0 0 4 15,0 0 0-15,0 0 1 0,0 0 1 0,0 0-2 16,0 0 0-16,0 0-1 0,0 0 0 0,0 0-3 16,0 0-5-16,0 0-4 0,0 0 13 0,0 0-16 15,0 0 1-15,0 0-1 0,0 0-2 0,10 3-4 16,-10-3-7-16,10 0-5 0,-3 3 5 0,-1-3-3 0,6 1 11 15,-1 0-12-15,1 1 2 0,2-1-4 16,2-2-3-16,-2 2-2 0,3-1 0 0,-2 1 5 16,-2 2-10-16,1-3 2 0,-4 0 1 0,3 0-2 15,-3-2 9-15,3 1-15 0,-3 0 5 0,-1 1 0 0,-1 0 0 16,-3-1 2-16,-5 1 7 0,12 0-13 0,-12 0-2 16,7-2 8-16,-7 2-4 0,4-1-3 0,-4 1-3 15,0 0 7-15,7-1-9 0,-7 1 6 0,0 0-7 16,0 0-4-16,0 0-14 0,0 0-16 0,0 0-12 15,0 0-14-15,0 0-20 0,0 0-14 0,0 0-25 16,0 0-30-16,0 0-26 0,0 0-48 0,0 0-38 16,0 0-188-16,0 0-494 0,0 0 219 0</inkml:trace>
  <inkml:trace contextRef="#ctx0" brushRef="#br0" timeOffset="99277.1063">31687 10974 34 0,'-8'-2'182'0,"8"2"-8"0,-7-3-13 0,7 3-8 16,-8-1-2-16,8 1-4 0,-4-1-6 0,4 1-12 15,0 0-11-15,0 0-5 0,-9 0-10 0,9 0-10 0,0 0-4 16,0 0-4-16,-4-3-11 0,4 3-5 0,0 0 1 16,-11 1 0-16,5 1 1 0,0 0 5 15,1 1-5-15,-1 0 1 0,-4 3 8 0,0-1-8 16,-1 4-2-16,0 3 8 0,-3 3 0 0,0 0-2 0,-2 7 0 16,-1-1-13-16,-1 4-4 0,6 0-3 0,-6 0 10 15,4 2-18-15,1 2-5 0,-1-1-4 16,1 1-1-16,7-2 6 0,-3 2-16 0,3-2 0 15,3 1-8-15,3 0 5 0,2 0-5 0,1-1 2 0,5-2-5 16,3 2-6-16,2-5-2 0,5 2-9 0,3-4-11 16,3-2-6-16,3-2-10 0,3-2-5 0,1-2-12 15,0-5-20-15,-2 1-10 0,-1-1-16 16,-6-5-29-16,6-2-18 0,-9 0-17 0,0-4-32 0,2 1-33 16,-10-1-188-16,6-2-440 0,-2-1 195 0</inkml:trace>
  <inkml:trace contextRef="#ctx0" brushRef="#br0" timeOffset="99695.484">32046 11173 143 0,'-2'-5'271'0,"0"1"-8"0,2 0-20 15,-5-3-14-15,2 5-16 0,1-2-14 0,-2 1-17 16,-1 1-8-16,1 0-23 0,-3 1-10 0,7 1-5 0,-13 3-1 16,7-1-12-16,-1 2-12 0,0 1-4 15,-1 3-1-15,0 0-9 0,0 2-5 0,0-2 1 16,-1 6-4-16,-2 2-6 0,4-3-12 0,-2 3-8 15,5-5-2-15,0 1-11 0,0 5 5 0,0-5-6 0,3 3-6 16,1-3-8-16,1 0-5 0,-1-2 2 16,4 0 3-16,0 0-6 0,1-1-8 0,3-1 2 15,1 0 8-15,-3-2-11 0,4 1-4 0,2 0-1 16,-3-2 1-16,1-3-2 0,1 1 6 0,0 0-11 0,-3-2-14 16,-2 2-3-16,0-2-7 0,-6-1-26 15,8 1-20-15,-2-1-19 0,-6 0-20 0,9-2-18 16,-9 2-26-16,5-3-30 0,-5 3-42 0,5-4-35 15,-3 0-234-15,0 1-524 0,-2 3 232 0</inkml:trace>
  <inkml:trace contextRef="#ctx0" brushRef="#br0" timeOffset="99976.3194">32307 11301 127 0,'0'0'299'16,"0"0"-9"-16,0 0-17 0,1-3-22 0,-1 3-16 15,0 0-30-15,5-4-15 0,-5 4-16 0,5-1-21 16,-5 1-11-16,0 0-18 0,9 0-11 16,-9 0-5-16,0 0-10 0,9 1-17 0,-2 0-3 0,0-1-9 15,0 0-5-15,-7 0-10 0,10 2-4 0,-10-2-10 16,11 0-7-16,-3-2-7 0,-8 2-16 0,10-1-15 15,-10 1-22-15,7-1-23 0,-7 1-24 0,0 0-24 16,10 0-30-16,-10 0-48 0,5-4-31 0,-2 1-214 16,-1 1-455-16,3-2 202 0</inkml:trace>
  <inkml:trace contextRef="#ctx0" brushRef="#br0" timeOffset="100233.1866">32603 11187 64 0,'0'0'282'0,"0"0"-12"16,0 0-9-16,6-1-29 0,-6 1-26 0,0 0-15 15,0 0-19-15,0 0-11 0,10 6-8 0,-9-2-3 16,0 0-7-16,-1 4-14 0,1-2-4 0,1 2-11 16,-1 3-4-16,3-1-10 0,-4 0-15 0,0 2-7 15,1-2-2-15,0 1-8 0,1 1-8 0,0 0-6 16,-2-1-5-16,0-2-3 0,0 2-10 0,2-2-12 15,-1-4-20-15,-1 4-15 0,0-4-24 0,0 2-25 16,0 0-32-16,0-5-29 0,0-2-35 0,0 8-42 16,1-5-20-16,-1-3-208 0,0 0-461 0,0 0 204 0</inkml:trace>
  <inkml:trace contextRef="#ctx0" brushRef="#br0" timeOffset="100698.6676">32709 10890 104 0,'9'-5'249'0,"-9"5"-18"0,17 5-11 0,-6-3-2 0,2 0-14 15,-13-2-10-15,35 10-6 0,-16-2-16 0,0 2-7 16,3 7-14-16,0 1-9 0,-2 6-4 0,3-2-11 16,-6 10-5-16,3 0-15 0,-5 1-5 0,6 10-5 15,-6 1-4-15,-2-12-9 0,0 2-8 0,-1 2-6 16,-1-3-8-16,-6 0-5 0,3 1-1 0,-5-1-12 16,0-1-3-16,-6-1-6 0,3 1 0 0,-3-3-4 15,-5 0-15-15,-4-3-21 0,-6-3-29 0,-3-1-29 16,-4 0-39-16,-7-2-39 0,-10 4-57 0,7-9-60 15,-20 4-214-15,6-2-511 0,-1-5 226 0</inkml:trace>
  <inkml:trace contextRef="#ctx0" brushRef="#br0" timeOffset="112387.3842">32620 11197 48 0,'0'0'82'16,"0"0"-10"-16,0 0 1 0,0 0-8 0,0 0-2 16,0 0-3-16,0 0-2 0,0 0-8 0,0 0-7 15,0 0 10-15,0-7-10 0,0 7 5 0,0 0-8 16,0 0 11-16,0-4-13 0,0 4 1 0,0 0-3 16,0 0-7-16,0 0-4 0,0 0 5 0,0 0-1 15,0 0-9-15,0 0 5 0,0 0-1 0,0-6-8 16,0 6 3-16,0 0 1 0,0 0-5 0,-4-2-2 15,4 2 1-15,0 0 2 0,0 0 10 0,0 0-7 16,0 0-9-16,0 0 8 0,-4-4-4 0,4 4-5 16,0 0 6-16,0 0-1 0,0 0 3 0,0 0-6 15,0 0 6-15,0 0-1 0,0 0 5 0,0 0 4 16,0 0-11-16,0 0-1 0,0 0 0 0,0 0 1 16,0 0-3-16,0 0-10 0,0 0 12 0,2-5-2 15,-2 5 3-15,0 0 0 0,0 0 0 0,0 0-7 0,0 0 0 16,0 0 4-16,0 0-6 0,0 0-1 15,0 0-11-15,0 0 19 0,0 0-7 0,0 0-1 16,0 0 6-16,0 0-6 0,0 0 1 0,0 0-3 16,0 0-9-16,0 0 10 0,0 0 3 0,0 0-2 15,0-5 0-15,0 5 2 0,0 0 2 0,0 0-3 0,0 0 2 16,0 0 4-16,0 0-7 0,0 0 1 16,0 0 7-16,-2-4-9 0,2 4 4 0,0 0-2 15,-3-3-2-15,3 3 2 0,0 0-1 0,-6-1-2 16,6 1 0-16,0 0-4 0,0 0 6 0,0 0 1 15,-5-3-2-15,5 3-3 0,0 0 2 0,0 0-1 0,0 0 2 16,0 0-1-16,0 0 2 0,-2-2 1 0,2 2-11 16,0 0 9-16,0 0 4 0,0 0-6 15,0 0 6-15,1-6-7 0,-1 6 2 0,0 0-2 16,0 0 0-16,0 0 2 0,5-3-6 0,-5 3 1 16,0 0 6-16,7-2-1 0,-7 2-7 0,0 0 5 0,6 0 2 15,-6 0 5-15,0 0-1 0,0 0 3 0,9 0-3 16,-9 0 1-16,0 0-3 0,0 0 4 15,0 0-4-15,0 0-2 0,0 0 1 0,7 3 3 16,-7-3 0-16,6 1 2 0,-6-1-5 0,3 1-3 16,-3-1 1-16,6 2 2 0,0 2 3 0,-2-2 5 0,1 0-1 15,-3 0 1-15,2 1-14 0,-1-1 3 0,-1 1 3 16,0 1 3-16,-2-4-2 0,6 9-3 0,-5-7 5 16,0 3 0-16,3 2 9 0,-4-2 4 15,2-1 0-15,0 3-10 0,-2-1 11 0,1-1-3 16,-2 2 3-16,2 1-7 0,-1-2 2 0,-1 0 1 0,1 3-3 15,-2-2 0-15,0-1 3 0,-2 1-2 16,1-1-3-16,0-1 3 0,-2 4-4 0,1 0-1 16,2-5-5-16,-2 6 7 0,0-3-4 0,1 0 4 15,-2 2-5-15,-1-3-2 0,1 1 7 0,0 0-4 16,0-1-2-16,-2 3 4 0,-2-2-4 0,3-1 1 0,-1 1-3 16,0 0 4-16,-1 0 2 0,2 0-7 0,-1-2 3 15,2 2-4-15,0-4 2 16,0 1-1-16,0 2 1 0,0-1 2 0,-3-4-3 0,0 5 1 15,6-3 2-15,-7 1-1 0,4 0-2 0,-2-1 0 16,2-2 1-16,5-1 2 0,-10 6-2 0,6-3-6 0,1-1 4 16,3-2 1-16,-8 3-1 0,8-3-1 0,0 0 0 15,-13 0-1-15,13 0-9 0,0 0 5 0,-13-3-8 16,13 3 8-16,-10-1 0 0,10 1-3 0,-10 0 1 16,10 0 2-16,-8-3 3 0,8 3-7 15,-6-4 1-15,6 4 5 0,-4-4-3 0,4 4 4 0,0 0-2 16,-5-3-2-16,5 3 5 0,0 0-3 0,0 0 4 15,0 0-4-15,-8-4 0 0,8 4 4 0,0 0-4 16,0 0 5-16,0 0 1 0,0 0-2 0,-2-4-2 16,2 4 4-16,0 0-1 0,0 0-4 15,0 0 5-15,0 0 0 0,0 0-2 0,8-6-2 16,-8 6 1-16,6-3 5 0,-6 3-5 0,7-2-1 0,-7 2 2 16,7-4-4-16,-7 4 6 0,8-2-6 0,-2 1 2 15,-6 1 4-15,7 0-6 0,-1-3 6 16,1 3-2-16,-7 0-3 0,10-2 3 0,-3 0-1 15,-1 1 4-15,-6 1-2 0,7-1 0 0,-3 0 3 16,-4 1-2-16,10 0 0 0,-7-2 1 0,-3 2-1 0,8 3 4 16,-8-3-5-16,9-1 0 0,-3 2 2 0,-2 1-5 15,-4-2 7-15,9 3-2 0,-5-2 0 16,1-1-4-16,-1 4 2 0,1-1 3 0,0 2-3 0,-1-2 2 16,1 1 0-16,0 1 3 0,1 0-1 15,-2 1-5-15,4 1 0 0,-1 1 3 0,-2-3-2 0,1 1 1 16,3 1 1-16,-1 3 2 0,1-6 0 0,1 4-5 15,1-3 1-15,0 0 3 0,1 5-2 16,-1-6-2-16,3 1 0 0,-3 0-2 0,-1-3 7 16,4 0-13-16,-1 2-4 0,-13-4-11 0,0 0-9 15,37 5-18-15,-37-5-17 0,22 4-17 0,-22-4-35 0,0 0-63 16,0 0-115-16,0 0-320 0,38-8 141 0</inkml:trace>
  <inkml:trace contextRef="#ctx0" brushRef="#br0" timeOffset="113256.883">32686 11235 18 0,'0'0'119'0,"-2"-6"-20"0,4 3-12 0,-2 3-5 16,0-7 1-16,0 7-13 0,0-5-6 0,0 5-8 15,-2-5-3-15,2 0-5 0,0 5 7 0,-4-4-5 16,0 1-3-16,4 3-1 0,-5-1-8 0,5 1-7 16,-4-4 6-16,2-1-5 0,0 3-4 0,-4-1 0 0,3 1-4 15,3 2 5-15,-11-1-1 0,11 1-5 16,-9-1 8-16,4-3-8 0,-2 3-5 0,0 0 3 16,7 1 5-16,-10-1-3 0,3-1-9 0,7 2 5 15,-9 0 0-15,4 3-7 0,5-3-2 0,-7 1-4 16,4 1 4-16,-1 2 3 0,0-3-8 0,4-1-1 0,-4 5 3 15,3-1-3-15,1-4 0 0,0 7 4 16,1-6-3-16,-1-1 5 0,3 11-6 0,-2-7-3 16,3 1 3-16,1-4-3 0,-1 4-7 0,1-2-16 15,1 0-20-15,0 1-34 0,-1-3-29 0,0 0-116 16,-5-1-240-16,9 4 106 0</inkml:trace>
  <inkml:trace contextRef="#ctx0" brushRef="#br0" timeOffset="119116.4163">28994 11689 51 0,'0'0'153'0,"-6"-1"0"16,6 1-12-16,-4-3-6 0,4 3-8 0,0 0-17 15,0 0-10-15,0 0-9 0,0 0-3 0,4-6-3 16,-4 6-2-16,0 0-1 0,0 0-6 0,0 0-6 16,9 0-6-16,-9 0-5 0,0 0-4 0,9 1-7 0,-9-1-5 15,0 0-6-15,9 1-2 0,-4 1-5 0,-5-2-1 16,9 0 2-16,0 2-3 0,0 0-5 0,0 0-3 16,0 1 2-16,6-2 3 0,-3 2 2 15,2-2-4-15,3 2-3 0,-1 2-1 0,3-5-1 16,-2 5-4-16,3-2 1 0,-4 1 1 0,4 1-4 0,3-1 3 15,-5 1-5-15,4 1-1 0,5-1-2 0,-6 0 0 16,-1-4-1-16,1 5-4 0,7-2-1 0,-7 2 2 16,-1-2-1-16,2-1 3 0,-2-1-2 0,1 1-10 15,-2 1 14-15,3 1-6 0,-2 0-4 0,2-2 5 16,-2 4-1-16,-2-4 2 0,5 1-2 0,-5-1-2 16,0 3 3-16,2-4 1 0,2 2-2 0,-4 0 0 15,2 0 1-15,0-1 1 0,-1 0-2 0,-3-2-1 16,1 1 0-16,-2 0 3 0,-2 3-6 0,-1-4 5 15,-1-1-2-15,2 3 2 0,-2 1 1 0,1-6-2 16,-2 5 2-16,3 0-3 0,0-1 2 0,-2 1-1 16,1-2-4-16,-1 2-4 0,1-1 7 0,-3 1 1 15,1 0-6-15,1-1 4 0,0 0 3 0,1 0-5 16,-3 1 4-16,0-1 0 0,3 1-2 0,-1 0 2 0,-3-1-1 16,1 1 0-16,2-2 3 0,-2 2-3 0,-1 0-3 15,2-1 5-15,-1-1-6 0,3 2 6 16,-2 0-3-16,1-1-2 0,0-1 4 0,-1 1 0 15,0-1-1-15,-2 2 2 0,1-2-5 0,-3 0 6 16,2 1-9-16,0 0 6 0,-2 0 3 0,0-2 1 16,-1 2-8-16,-5-2 7 0,9 3-6 0,-9-3 3 0,4 0 0 15,2 0 3-15,-6 0-4 0,0 0 3 16,8 1-3-16,-8-1-2 0,5 1 5 0,-5-1-4 0,5 3-1 16,-5-3 8-16,8 1-4 0,-2 0 0 0,-6-1-1 15,12 1 0-15,-6-1 1 0,-2 0 1 16,-4 0-6-16,10 1 5 0,-3 2 1 0,-7-3-1 15,6 0-2-15,-6 0 1 0,8 0 3 0,-8 0-6 0,6 0 1 16,-6 0-5-16,7 0 2 0,-7 0 2 0,0 0 6 16,10 0-3-16,-10 0 2 0,9 1-1 0,-3-1 1 15,-6 0 0-15,10 2-4 0,-2-1 5 16,-1 0 0-16,0-1-1 0,-1 1-3 0,1-1-2 0,1 1 3 16,0 0 2-16,-1 1-4 0,-1-1 1 0,-1 0-1 15,1 0-1-15,-6-1 2 0,8 2-1 0,-2-2-3 16,-6 0-4-16,7 2 1 0,-7-2-3 0,8 0-5 15,-8 0 0-15,0 0-7 0,6 2-2 0,-6-2-6 16,0 0-6-16,0 0-8 0,0 0-15 0,0 0-13 16,0 0-16-16,0 0-26 0,0 0-17 0,0 0-142 15,0 0-295-15,0 0 131 0</inkml:trace>
  <inkml:trace contextRef="#ctx0" brushRef="#br0" timeOffset="125824.2998">21260 5859 34 0,'0'0'129'0,"0"0"-10"16,0 0 0-16,0 0-20 0,0 0 6 15,-4-5-15-15,4 5-9 0,0 0-6 0,0 0 0 0,0 0-17 16,0 0 4-16,0 0-2 0,0 0-10 0,0 0 1 16,0 0-2-16,0 0 2 0,0 0-1 0,0 0 1 15,0 0 3-15,10-2-7 0,-10 2 0 0,8 0-3 16,-8 0-12-16,0 0 7 0,9 0-1 0,-9 0-2 16,8 1-2-16,-8-1 0 0,9 1-5 0,-4-1 11 15,-5 0-6-15,11 0-2 0,-4 0 2 0,2 3 1 16,-3-3-4-16,2 0-5 0,-1 0-3 0,5 0 0 15,-2 0-3-15,-1 0-1 0,6 0 4 0,-2-3-4 16,1 6 4-16,-1-3-1 0,6 0 0 0,-1-3 0 16,4 3-6-16,-1 0 0 0,0-1 1 0,1 0-1 15,-2-1 0-15,8 2-3 0,0-2 2 0,0 2-1 16,-6-1 0-16,5-1-10 0,1 2 8 0,-5-2-3 16,4 4 2-16,0-4-3 0,2 1-2 0,-11 1 3 0,13 1-3 15,-4-1 2-15,1-1-5 0,1 2 2 0,-1-1 1 16,0 0-2-16,4-1 1 0,-4 1 2 15,2 0-2-15,-1 1-4 0,2 3 3 0,-2-4-3 16,0 0 5-16,2 0-5 0,-3 1-1 0,4 0 4 0,-2-1-2 16,-1 0-2-16,-1 0 0 0,1 1 8 0,0 1-10 15,-4-4 7-15,-2 2-5 0,0 2 0 0,-1-1-3 16,-3-1 5-16,3 1-1 0,-1-1-4 16,0 0 5-16,1-1-6 0,5 1 3 0,-6 1 0 0,-1-1 2 15,1 0-1-15,1 0 3 0,-3 0-3 0,3 0-3 16,-2 0 6-16,0 0-3 0,0 0 1 0,0 0-2 15,-2 0-1-15,1 0-1 0,0 0 3 0,1 0 2 16,-1 0-2-16,0 3 1 0,-1-3-2 0,0 2-1 16,-2 0-4-16,2-2 8 0,-4 3 1 0,4-1-3 15,-5-1-1-15,2 1 1 0,-6-1-1 0,5-1 0 16,-1 0 0-16,1 1 0 0,0-1 1 0,-1 3 0 16,4-3-2-16,-5 1 1 0,4 2 2 0,0-2-2 15,-2 1 0-15,-1-4 2 0,1 4-2 0,-1-4 0 16,2 4 0-16,-2-1-4 0,1-1 0 0,0 2 2 15,-2-2-1-15,-1 2 0 0,7-2 0 0,-5 0-1 16,0 0 4-16,-1 0-5 0,1 0 1 0,0 0-1 16,0-2 0-16,-2 2 3 0,3 2-4 0,-3-2 0 15,1 0-3-15,1 0 2 0,-3 0 3 0,4 0-7 16,-5 2 5-16,4-2 0 0,-3 0-3 0,3 0 2 16,-4 0 0-16,3 0-4 0,-3 0 4 0,3 0 0 15,0 0-5-15,-1 0-6 0,2 0 8 0,0 0-6 16,1 0-1-16,3-2 2 0,-4 2 5 0,0 0-3 15,5-2 8-15,0 2 0 0,-4-1-5 0,4-1-4 16,1 2 5-16,-2 0-1 0,1-2 3 0,1 1 4 0,-6 1-7 16,5-3 3-16,-6 4-7 0,4-2 11 15,0 0-8-15,3-2 1 0,-2 3 2 0,2-2 2 16,-2 2-9-16,1-4 14 0,-4 4-4 0,0-3-4 16,-1 0 4-16,6 3 0 0,-4 0-3 0,-2-2-1 0,7-1 2 15,-7 2-2-15,6 0 2 0,-2-2-4 0,-3 1 4 16,4-2-3-16,2 4 5 0,-2-3-5 15,0 1 8-15,-4 0-4 0,4-1-3 0,-4 1 2 16,-1 1 6-16,1 1 2 0,-3-2-4 0,4-1 6 0,-3 1-5 16,1 0-2-16,-3 0 10 0,2-1-7 0,-2 3-2 15,3-2-3-15,-2 1 5 0,0-1-1 0,0 1-2 16,-2 0-1-16,4-2 7 0,0 3-4 16,1-3-3-16,0 1 2 0,-2 0 1 0,0-1 5 0,3 3-7 15,3 0 5-15,-8-3-3 0,4 2 1 0,0-2-1 16,4 0 1-16,-5 1 0 0,1 0 1 0,3 2 0 15,-2-1-2-15,-3 1-2 0,1-2 6 16,2 2-3-16,-4 0 0 0,2-2-1 0,0 2 3 0,-2 0 3 16,3-1-4-16,-2 0 2 0,3 1 0 0,-5 0-5 15,4-1 6-15,2-2-2 0,-6 2 1 0,9-2-10 16,-1 3 3-16,-1 0 7 0,2-2-3 0,-1 2 1 16,-4-1 5-16,6 0-2 0,-4 0-3 0,1-1 3 15,-4 2-6-15,5 0 6 0,-1 0 3 0,1 0-12 16,-5-1 11-16,-1 1-5 0,1 1-1 0,1-1 2 15,-1 0 2-15,-2 0 1 0,3 0-6 0,-3 0-2 16,1-1 5-16,1 1-4 0,-3 1 4 0,3-2 2 16,0 0 0-16,-2 1 5 0,2 0-4 0,0-1-3 15,1 1 3-15,-4-3-5 0,4 2 1 0,4 1 2 16,-6 0-11-16,6 0 9 0,-4 0 3 0,4 0-5 16,-4 1 3-16,0 2 0 15,3-3 0-15,-4 1 2 0,1-1 1 0,-1 0-5 0,0 0 0 0,0 0 2 16,-2 1 9-16,2 0-11 0,-1 1 5 0,-2-2-6 15,2 0 6-15,-1-2-4 0,0 2 1 0,1 2 3 0,-1-2 0 16,1 0-10-16,-1 0 9 0,0 0-2 16,1-2-5-16,-3 1 9 0,5 1 1 0,-1-1-8 15,-3 1 5-15,2 0-3 0,-1-1 0 0,1-2 4 16,-2 3-2-16,0-1-5 0,-2 1 5 0,3 0-3 0,1-3 5 16,-4 3 0-16,0 0-2 0,0 0-4 0,-1 0 4 15,0 0-6-15,5 0 3 0,-6 0 1 0,3-2 3 16,-3 2-1-16,3-1-5 0,-1 2 0 15,-2-1 11-15,3 2-3 0,-9-2-6 0,13-2-1 0,-8 2 0 16,3-1 4-16,1 1 4 0,-9 0-9 0,13 0 3 16,-7-1 2-16,0 1 1 0,-6 0-1 0,12 0-2 15,-6 0-9-15,0-1 18 0,-6 1-4 16,10 1-2-16,-10-1-1 0,10 0 2 0,-10 0-3 16,8-1 2-16,-6-2 0 0,-2 3 5 0,0 0-2 0,10 0-4 15,-10 0 2-15,0 0 10 0,0 0-13 0,7-1 0 16,-7 1-12-16,0 0-25 0,0 0-38 0,0 0-58 15,0 0-140-15,0 0-295 0,-12-7 130 0</inkml:trace>
  <inkml:trace contextRef="#ctx0" brushRef="#br0" timeOffset="141389.5841">2370 9397 178 0,'0'0'183'0,"-8"-8"-5"15,8 8-8-15,0 0-11 0,0 0-11 16,0 0-13-16,0 0-8 0,0 0-10 0,0 0-13 0,0 0-10 15,0 0-3-15,0 0-8 0,0 0-9 0,0 0-4 16,0 0 1-16,0 0-9 0,0 0-8 0,0 0 1 16,0 0-9-16,0 0-5 0,0 0 1 0,0 0 4 15,9 10 8-15,-6-10-6 0,-3 0-1 0,0 6-2 16,0-6-5-16,1 5-7 0,-1 0 4 0,3-4 13 16,-2 3-4-16,-1-4-8 0,1 8-9 0,4-5 3 15,-1 1-2-15,0-2-7 0,0 4-1 0,1-1 29 16,0 0-4-16,5-1-6 0,-2 4-4 0,1-1-2 15,3-2-6-15,3 4-1 0,1-3 3 0,2 2-3 16,3-2-7-16,5 1-2 0,5-2 6 0,-3 0-6 16,4-2-6-16,4-1 0 0,-2 0 2 0,4-4-3 15,2 2-2-15,13-2-2 0,-15 2-1 0,16-3 0 16,-15 1-8-16,15 1-1 0,-12 1 2 0,12-2 2 16,0-2-5-16,3 0-7 0,-2 2-5 0,-1-2-2 15,3 1-8-15,-1 0 3 0,1-1 0 0,0 1-6 16,-2 1 1-16,-1-1 0 0,-2 0 1 0,7 1 4 15,-21-3-2-15,2 3-1 0,11 0-1 0,-11 1 6 16,9-1 1-16,-9 0 2 0,12-3-1 0,-13 4 5 16,13-3 0-16,-16 2 0 0,16 1-1 0,-12 2 7 15,11-3-1-15,0 2-2 0,4-1 3 0,-4-1 2 16,3 2 0-16,-15-1-2 0,19 0 4 0,-2-2-1 16,3 1 3-16,0-1 3 0,-3 0-6 0,3 1 0 15,1 0 4-15,-3-3-3 0,2 0 1 0,-1 3 2 16,-3-1 0-16,2 0-2 0,-19-1 2 0,15-1-1 15,-15 1-2-15,1 1 1 0,1-2 0 0,-3 1 1 16,3 1-2-16,0-3 2 0,12-2-1 0,-15 3-2 16,14 0 0-16,-15-2 1 0,0 1 4 0,1-2-2 15,-1 2 1-15,-5-3 0 0,3 4 0 0,-5-3 2 16,2-1 3-16,-11 6 1 0,2-2 1 0,-2-4 9 16,-1 6 6-16,-2-1 4 0,2-1 6 0,2-1-2 15,-3 0 1-15,0-1 3 0,0 4-3 0,-1-2 0 16,4 0-6-16,-6 0 0 0,-2 1 6 0,6 1 2 15,-2-2 5-15,-2 0-2 0,-1 1-5 0,-1 1-7 16,-2 3-1-16,3-1 0 0,1 0-5 0,-2 1-4 16,4 1 0-16,5 0 0 0,-12-1 0 0,4 3-3 15,4 1-4-15,5-1 0 0,-3 0 3 0,7 4 0 16,-6-4 1-16,-1 3-4 0,1-1 0 0,-2 2 0 16,4-2-4-16,-3 0 4 0,7 5 10 0,-9-1-16 15,9 0-2-15,-2 1 4 0,-6 1-2 0,-2-4 4 16,1 4-4-16,0-3 0 0,-7 1 3 0,2 0-2 15,0 0-2-15,-4-2 4 0,0-1-5 0,-4 1 0 16,4-1-1-16,-5-1 0 0,-3-1 10 0,3 2-8 16,-4-1 4-16,0-5-5 0,-4 5 1 0,4-5 2 0,-9 7 0 15,4-7-1-15,-4 2 0 0,-1 2-1 16,-8-1-1-16,5-2 1 0,-1 1 0 0,-4 0 0 16,0 1-1-16,2-1-3 0,-1 1 2 0,3-2 5 15,-4 3-10-15,3-4 4 0,5 0-1 0,-3 1-3 0,-1 0 2 16,-4-1-4-16,5 0 1 0,3 0-2 0,-4-1 2 15,2 1 3-15,3-1 0 0,-1-2 1 16,4 2 0-16,6 1 2 0,-10-6-2 0,6 3 0 16,4 3 1-16,-6-5 1 0,6 5-1 0,-3-7 2 15,3 7-2-15,5-7-2 0,-4 2 4 0,3 0-6 0,1 3-4 16,3-5 8-16,0 2-7 0,4 2-1 0,-4-1 0 16,5-1 3-16,-1 2-1 0,1-1 2 0,5-2-2 15,-5 4 4-15,3 0 2 0,0-2-3 16,-1 4 1-16,3-3 2 0,-6 2-3 0,2 0 3 15,4 2-3-15,-1-2 2 0,-3 1 1 0,4-1 0 0,0 1-1 16,1 0 4-16,-2 1 0 0,2-1-3 0,-6 0 4 16,6 1-1-16,-1 0-3 0,-5 1 2 0,2-1-1 15,-1 0 1-15,-2 2-2 0,0-3 0 16,0 3 0-16,-1-2 2 0,1 0 2 0,-2 1-2 16,4-1 1-16,-1 3 1 0,1-2 0 0,4 1 2 0,-1 0-6 15,1-1 1-15,1 2 1 0,2-1 6 16,7-1-1-16,0 1-3 0,3 1 2 0,-5 0-1 0,5-3-2 15,-3 3 1-15,0-3 0 0,0 3 0 16,-1 0 1-16,2 0-3 0,-1 0 2 0,0-1-1 0,-1 0-2 16,4-1 4-16,-3 1-2 0,1 2 1 0,1-1-1 15,-1-3 2-15,4 0-3 0,-2 2 2 0,0 1 1 16,-1 0-1-16,1-2-1 0,2 0-2 16,0-2 4-16,2 0 1 0,1 3-5 0,1-3 7 15,-2 4-4-15,3-3 0 0,0 1 0 0,-1 1-1 0,-1-1 3 16,-1 0 3-16,1 1 0 0,0 0-2 0,0-1 2 15,-3 3-1-15,3-4 5 0,0 0-3 0,-1 2 1 16,0-1-2-16,2 1 6 0,1-1-3 16,-2-2-2-16,4 3-1 0,-3 0-3 0,1-3 3 15,-1 1 2-15,-1 1-8 0,1-1 7 0,-1 1-6 0,1 1 8 16,14-2-7-16,-22 2 1 0,7-2 1 0,-5 0 1 16,1 4-1-16,1-2 2 0,-3 1-5 0,2-1 2 15,-1-1 3-15,-3 0-3 0,3 1-6 0,-4-1 2 16,1-1 3-16,0 2 2 0,-5-2-4 0,5-1 0 15,3 3 6-15,-3-2-2 0,4 2-2 0,-3-1 1 16,3-2-4-16,-4 3 0 0,3-3-1 0,-2 1 4 16,6 3-6-16,-3-1 7 0,-4-1-3 0,4 1 0 15,1-2-2-15,-1 0 1 0,-4 1 0 0,3 1 7 16,-3-2-6-16,-1 0 6 0,-4 2-6 0,5-2 2 16,1-1-4-16,3 0-1 0,-5 3-4 0,5-5 0 15,-3 1-4-15,2 2-2 0,0-2-1 0,1 1 2 16,1 0 0-16,0-1-5 0,-1 1 1 0,-1-3 1 15,-2 3 1-15,-1 0-5 0,4-1 3 0,-5 0-4 16,1 1-11-16,3 0 1 0,-1-3-7 0,-3 0 1 16,0 3-6-16,3-2-7 0,-7 0 6 0,3 1-2 15,5-3-3-15,0 2 0 0,-3-1 2 0,0-2 8 16,1 3 3-16,-1 0 0 0,-7 2 12 0,2-3-6 16,5 1 4-16,-6 0 2 0,6 1 4 0,-8-1 0 15,2 0 7-15,5 1-2 0,-3-1 1 0,4 2 0 16,0-2 2-16,-6-1 1 0,1 3 3 0,5 0 1 15,0 0-2-15,0-1 2 0,-6 0 1 0,10-1 0 16,-13 1 1-16,3 0-1 0,1 0 2 0,4-1 1 16,-7-1 0-16,2 3 0 0,-2-1 2 0,-2 1 5 15,0-1 4-15,1-1 0 0,-2 0 4 0,-2 1-6 16,3 1-1-16,3-2 1 0,-1 2-1 0,-2-1 1 16,1 1-1-16,-1-1-2 0,1-2-1 0,-6 3 0 15,6-1 1-15,-2-1 0 0,2 4 1 0,10-4-1 16,2 4-1-16,1-2-3 0,1 1-1 0,-2-1 4 15,-3 2-3-15,0-1 0 0,0-4 2 0,-5 3-3 16,7 2 5-16,-2-4-3 0,1 2 0 0,0 0-1 16,2 0-1-16,1 0-1 0,0 0 0 0,-4-1-3 15,4-1-4-15,-10 4-3 0,8-4 0 0,-3 0-5 16,-5 0 5-16,6 0-6 0,0-1-1 0,2 0-3 16,-2 0 0-16,-1-3-1 0,1 3-8 0,1-2-4 15,-1 2-1-15,-2-3-2 0,-6 1 0 0,7 4-3 16,-4-1 4-16,0-2 2 0,-2-3 3 0,0 4-5 15,6 0 3-15,-5-1 6 0,6-1-5 0,-1 0 4 16,-7 3-2-16,8 1-3 0,-7-1 3 0,7 0-8 16,-8 2-3-16,1 0 2 0,0 0 2 0,1 1-1 15,-4-1-10-15,13 1-7 0,-11-1-1 0,-2 0 17 16,10 0-3-16,-9 2 13 0,1-2 2 0,-3 0 16 16,2 0 6-16,2 0 8 0,2 0 2 0,-4 0 0 15,2 0 10-15,-1 0-3 0,0 0 3 0,-2-3 3 16,3 2 0-16,-3 1 11 0,-2-3 5 0,2 1-6 15,0 0-6-15,-4 1-2 0,4-2-1 0,-4 1 5 16,-1-1-2-16,5 2 0 0,-5-2 7 0,1 1-3 16,-3-1 6-16,4 2 7 0,-2-2-2 0,0 0 1 15,1 1 2-15,0 2-3 0,0 0-4 0,-1-3 3 16,1 3 0-16,1-2-6 0,-1 2-2 0,-1-2-3 16,4 2 2-16,-7-1 0 0,3 1-1 0,-2-1 1 0,1 0-3 15,-3 1-3-15,2-2 0 0,0 2-2 0,-4 0 3 16,3-3 2-16,-3 2 0 0,-7 1 7 15,15-1-3-15,-5-1 0 0,-1 0-4 0,-1 1-2 16,-1-2-2-16,5 1 4 0,1 0-6 0,-3-1 0 16,0 3 0-16,3-2-4 0,-3-1-2 0,2 3-3 15,-1 0-2-15,-1-1 4 0,-2-2-1 0,1 3-4 0,-1-2 3 16,-1 1-3-16,-7 1 1 0,12-3 3 16,-12 3-2-16,15-4-5 0,-7 4 3 0,-8 0-3 15,19-5 0-15,-12 3 3 0,-2-1 1 0,-5 3 2 16,16-5-1-16,-9 3-1 0,0-2 0 0,2 1-1 0,0 0-1 15,0-1 2-15,-1-1 1 0,-4 0-1 0,-4 5 0 16,11-7 5-16,-7 1 2 0,1 2 5 0,0 1-3 16,-1-1-3-16,0-4-2 0,0 3-1 15,-4 5-1-15,5-11 3 0,-1 6-2 0,-3 0-4 0,-1 5 4 16,5-12 2-16,-2 8 1 0,1-1-2 0,-2-1 6 16,-2 6-1-16,9-9-1 0,-7 4 0 0,1 2-3 15,1-3 3-15,-4 6 3 0,5-11 2 0,-4 8-7 16,-1 3 3-16,4-9-1 0,-4 4 0 15,0 5 5-15,0 0-3 0,4-9-3 0,-4 9 0 0,1-7-2 16,-1 7 1-16,3-5-4 0,-3 5-1 0,0 0 3 16,-4-10-6-16,4 10 4 0,0 0-2 0,-6-6-2 15,6 6-3-15,0 0 1 0,0 0-3 16,-8-4 3-16,8 4 0 0,0 0 0 0,0 0-2 0,0 0-1 16,-19 4-2-16,19-4 5 0,-11 3-3 0,11-3 4 15,-7 2-2-15,7-2 1 0,-10 6-1 0,6-2-1 16,0 1 2-16,4-5-1 0,-9 6 1 0,5-4-3 15,4-2 0-15,-5 7 0 0,5-7 1 0,-5 7 1 16,5-7 1-16,-4 5-2 0,4-5-2 0,-4 9 2 16,4-9 0-16,0 6 0 0,0-6-2 0,-1 7-4 15,1-7-17-15,0 0-28 0,-1 5-35 0,1-5-56 16,0 0-68-16,0 0-250 0,0 0-498 0,0 0 220 16</inkml:trace>
  <inkml:trace contextRef="#ctx0" brushRef="#br0" timeOffset="144224.2248">15662 9307 69 0,'0'0'160'0,"-4"-3"-14"0,4 3-6 15,-3-2-13-15,3 2 3 0,0 0 0 0,-6-3-8 16,6 3 0-16,-5-2-3 0,5 2-15 0,0 0-8 16,0 0-7-16,0 0-10 0,0 0-10 0,0 0-5 15,-9 0-9-15,9 0-5 0,0 0-6 0,-4 3-5 16,-1 0-1-16,5-3-6 0,-5 7-1 0,0-3-6 16,1 1 0-16,0-3-7 0,-1 1-1 0,1 2 5 15,0 2 2-15,0-1-1 0,2 2-9 0,-2 0 0 0,3-3 4 16,1 0 7-16,1 5-5 0,3 0 4 0,-2-1 6 15,2 0-2-15,4 0-3 0,4 4-11 16,2-4-1-16,1 2 5 0,3-2 0 0,0 1 2 16,5-1-2-16,2 1-2 0,2-2-1 0,1 1-1 0,0-4 0 15,3 2-4-15,-3-2 2 0,1 2-7 0,3-4-1 16,-1 2 2-16,4-2 0 0,-1-2-3 0,2 0-5 16,-4 1-5-16,1-4 1 0,3 2-5 0,-4 0 2 15,2-1 0-15,-2-1-6 0,4 0-5 0,-1-1 5 16,-3-1-1-16,1-2 3 0,0 2-1 0,4 0 4 15,-1-4-9-15,0 5 13 0,-1-4-1 0,1 0 0 16,1 1 1-16,0-1 2 0,2 2-1 0,12-1 0 16,-13-2 4-16,17 3 2 0,-18 0-2 0,14 1-3 15,-15-1 4-15,1 3 0 0,0 1-1 0,1-2 0 16,-2-1-3-16,1 2-2 0,2 2 1 0,-1-2-9 16,0 2 2-16,-2 2-1 0,0-2 1 0,-2 2 2 15,0-2 2-15,-2 3 0 0,-2 1-2 0,-7-4 5 16,5 1 0-16,-6 3-3 0,-3-1-2 0,3 1 9 15,-3 1 4-15,-1-4-7 0,-4 3-2 0,1 1 2 16,-1-1 1-16,-1-1-1 0,-3 0-1 0,-1 2 3 16,-4 0 2-16,1-1-6 0,-3-1 1 0,0 0 6 15,-3 1-3-15,0-4 1 0,-4 7 2 0,0-4-2 16,-1 0 2-16,-1-2-2 0,-1 2 0 0,-3-2-2 0,-3 2 3 16,4-2 3-16,-5-1-4 0,1 0 4 15,1 0-5-15,0-3 5 0,3 2 0 0,0-2-1 16,6 2 4-16,-1-3 2 0,-1 1-2 0,2 0 0 15,-1-1-1-15,4 4-3 0,5-8 0 0,-1 3 4 0,0-1 1 16,5 1-4-16,1 0-3 0,6-1 3 0,-4 0 1 16,5 1 1-16,3-2 5 0,3 4-4 15,3-2 2-15,3 3 0 0,2 0 6 0,-2-1 1 16,3 3 10-16,0 3 1 0,1-2-4 0,1 2-2 0,4-3 4 16,-1 5 0-16,0-2-7 0,4 2 5 0,15 0-2 15,-6 3 0-15,4 0-4 0,-16-5 2 0,17 6-2 16,-3-2 1-16,5-2-5 0,-2 5 3 0,2-3-2 15,-2 1-1-15,-3 1 2 0,2-1-1 0,-4-3-2 16,1 2-1-16,3 0-4 0,-6 0 1 0,-7-2-1 16,-3 2-3-16,16 1 5 0,-15-4-7 0,13 1 5 15,-16-1-4-15,2 1 0 0,18 0-13 0,-20-2-9 16,6 0 6-16,11 1-1 0,-14-2-2 0,1-1-2 16,-1 1-4-16,0-2 1 0,0 0 0 0,0 0-1 15,-1 0 3-15,0-2-10 0,-2 1 6 0,0 1 0 16,0-2-1-16,0-2 4 0,-2 1 4 0,-2-1 0 15,1 0 2-15,2-1-1 0,-6 1-6 0,2 0 14 16,-3 0-2-16,-8 0-1 0,7-4-1 0,-5 2 5 16,-2 1 2-16,-1-2-2 0,3 2 1 0,-4-2 14 0,1 2 2 15,2-2-1-15,-3 1 8 0,3 1 2 16,-3-3 10-16,0 3-6 0,1 1 3 0,0-4 3 16,1 5-4-16,1 0 1 0,0 0 2 0,1 1-6 15,-2-2-2-15,9 3-3 0,-2-3 1 0,-8 4-4 0,3-1 3 16,0-1-7-16,-2 0 4 0,2 0-3 0,-2 1-5 15,2-1 5-15,-1 1-1 0,-2-3-3 16,1 4 2-16,-4-2-2 0,1 1-2 0,0 0 3 16,-3 0-1-16,0 1-2 0,0-2-1 0,-1 1-1 0,2-1 2 15,-3 0-3-15,1 0 3 0,-2 2 3 0,1-3-2 16,-3 1 1-16,1 1 8 0,-4 0 10 0,1 0 6 16,-1-1-2-16,0 0-8 0,-1-3 10 0,-1 3-10 15,-3-1-3-15,-1 3-5 0,3-6 1 0,-2 2-2 16,2 0 0-16,-6-2 0 0,3 2-3 0,0 4 0 15,-4-8-1-15,3 4-1 0,-1 0-4 0,0 0 0 16,-2 2 1-16,1-1-1 0,-1-1-3 0,0 1 2 16,0 1-2-16,4 2 2 0,-8-4 0 0,8 4-4 15,-6-3 3-15,2 3-2 0,4 0 1 0,-11-2 3 16,4 2-4-16,7 0 0 0,-11 2-2 0,3 1-2 16,3-1 2-16,-1 1 4 0,-1-2-1 0,1 2-1 15,0 2-2-15,1-1 1 0,-1 1 1 0,1 0 2 16,0 0 1-16,2 0-1 0,0 0-2 0,0 0 1 15,3-1-14-15,0 0-21 0,0 1-17 0,2 1-21 16,-2-6-31-16,1 6-30 0,4-3-43 0,-5-3-243 16,5 1-454-16,-5-1 201 0</inkml:trace>
  <inkml:trace contextRef="#ctx0" brushRef="#br0" timeOffset="150474.1648">1115 8172 2497 0,'-3'-7'29'0,"-4"-1"-2"16,0-1 18-16,1 1 18 0,1 3 10 0,0 0-3 16,0 1-5-16,0 0 2 0,1-1-1 0,0 2-1 15,-1 1-4-15,2 0-7 0,3 2-7 0,-4-3-11 16,4 3 5-16,0 0 4 0,3 11 4 0,-2 0-5 16,2 0 0-16,1 5-6 0,-2 3-2 0,5 0-5 15,-2 6 2-15,0-7-9 0,-1 2-1 0,2 5-5 16,0-6-5-16,0-2-18 0,-1 4-11 0,0-3-24 15,0-2-19-15,0 1-26 0,-2-7-35 0,-2 1-28 16,3-4-37-16,-2-1-20 0,0-3-21 0,-2-3-211 16,0 0-471-16,0 0 209 0</inkml:trace>
  <inkml:trace contextRef="#ctx0" brushRef="#br0" timeOffset="150718.1303">1045 8107 201 0,'6'-19'196'0,"-2"1"-16"0,5 0-7 0,0 1-8 15,4 2-5-15,5-6 1 0,-2 8-4 0,7-4 0 16,-6 6-5-16,2 0-15 0,-1 4-8 0,1 1-8 16,0 1-11-16,-1 5-8 0,-4 3-4 0,-1-1-8 15,2 4-8-15,-2 3 6 0,-4-1-5 0,1 0-1 16,-3 4-8-16,0 1-2 0,-2 5-1 0,-1-3-7 16,0 1-4-16,-5 1-7 0,-2 0-4 0,2-2-2 15,-3 0-11-15,-1 1-5 0,2-5-12 0,0 2-16 16,-1 0-14-16,0-5-17 0,0 1-25 0,-1-3-30 15,4 0-28-15,-3-1-24 0,4-5-15 0,0 0-30 16,0 0-70-16,0 0-151 0,0 0-433 0,0 0 191 16</inkml:trace>
  <inkml:trace contextRef="#ctx0" brushRef="#br0" timeOffset="150982.3743">1451 8053 121 0,'5'5'202'16,"-1"-2"-22"-16,-3 2-8 0,2 0-10 0,1 2-10 0,-3-2-4 15,8 2-16-15,-4 0-11 0,3 0-10 0,2-1-9 16,0-1-13-16,2 0-5 0,3-3-11 16,0 0-4-16,-2-1-5 0,5-1-7 0,-4-3-5 0,0 1-8 15,0-1 0-15,-2-1-5 0,-2-1-4 0,-3 0 1 16,1 0-9-16,-3 2 3 0,-1-4 2 16,-4 1 10-16,0-1 5 0,-1 2 1 0,-3 0-2 15,-1-2-6-15,-4 3-2 0,0-1-2 0,-1 2-4 0,-3 1-5 16,3-1 0-16,-3 3-1 0,2 0-7 0,-1-2-4 15,3 2 2-15,-2-2-6 0,11 2-23 16,-13-1-27-16,13 1-27 0,-8-1-37 0,8 1-39 16,-6-7-45-16,6 7-197 0,4-10-415 0,-2 2 184 15</inkml:trace>
  <inkml:trace contextRef="#ctx0" brushRef="#br0" timeOffset="151170.1299">1691 7785 137 0,'0'0'260'0,"3"-3"-30"0,-3 3-18 0,0 0-18 16,0 0 3-16,0 0 11 0,0 0-13 0,6 13-15 16,-3-4-9-16,1 4-16 0,1 2-11 0,1 2-14 15,-1 2-15-15,2-2-11 0,-1 6-12 0,5 1-7 16,-4 0-8-16,2-6-27 0,-3-1-32 0,3 2-19 16,-1-1-25-16,-3-2-40 0,3 1-33 0,-3-7-54 15,1 1-38-15,-2-1-212 0,-4-4-438 0,1 0 194 16</inkml:trace>
  <inkml:trace contextRef="#ctx0" brushRef="#br0" timeOffset="152565.8533">1704 8042 16 0,'-1'-1'240'0,"1"1"-18"0,-4-5-13 0,4 5-18 16,4-7-19-16,1 5-4 0,4-1-18 0,-3-1-14 15,7-1-15-15,0 1-12 0,0 0-10 0,4-1-12 16,0 1-5-16,2 0-16 0,1 0-13 0,-3 0-16 15,2-1-14-15,-2 1-17 0,-3-1-8 0,3 0-13 16,-6 1 1-16,2-1-17 0,0 1 0 0,0-1 6 16,-4 1 2-16,2-1 5 0,-6 0 1 0,2-2 1 15,-4 2 0-15,-1-1 0 0,0 0 15 0,-2 3 6 16,0 3 12-16,-4-9 8 0,4 9-2 0,-5-5 5 16,3 1 8-16,-3 1 3 0,5 3-1 0,-13-2-1 15,8 2 6-15,-3 0 4 0,8 0 5 0,-15 4 1 16,6-2 4-16,1 2 0 0,-2 1-3 15,1 2 7-15,5 0 1 0,-1 3 0 0,-1-1-7 0,2 3-9 16,4 0-2-16,0-2-2 0,0 5-6 0,4-3-2 16,-1 2-6-16,4-2 0 0,-1-3-2 0,1 3-1 15,3-4-4-15,-1 1-6 0,0-1 1 16,2-1-6-16,-1-2-6 0,1-2 2 0,1-2 0 0,0-1-2 16,1 0-4-16,-3-3-1 0,0-1-4 0,0-1-3 15,1 0 5-15,-1-2-4 0,1 0 3 0,-2-2-5 16,2-4-1-16,-4 2 1 0,2 0 1 0,-4 0 2 15,3-4-3-15,-4 3 3 0,2 1-2 0,-2 0 1 16,-3 2 5-16,3 2 8 0,-4 1 7 0,3-2 5 16,-2 5-3-16,-1-3-2 0,0 6-2 0,4-2-2 15,-4 2-4-15,0 0 1 0,0 0 3 16,0 0-1-16,0 0 3 0,-4 19-2 0,5-10 3 0,-2 2-2 16,2-3 0-16,3 3-2 0,0-1 0 0,-3 2 0 15,3-1 1-15,1-1-2 0,-1-2-5 0,1 1 9 16,1-4-6-16,0 1 1 0,-1-2 4 0,1-1-2 15,2 1 7-15,-3-3-11 0,-5-1 5 0,11 0-4 16,-11 0 4-16,13-5-3 0,-8 3-5 16,0-3 2-16,1-1 2 0,1 0-2 0,-3 1 1 15,2-3 1-15,-3 1-4 0,2 2 6 0,1 0 4 0,-2 1 4 16,-1-3-10-16,-1 3 1 0,-2 4-1 0,4-8-5 16,-4 8-4-16,3-5 0 0,-3 5-2 0,0 0 3 15,0 0 12-15,0 0-15 0,14 7 4 16,-8-1 2-16,-2-2-3 0,1 4 0 0,-1-2 2 15,5 1 0-15,0 1 1 0,-3 1-1 0,3-4 0 16,4 5-3-16,-3-4-8 0,2 2-7 0,6-4-1 0,-7 1 4 16,8-2-4-16,-7-1 0 0,0-1-5 0,5-2-5 15,1 2-3-15,-4-4-1 0,0 0 3 16,-1-1 0-16,1 1 5 0,0-4 1 0,0 2-2 16,-2-2 1-16,-2 0 4 0,0 0 5 0,1-1 3 15,-1 1 0-15,-5 0 4 0,1 0 4 0,-2-1 0 16,-2 1 10-16,0 2 4 0,-1 0 1 0,-1-1 4 0,0 6 6 15,-1-7-5-15,1 7 0 0,-3-6-7 0,3 6 1 16,0 0-1-16,-8-2 1 0,8 2 10 16,0 0-15-16,0 0-1 0,-18 6-2 0,15-4 3 15,0 3 1-15,0 0-5 0,1-1 6 0,2 3-1 16,0-2-2-16,0-5-3 0,0 9-4 0,4-5-3 16,-3 2-2-16,3-2 3 0,0 2-8 0,1-5 4 0,0 0-8 15,1 2 4-15,-6-3 2 0,12-1-4 16,-12 1 4-16,14-3-1 0,-6 2 3 0,-2-5 1 15,3 0 0-15,-1 1 1 0,0-2 5 0,-1-1-3 16,-2 1 0-16,-1 1 1 0,1-1 1 0,0 0 0 16,-2 0 1-16,-1-1 1 0,-1 1 9 0,-1 1 10 15,0 6 10-15,0-8 0 0,0 5 0 0,0 3-5 16,0 0-5-16,-1-6-3 0,1 6 0 0,0 0-3 16,0 0 0-16,0 0 0 0,-14 15-2 0,12-8 2 15,2 2-2-15,-2 1-2 0,2-1 0 0,0 1-2 16,2-2 2-16,0-1-3 0,3 1 5 0,-1-2-11 15,1 0 0-15,-1-1-1 0,0-1-2 0,1-2 1 16,-5-2 2-16,14 2 0 0,-14-2 3 0,10-4-1 16,-2-4-1-16,1 1 1 0,-3 1 0 0,2-2 0 15,-3-4 1-15,3 3-2 0,-2-1 2 0,3-4 1 16,-5-1 1-16,4 5-1 0,-7-2 7 0,2 2 6 16,-2-2 2-16,1 0-1 0,1 4 1 0,-3-4 2 15,0 10 11-15,0-7 7 0,0 9-2 0,1-9-4 16,0 6-9-16,-1 3-3 0,0-5 1 0,0 5-3 15,0 0 1-15,0 0-5 0,5 14 1 0,-2-9-5 16,2 3 1-16,0 1 3 0,0 0-6 0,3 3 4 16,-3-3-1-16,0 3-4 0,2-3 2 0,0 2 0 15,2-4-3-15,-2 3 6 0,0-3-6 0,-1 1-10 16,1-2-2-16,-2-2-4 0,-1 0 0 0,-3 0 4 16,3-1 0-16,-4-3-1 0,5 5-5 0,-5-5 0 15,0 0-1-15,0 0-4 0,0 0 0 0,0 0 3 16,0 0 3-16,0 0 0 0,0 0 4 0,-19-13-2 15,14 9 4-15,-1 2 0 0,6 2 7 0,-8-5 0 16,8 5-1-16,-7-5 4 0,7 5-2 0,-1-4 2 16,1 4-2-16,0 0-1 0,0 0-7 0,-6-3 4 15,6 3 6-15,0 0-9 0,0 0 3 0,0 0-1 16,0 0 3-16,0 0 3 0,0 0-8 16,0 0-14-16,23 2-7 0,-23-2-21 0,10 3-7 0,-10-3-8 15,0 0-14-15,14 2-15 0,-14-2-26 0,10 3-21 16,-10-3-29-16,17-1-46 0,-17 1-164 0,0 0-408 15,23-2 182-15</inkml:trace>
  <inkml:trace contextRef="#ctx0" brushRef="#br0" timeOffset="155003.843">3806 7916 53 0,'-2'-3'278'0,"-1"-4"-19"0,-2 0-15 0,1 2 0 16,-2-4-13-16,-3 2-17 0,0 1-18 16,0 2-12-16,-2-2-20 0,-1 2-6 0,-1 3-16 15,-6 1-11-15,6 1-16 0,-6 2-5 0,0 4-7 0,2-3-2 16,-1 2-6-16,0 5-4 0,-2 4-10 0,3-3 1 16,3 4-10-16,0-2-2 0,4 3-10 0,-2-1-5 15,4 1-2-15,0-3-10 0,5 3-5 16,1-4 1-16,2-1-7 0,1-1 3 0,2 0-4 15,-2-1-6-15,7-1-3 0,-1-1 3 0,1-1-1 0,2-2-11 16,3-1 4-16,0-3-3 0,5-2 0 0,2-3-3 16,-1-2-5-16,8-3-2 0,-8 1-5 0,6-7 1 15,-1 1-8-15,-1-5-6 0,-2 0 5 0,-1-4-3 16,0 2-3-16,-6-2-1 0,1-2 3 16,-3 0 6-16,-2-2-3 0,-3 1 0 0,-1 0 0 0,-1-4 4 15,-1 2-3-15,-4 3 1 0,4-1-1 16,-8-6 6-16,5 0-4 0,-2 12 2 0,1-6 3 15,0 7 6-15,-3 2 7 0,2 3 10 0,1 6 6 16,0-1-2-16,-1 4-6 0,1 2-7 0,-4-1 4 16,4 4-1-16,0 0 1 0,-6 11 0 0,0-1 13 0,5 1-15 15,-5 10 2-15,3 5-6 0,2 0 4 0,-2 0-4 16,2 0-1-16,6-1 4 0,-5 1-1 16,3 2-5-16,1-3 1 0,2-4-6 0,-1 4-2 15,3-3-7-15,1 5-1 0,1-12-12 0,-1 1-8 16,3-1-7-16,1-3-14 0,-1-1-10 0,1-3-6 0,3-1-3 15,1-2 1-15,-4-2-4 0,1-3 0 0,4-3-4 16,-4-2 5-16,-4 0 7 0,2-2 4 16,4-3 8-16,-7 3 2 0,0 0 8 0,0-1 2 15,0-6 4-15,-4-1 6 0,0 5 4 0,0-1 6 0,-1-1 11 16,0 5 16-16,-3-1 16 0,3 3 10 0,-1 1-6 16,-2-3 2-16,1 4-5 0,-2 3 2 0,0 0 5 15,0 0 1-15,0 0 4 0,0 15 1 0,0-6-4 16,-2 3-6-16,2 0 3 0,0 3-8 15,0 1 2-15,2-5-6 0,0 3-2 0,-1-2 0 16,4 1-12-16,-1-1-13 0,-2-1-17 0,1-2-16 0,1-1-18 16,0 0-20-16,-2-6-19 0,1 2-16 0,-1-1-26 15,-2-3-43-15,0 0-40 0,0 0-205 0,0 0-463 16,9-12 205-16</inkml:trace>
  <inkml:trace contextRef="#ctx0" brushRef="#br0" timeOffset="155718.4027">4136 7779 76 0,'9'13'179'15,"-8"-10"-12"-15,3 2-9 0,-2-1-9 0,4-1-15 16,0 3-11-16,2-2-10 0,0 0-12 0,2-1-16 0,0 0 3 16,1-1-11-16,1-2-13 0,-2-2-5 0,1 2-5 15,0-5-2-15,0 1-8 0,2 0-4 0,-4-3-1 16,1 0-11-16,-2-1 2 0,-3-1-4 15,3-1 1-15,-6-2 8 0,6 0 15 0,-6 2 8 16,2-2 19-16,-1-3-12 0,-3 5 12 0,0-3-7 0,0 1 6 16,-3-1 13-16,3 2 2 0,-4 1 8 0,3 3 1 15,0 3 12-15,-3 0-25 0,3-3-10 0,-2 4-3 16,3 3-9-16,0 0-7 0,0 0-5 0,-5 14 5 16,4-3 1-16,1 3-9 0,-3 6 1 15,2 6-3-15,2-1-6 0,-1 3-8 0,4-2-2 0,0 3-2 16,1 0 1-16,1 1-7 0,1-3-18 0,-1 1-8 15,1-3-17-15,-6-5-20 0,8-1-12 0,-5 0-23 16,-2-2-27-16,1-2-11 0,-2-3-3 0,2-1 3 16,-2-4 10-16,-1-2 17 0,1-1 14 15,-1-4 4-15,3 3 10 0,-3-3 5 0,0 0 2 0,8-9 26 16,-5 3 9-16,1-3 7 0,0-3 3 0,2-5 2 16,1 2-4-16,3-3 1 0,3-4 5 0,-4 4 2 15,2 2 3-15,-1-1 1 0,1 2-7 0,1-1 8 16,1 2-6-16,-2-2 6 0,1 3 2 0,-3 4 3 15,-4 1 6-15,4-2 3 0,0 2 5 0,-4 1 9 16,2-1 16-16,-1 2 5 0,-5 1 11 0,3-1 5 16,0-1 2-16,-3 1 0 0,2 2-2 0,-3 0 16 15,-2-3-5-15,2 7 10 0,-1-5-4 0,1 5 0 16,-5-7-7-16,5 7-6 0,0 0-8 0,0 0-13 16,0 0-4-16,0 0-4 0,0 0-9 0,-10 12-3 15,9-5 0-15,-2 1 0 0,3 5-6 0,-1-2-7 16,2-1 3-16,-1 8-5 0,3-3 1 0,1 2-4 15,-2-5-15-15,-1 5 2 0,2-2-12 0,-2 1-10 16,-1-1-1-16,0-3-8 0,0-1-6 0,0 1 2 16,-4-1-9-16,4 0-1 0,-3 0 1 0,-1-1 3 15,1-1 8-15,-1-2 2 0,2-2 1 0,-1-3 5 16,-1 4 4-16,3-2 6 0,-3-2 5 0,4-2 5 16,-4 1-1-16,4-1 5 0,0 0-4 15,0 0-9-15,0 0-9 0,3-13-13 0,-2 11-16 16,4-3-19-16,-1-2-23 0,1 3-27 0,6-1-24 0,-2-1-9 15,2 3-34-15,0-1-10 0,1 0-19 0,2 1-213 16,-1 0-462 0,-1 0 205-16</inkml:trace>
  <inkml:trace contextRef="#ctx0" brushRef="#br0" timeOffset="158032.844">23274 9295 143 0,'-8'-3'287'0,"-2"1"-10"15,4-1-9-15,-1 2-7 0,0 0-4 0,0-1-10 16,2 1 0-16,5 1-20 0,-5-1-13 16,5 1-14-16,-5-3-19 0,5 3-18 0,0 0-14 0,0 0-7 15,0 0-22-15,0 0-4 0,0 0-1 0,0 0-14 16,22 0-1-16,-12 0 0 0,1 3-20 0,2-3-4 16,5 0-11-16,4 0-3 0,1 1-11 0,5-2 5 15,2 2-8-15,2 0-3 0,3-2-9 0,-2 2 4 16,0-1-6-16,3 0-8 0,3 0 1 0,13 0-3 15,-12-1-8-15,11 0 5 0,-12 1-1 0,-1 0 1 16,2 0-4-16,12-3 0 0,-2 1-7 0,-11 2 2 16,0-2-4-16,-3-1-2 0,3 2 9 0,-1 0-11 15,-3 1 0-15,-1-1-10 0,0 1-1 0,-3-2 6 16,-2 2-6-16,-2 2 0 0,0-4 17 0,-8 5-21 16,3-3 3-16,-6 1 8 0,4 0-10 0,-2-1-8 15,-6 2 8-15,2-2 0 0,-1 1-1 0,1-1 0 16,-6 0 1-16,1 0-7 0,-1 2 1 0,-1-2-5 15,1-2-6-15,-8 2-14 0,9 2 1 0,-9-2-14 16,9 0-5-16,-9 0-1 0,0 0-1 0,5 0-7 16,-5 0-6-16,0 0-3 0,0 0-5 0,0 0-3 15,8 2-5-15,-8-2 1 0,0 0-8 0,0 0-3 0,0 0-6 16,0 0-14-16,0 0-33 0,0 0-22 16,0 0-35-16,0 0-41 0,-26 0-160 0,21-2-446 15,-3 2 197-15</inkml:trace>
  <inkml:trace contextRef="#ctx0" brushRef="#br0" timeOffset="158590.8112">23174 9481 209 0,'-9'0'243'0,"9"0"-5"0,0 0-8 16,0 0-15-16,-5-2-9 0,5 2-21 0,0 0-13 15,0 0-18-15,0 0-15 0,0 0-10 0,0 0-7 16,0 0-5-16,13-7-6 0,-7 7-11 0,6 0 7 16,-2 0-14-16,9-3-6 0,0 3-7 0,2 0 1 15,12-2-7-15,0 1-1 0,8-1-8 0,13-1-6 0,-3-1-10 16,1 2-1-16,3 1-8 0,0 0-3 16,0 0-1-16,1-2-2 0,3 2-3 0,0 1-5 15,-2 0-3-15,4-3-5 0,-4 3 1 0,3 2-4 16,-2-4-4-16,-4 0-1 0,3 2-5 0,-18 0 6 0,0-3-9 15,-2 3 6-15,-3 0-4 0,-2-3-3 16,0 2 0-16,1 0-2 0,-12 1 3 0,-1-2-1 16,-2 1 1-16,3 0 1 0,-4 1 1 0,-4 0-5 15,0-3 3-15,-7 3 0 0,2 0-1 0,-1 0 2 0,1 0 1 16,-3-2-5-16,-5 2 1 0,8 0 1 16,-8 0-4-16,8 0 2 0,-8 0 1 0,0 0 1 0,0 0-8 15,6 0 5-15,-6 0 0 0,0 0-12 0,0 0-6 16,0 0-5-16,8 2-3 0,-8-2-12 0,0 0-23 15,0 0-29-15,0 0-45 0,-11 7-60 0,11-7-58 16,0 0-222-16,-15-3-515 0,3 3 229 0</inkml:trace>
  <inkml:trace contextRef="#ctx0" brushRef="#br0" timeOffset="180272.1356">2034 12235 39 0,'-7'-3'159'16,"7"3"-1"-16,-5-4-3 0,5 4-5 0,-5-2-1 15,5 2-5-15,0 0-13 0,-5-3-9 0,5 3-10 16,0 0-15-16,0 0-7 0,0 0-12 0,0 0-7 15,0 0-6-15,-4-2-9 0,4 2-4 0,0 0-6 16,0 0-9-16,0 0 0 0,0 0-7 0,0 0-3 16,0 0 1-16,0 0-4 0,0 0-1 0,0 0 9 15,4 11 1-15,-3-8 7 0,-1-3 1 0,8 5 0 16,-3-2 0-16,4-3-2 0,3 4-3 0,2 1 3 16,11 5 2-16,2-8-2 0,5 1-7 0,0 0-4 15,1-3 0-15,18 5-4 0,0-7-3 0,3 5 1 16,5-3-3-16,-3 3 0 0,4-2 0 0,7-1-5 15,-4-1 0-15,-5 1 0 0,2 1-5 0,-1-5-1 16,-6 3-1-16,0 1-7 0,-14 1-1 0,1-2-1 16,0-2-7-16,-3 3 3 0,-2-1-4 0,-3 0 1 15,3 0 2-15,-7-2-1 0,-6 3-3 0,-3-2 5 16,0-2 4-16,-2 6-3 0,-7-5 1 0,-2 2 2 16,-2 0 3-16,-1 1 6 0,-5 0 3 0,10 0 6 15,-10 0 4-15,8 0 1 0,-8 0-1 0,0 0-3 16,1-4-3-16,-1 4-1 0,0 0-2 0,0 0-4 15,0 0 1-15,0 0-2 0,-12-3 0 0,12 3-1 16,-8 0 1-16,8 0-2 0,0 0-2 0,0 0-3 16,-10 2-4-16,10-2-7 0,0 0-5 0,-6 1-11 15,3 1-18-15,3-2-23 0,-5 3-21 0,5-3-17 16,0 0-31-16,-7 6-26 0,7-5-48 0,0-1-123 16,0 0-360-16,-5 5 159 0</inkml:trace>
  <inkml:trace contextRef="#ctx0" brushRef="#br0" timeOffset="182213.3866">4478 12405 22 0,'0'0'229'0,"-9"0"-9"15,9 0-7-15,0 0-16 0,-6-2-14 0,6 2-17 16,0 0-11-16,0 0-10 0,0 0-7 0,0 0-13 16,24 5-5-16,-7-6-12 0,3 4-10 0,11-3-6 15,6 1-5-15,1 0-4 0,12-2-7 0,5 1-2 16,0-1-1-16,8-2-10 0,1 0 1 0,30 1-10 15,-4-3-2-15,4 3-6 0,1 0-7 0,-2-1 0 16,-29 1-7-16,37 1-1 0,-8 0-1 0,0 0-4 16,-2-1 1-16,-27 2-6 0,31 0 4 0,-29-3-14 15,25 3-1-15,-26 0-4 0,0-2-2 0,-1-1-1 16,1-1-4-16,3 6-1 0,-9-4-2 0,1 0 1 16,-3 1-5-16,-6-1 4 0,-12-1-2 0,-2 0 4 15,-3 1-2-15,0 2 1 0,-3-2-2 0,0-1 2 16,-3 3 1-16,-1-2 2 0,-7-1 7 0,-2 3-12 15,0-2 5-15,0 2 3 0,-5-3-6 0,0 3 0 16,-2-1 1-16,-1 1-2 0,3-1 2 0,-6-1 0 16,4 2 5-16,-2 0-4 0,-3 0-1 0,2 0-2 0,-3 0 3 15,3 2-1-15,-8-2 0 0,10 0 3 16,-10 0 0-16,9 0 0 0,-9 0-2 0,5 0 1 16,-5 0 1-16,0 0-2 0,7 0 0 0,-7 0 1 15,0 0-2-15,0 0-3 0,0 0-2 0,0 0 3 0,7-2-11 16,-7 2-8-16,0 0-9 0,0 0-8 0,0 0-19 15,0 0-23-15,0 0-36 0,0 0-47 16,0 0-50-16,0 0-178 0,0 0-425 0,0 0 188 16</inkml:trace>
  <inkml:trace contextRef="#ctx0" brushRef="#br0" timeOffset="189991.9993">2219 11233 137 0,'-5'-4'143'16,"-1"0"12"-16,0-2-8 0,-1 4-9 0,-2-4-8 15,4 3 15-15,0-4 1 0,-3 3-7 0,3 3-6 16,0-5-9-16,-3 2-8 0,4 1-9 0,-1 0-8 0,0 1-10 16,0-2-6-16,1 3-9 0,-1-3-11 0,1 3-4 15,-5-2-8-15,3 2-3 0,6 1-6 16,-13 4-5-16,7-4-3 0,-2 1-4 0,0 2-5 16,3-1 0-16,-3 3-4 0,0-4-2 0,1 4-2 15,1-1 0-15,-1 0-5 0,2 0-2 0,-1 0 2 0,1 3-1 16,1-1-3-16,0-1-2 0,0 2 3 15,2 2-1-15,-2-2-3 0,0-1-3 0,4 6 5 16,-4-3-6-16,2 1 0 0,-2 0 1 0,4 2 0 16,-1 0 0-16,-2 0-2 0,3 0-2 0,-1 4 1 15,-3 2-1-15,4 1 5 0,-1-1-3 0,-2 6 0 0,-1 2-3 16,3 2 1-16,-5 3 3 0,1-2-1 0,-2-3 4 16,3 3-5-16,-1 2 2 0,-4-1 0 15,8 0 0-15,-3 3-1 0,-1-3 3 0,1 1-2 16,-1-1 0-16,1 2-2 0,0-4 3 0,-2 1-1 15,6-1 1-15,-5-1 1 0,1-1-4 0,0-2 2 0,0-4-1 16,0 4 0-16,1-6-3 0,0 1 3 0,-1-2 3 16,3 0-3-16,-1-1-3 0,0-2-6 15,2-2 1-15,2 3 2 0,-2-3-5 0,2-2 2 16,1 2-2-16,2-1 3 0,-2-2 2 0,3 2 1 16,0-1 2-16,0 0 0 0,5-1-3 0,0 1 3 0,-2-3 1 15,1 4 0-15,3-5-2 0,-1 6 2 0,-1-7-4 16,1 5 3-16,4-6-1 0,-4 2 3 0,2-2 3 15,2 0-5-15,-2 1 3 0,3-1-3 0,2 0 1 16,-3-1-19-16,-2-3-14 0,-3 2-23 16,3 0-26-16,0-4-39 0,4 0-16 0,0 0-54 0,-5 2-129 15,0-1-349-15,4-3 156 0</inkml:trace>
  <inkml:trace contextRef="#ctx0" brushRef="#br0" timeOffset="190969.6447">3838 11151 177 0,'0'0'194'0,"0"0"-21"0,0 0-12 0,-5-3-21 15,5 3-8-15,0 0-14 0,0 0-7 0,0 0-14 16,0 0-6-16,0 0-13 0,0 0-5 16,17-1-3-16,-17 1-5 0,10 0-7 0,-5-1-11 0,4 0 6 15,-4 1-4-15,-5 0-3 0,13 1-3 0,-5-1-3 16,3 1-4-16,-6 0-5 0,3-1-7 0,-3 3 1 15,5-1-2-15,-1 2 0 0,-3 0-4 0,3 0-1 16,0 2-3-16,-1 1-2 0,0-2 2 0,-1 6 4 16,3 3-8-16,-3-3 9 0,-1 5 1 0,6 9 3 15,-6-6-3-15,1 0 1 0,2 4-5 0,2 3 0 16,-2 2-2-16,-4 0-1 0,4 3-2 0,-4 0 1 16,3 0-2-16,-2-1 0 0,1 4 0 0,0-1-2 15,-3 0-1-15,0 5 0 0,0-4-6 0,-3 2 2 16,3-2 0-16,-2 2-8 0,0-1 3 0,-2 2-6 15,-4 9-5-15,3-16-2 0,-2 2-3 0,2-2-3 16,-2 2 1-16,2-5 1 0,-3 2 5 0,0-1 3 16,-1 0 1-16,0-7-2 0,5 4-2 0,-1-6 1 15,1 5 2-15,1-5-4 0,-1 1 0 0,3-1 1 16,-3-2-14-16,-3 3-11 0,3-4-4 0,0-3-6 16,-1 1 6-16,-3-2 4 0,4-1 6 0,-1 0-1 15,-3 0-5-15,0-3 0 0,0 4 3 0,-1-4 0 16,0 4-5-16,-4-6-5 0,-3 3 0 0,1-2 2 15,-4 2-15-15,4-2-7 0,-5-2-1 0,-1 0-6 16,2 2-11-16,-4-2-42 0,-2 0-81 0,-1-2-223 16,1 3 99-16</inkml:trace>
  <inkml:trace contextRef="#ctx0" brushRef="#br0" timeOffset="192918.1233">5208 11183 171 0,'-5'-4'208'0,"0"-1"-19"0,0-1-14 0,-6 1-20 0,6 2-12 15,-5-1-8-15,1 1-11 0,0-2-8 0,2 4-7 16,0 1-7-16,-4-1-15 0,-2 1-9 0,3 2-9 16,-2 1-6-16,1 2-8 0,-1-1-5 0,2 1 0 15,-3 2-6-15,3 0-10 0,-4 1 0 0,1 2-6 16,-1 3-5-16,5-6 2 0,-1 7-1 0,1 1-4 15,0-6-1-15,4 1-1 0,-3 1-7 0,6-1 0 16,-1 2-1-16,3 1 0 0,5-1-4 0,-1 2-1 16,1 2-6-16,0 0 0 0,5 1-1 0,-2 4 1 15,4 3-3-15,-2-7-5 0,-1 8 8 0,1-1 0 16,-2 1-3-16,1 1 2 0,0 1-1 0,-3-1 1 16,0 2 0-16,1 2-6 0,-6 4 7 0,1 0 0 15,-3 12-4-15,-1-11 5 16,-6 12 0-16,4-13-2 0,-3-1 1 0,-1 2 2 0,0-3-2 0,-2 4 5 15,1-3-5-15,0-3 1 0,2 4-2 0,0-1 0 16,2-1 2-16,1-6-1 0,4 2 0 0,0-2 2 16,3 0 1-16,3 1-1 0,1-5-1 0,0-1-6 0,-2-4 2 15,4 0 5-15,3 0-4 0,0-1-1 16,1-3 0-16,2 2-4 0,1-1 0 0,3-4-4 16,0 0-26-16,0-1-17 0,3-2-20 0,5 0-30 15,-8-3-40-15,2 0-170 0,-1-1-340 0,1-1 151 0</inkml:trace>
  <inkml:trace contextRef="#ctx0" brushRef="#br0" timeOffset="193491.115">6771 11186 115 0,'-4'-6'235'0,"0"1"-5"0,3 2-9 16,-1-1-12-16,2 4-3 0,-2-5-24 0,1 2-16 15,1 3-21-15,0 0-15 0,3-4-11 0,3 3-14 16,-6 1-9-16,11 2-23 0,-2-1-8 0,1 3-3 0,3 2-1 16,2 1-6-16,0 5 2 0,6 5-5 0,-2 4-3 15,2 1 2-15,-1 0-4 0,6 7-2 16,-7 2-2-16,12 9-3 0,-3 6-6 0,3 4-1 16,-3-1-3-16,-2 0 1 0,4 2-6 0,-6-1-1 0,-1-2-4 15,-2-1 4-15,-2-1-4 0,-6 0-1 16,-5-10-2-16,-4-1 1 0,-1-3-2 0,-5 0-5 15,0-1 1-15,-5-4 0 0,-5-5-6 0,-2 3-5 0,-8-2-6 16,2-3-15-16,-5-1-26 0,-6-1-18 0,2-3-29 16,-5-4-26-16,1-2-35 0,-2-2-46 0,-3-1-219 15,-1-3-453-15,1-4 201 0</inkml:trace>
  <inkml:trace contextRef="#ctx0" brushRef="#br0" timeOffset="194528.3211">3045 10879 263 0,'-3'-1'243'0,"-1"-2"-29"0,4 3-23 0,0 0-19 16,0 0-4-16,-10 8-10 0,10 1-10 0,-1 0-5 15,-2 8-11-15,3-1-8 0,-1 1-5 0,-3 4-15 16,4-1-7-16,-4 3-7 0,3 5-9 0,1-10-7 16,-4 1-10-16,4-2 0 0,-4 1-13 0,4-2-2 15,-1 0-7-15,-2-5-4 0,2 0-2 0,1-1-5 16,-4-2-1-16,3 1-3 0,-2-5-1 0,3 2-1 15,-1-2-3-15,-3 0-5 0,2-1 0 0,2-3 0 16,0 0-3-16,0 0-6 0,-16-9 3 0,15 1-4 16,-4-2-4-16,5-1-2 0,-3-8 3 0,3 1-3 15,3-7-1-15,-2-2-1 0,3-1 5 0,0 1-7 16,1-1-1-16,-1 3 6 0,2 0-5 0,-1 8 1 16,3 0-1-16,-3 5-1 0,3 0 0 0,-3 3 5 15,0-2-4-15,0 3-3 0,-1 2 0 0,0 3 9 16,0 1-7-16,1 2 2 0,-5 0 2 0,10 2 6 0,-2 1 5 15,1 7 0-15,3 0-1 0,0 2 0 16,0 5 0-16,3-3 4 0,2 6-4 0,2 1 1 16,-2-1 0-16,0 1-2 0,2-1 0 0,3 0 2 15,-4 2 0-15,1-4-3 0,-5-3-10 0,1-1-18 0,0-1-30 16,-2-2-29-16,0-1-40 0,-4 0-40 0,1-2-34 16,-2 0-245-16,-4-2-473 0,-1-1 211 0</inkml:trace>
  <inkml:trace contextRef="#ctx0" brushRef="#br0" timeOffset="194683.998">3083 11105 40 0,'0'0'202'0,"-5"-3"-30"0,5-1-15 0,0 4-25 0,11-8-20 0,0 3-29 15,2-4-24-15,6 0-34 0,2 2-42 0,6-3-53 16,-9 3-80-16,9-3-161 0,-3 2 71 0</inkml:trace>
  <inkml:trace contextRef="#ctx0" brushRef="#br0" timeOffset="195106.3841">3510 10811 161 0,'0'0'154'0,"-8"-1"-5"0,8 1-11 0,0 0-6 0,-6 0-6 0,6 0-5 0,0 0-14 0,0 0-7 16,0 0-1-16,0 0-12 0,0 0-5 0,0 0-4 15,-8 0-6-15,8 0-9 0,0 0 0 0,0 0-8 16,0 0 1-16,0 0-8 0,0 0-5 0,0 0-5 16,0 0-3-16,-4 2 3 0,2 3 3 0,-1 0 1 15,-2-3-2-15,4 5 9 0,-3 1 0 0,0 3-1 16,-1 4 3-16,0-1-1 0,-2 3-1 0,2 1 2 16,0-2-1-16,1 2-5 0,-1 1-6 0,4 0-5 15,-2-2 5-15,6 2-8 0,1-4-6 0,-2 0-2 16,6 0 0-16,5 1 10 0,0-3-13 0,2-4-3 15,4 1-1-15,8-2 0 0,0-3-9 0,3-1-12 16,1-1-23-16,1-4-29 0,-1-1-36 0,-1 1-48 16,1-3-52-16,-9 2-210 0,-1-4-436 0,6 1 192 0</inkml:trace>
  <inkml:trace contextRef="#ctx0" brushRef="#br0" timeOffset="195688.9788">5937 10878 95 0,'0'0'277'16,"2"-4"-29"-16,-2 4-23 0,0 0-11 0,0 0-18 16,10 6-12-16,-5-1-13 0,2 7-26 0,0-1-11 0,0 4-11 15,0 2-15-15,1 3-10 0,-4-2-10 0,3 9-8 16,-1-2-8-16,0 2-8 0,-1-4-3 16,-4-3-6-16,2-2-10 0,-2 0-7 0,-1 1-20 0,-1-2-31 15,1-2-30-15,-3-2-35 0,-2 1-35 0,4-5-37 16,-5-1-38-16,0 1-171 0,-2-2-390 0,-1-2 173 15</inkml:trace>
  <inkml:trace contextRef="#ctx0" brushRef="#br0" timeOffset="195963.8687">5834 10908 167 0,'13'-17'204'0,"4"-6"-21"0,3 6 0 0,2 2-10 16,2 3-9-16,0-2 5 0,-3 6-11 0,8 2-14 15,-10 0-11-15,3 5-12 0,0 1-6 0,-2 1-16 16,-2 5-5-16,0 0-7 0,-7-1-12 0,-2 5-3 16,3 2-10-16,-6-1-2 0,-2 2-7 0,-1 5-3 15,-5 1-3-15,0-3 8 0,-3 1-14 0,-4 0 1 16,-4 0-10-16,-3 4 3 0,0-2-6 0,1-4-1 16,-2 0 0-16,-6 0-3 0,1 0-6 0,4-5 1 15,1-1-2-15,1 0-3 0,0-1-3 0,-1-1-9 16,4-2-9-16,3-3-17 0,0 3-23 0,1-2-26 15,-1 0-37-15,4-2-35 0,0-2-29 0,6 1-61 16,-5-6-134-16,3 1-399 0,2 5 176 0</inkml:trace>
  <inkml:trace contextRef="#ctx0" brushRef="#br0" timeOffset="196993.947">5949 11072 66 0,'-1'-4'215'0,"1"4"-9"15,0-6-7-15,0 6-10 0,0-3-14 0,0 3-15 16,0 0-15-16,-2-7-15 0,2 7-13 16,0 0-12-16,0 0 6 0,0 0 7 0,0 0-9 15,0 0-12-15,0 0-9 0,6 15-7 0,-4-7 1 0,0-2-10 16,0 3-9-16,-1 3 12 0,-1 0 13 0,0 0-18 16,2 4-8-16,-2-1-8 0,-2 1-1 0,2 0-5 15,0-4-7-15,2 1-5 0,-4-1-1 0,2 1-3 16,0-1 8-16,-1-1-17 0,0-1 2 0,1-1-3 15,-1-1-5-15,1-2-3 0,-2 2-9 0,2-4-9 16,-1 1-8-16,0 1-19 0,-1-3-14 0,4 1-18 16,-2-4-24-16,-3 4-51 0,3-4-51 0,0 0-69 15,0 0-150-15,0 0-440 0,-4-11 196 0</inkml:trace>
  <inkml:trace contextRef="#ctx0" brushRef="#br0" timeOffset="197363.5543">6376 10824 178 0,'0'0'228'0,"1"-2"-11"16,-1 2-15-16,0-5-17 0,0 5-19 0,0 0-18 0,0 0-15 16,0 0-14-16,0 0-14 0,0 0-11 15,0 0-8-15,0 0-8 0,5 10-10 0,-6-5-8 16,1-1-3-16,-1 4 1 0,-1 1-5 0,2 2 6 0,0 3 4 16,-1-2-2-16,-1 4-10 0,0 0 0 15,4 2-5-15,-2-1-6 0,-2 1-1 0,4 1-3 0,-4 0-3 16,5-2-4-16,-2 0-4 0,-1 3-1 0,1-6-3 15,-1 2 1-15,2-3-2 0,-2 2-14 0,0-4-25 16,-2-1-39-16,1-1-26 0,0-2-24 0,0 3-35 16,-1-7-19-16,1 2-66 0,-3-2-116 15,-1 0-372-15,-1-3 165 0</inkml:trace>
  <inkml:trace contextRef="#ctx0" brushRef="#br0" timeOffset="197645.9353">6234 10845 91 0,'6'-3'204'0,"6"-3"-12"15,-3 2-7-15,6 0-10 0,2 3-12 0,1 2-5 16,2 2-2-16,-1 1-8 0,0 1-10 0,8 6-12 16,-9 0-7-16,0 1-6 0,5 6-10 0,-5 2-9 15,0-1-5-15,-5-2-11 0,-2 4-10 0,-3-1-4 16,0 4-6-16,-2 2-4 0,-3-1-5 0,-2-6-2 15,-5 0-5-15,1 1-5 0,-4-3-3 0,-5 0-4 16,2 0 1-16,-3-3-4 0,-2-1-6 0,-1 1 0 16,0-2-5-16,-1-3-7 0,-2 2-13 0,1-4-9 15,-1 0-19-15,3 0-13 0,0-5-28 0,2 2-19 16,4-2-29-16,2-1-38 0,2-2-38 0,-4-2-171 16,3 0-397-16,1 2 175 0</inkml:trace>
  <inkml:trace contextRef="#ctx0" brushRef="#br0" timeOffset="199284.3577">8230 12472 242 0,'-9'0'267'0,"5"-1"-5"0,4 1-13 16,-10-1-14-16,10 1-24 0,-5-2-22 0,5 2-19 0,0 0-13 15,14-6-11-15,0 4-16 0,14 0-8 16,3 2-10-16,5-3-7 0,4 3-9 0,13-5-11 0,2 4-8 16,1-2-3-16,3 0-20 0,2 1-8 0,0 2-3 15,2-4-4-15,2 1-3 0,-2 3-8 16,2-1-2-16,-1-1-6 0,1 1-10 0,-2-3-9 0,-1 3 2 15,1-2-6-15,-3 1-9 0,-4-2-10 0,-3 0 4 16,-13 3-2-16,-1-2-1 0,-6 0 4 0,-1 1-1 16,-5 1-3-16,-7 0 2 0,-3 0-1 0,-4-2 2 15,-2 3-1-15,-4 1-3 0,-1-2-1 0,-1 1-10 16,-5 0-11-16,0 0-26 0,0 0-31 0,0 0-28 16,0 0-24-16,-29-4-52 0,8 4-167 0,-8 0-402 15,-1 0 179-15</inkml:trace>
  <inkml:trace contextRef="#ctx0" brushRef="#br0" timeOffset="199519.514">8157 12609 5 0,'0'0'269'0,"0"0"-17"0,32-9-13 0,1 2-14 15,23 0-13-15,6-5-15 0,34-3-12 0,2 1-20 0,3 1-14 16,4 3-14-16,-3 1-13 0,4 5-14 16,2-4-7-16,0 6-11 0,-3 1-16 0,2-3-24 15,-6 3-24-15,-5 2-23 0,-28 3-19 0,21-1-34 16,-32 0-38-16,0-3-59 0,-3 2-71 0,-16 0-137 0,-1-2-383 16,-9 1 169-16</inkml:trace>
  <inkml:trace contextRef="#ctx0" brushRef="#br0" timeOffset="283464.1579">16812 18011 143 0,'-3'-3'212'16,"-2"1"-5"-16,0-1-6 0,5 3 0 0,-10-4-8 0,6 3-11 15,4 1-15-15,-8-1-14 0,8 1-17 0,-8 0-13 16,8 0-11-16,-9 1-11 0,5 2-5 16,-1 0 2-16,-2 3-2 0,1 3-1 0,-3-1-13 0,1 7 25 15,-1-3-5-15,-1 3-11 0,1-1-8 16,0 3-7-16,0 0-7 0,3-3-2 0,-1 4-16 15,4-2 0-15,1 1-4 0,2-17-7 0,-1 30-1 16,2-18-7-16,-1-12 3 0,2 23-9 0,5-13-2 16,-7-10-6-16,9 17-7 0,0-7-3 0,-9-10 0 15,18 15-4-15,-18-15-1 0,22 11-6 0,-22-11-2 16,25 3-9-16,-25-3 3 0,30 1-9 0,-30-1 1 16,37-5 1-16,-37 5-1 0,34-8 1 0,-16 1-2 15,-2 2-1-15,-3-5 3 0,4 0-6 0,-17 10 8 16,19-16 0-16,-11 6 1 0,-8 10 1 0,15-20 0 15,-11 9 9-15,-4-2-3 0,4 4 0 0,-1-1-10 16,-5-1 21-16,0 0-3 0,-5-3-3 0,1 5 1 16,0-2 3-16,-2 2 5 0,-10-2-1 0,4 1 2 15,-3-3-2-15,3 7 3 0,-4-4-4 0,2 4 4 16,-2 1-4-16,5 0-4 0,-1 2 10 0,2 1-2 16,-1 0-3-16,0 1-1 0,1 1-2 15,5 0 3-15,-1 0-4 0,0 1 2 0,2-1-6 16,-2 2-7-16,3 0-21 0,1-1-15 0,4-1-32 0,-5 5-23 15,5 0-7-15,0-5-13 0,0 0-29 0,9 7-58 16,-4-2-208-16,4-5-451 0,4 1 200 0</inkml:trace>
  <inkml:trace contextRef="#ctx0" brushRef="#br0" timeOffset="284091.2182">17494 17844 126 0,'0'0'212'0,"-2"-3"-7"0,2 3-11 0,0 0-5 15,-5-2-10-15,5 2-12 0,0 0-18 0,-6-3-15 16,6 3-12-16,0 0-12 0,0 0-13 0,-6-1-6 16,6 1-8-16,-7 4 1 0,1-2 6 0,-1 5 2 15,-2 1-3-15,-5 6 2 0,-4 3-5 0,-1 3 1 16,-2 3-4-16,2 2-5 0,0 1-8 0,-3 1-1 15,4 2-7-15,-1-1 1 0,1 2-2 0,2-1-6 16,1 0-4-16,0-1-7 0,4-2-7 0,2 0 4 16,2 3-9-16,2-9-1 0,3 6-10 0,2-7 1 15,-3 1 0-15,6-2-4 0,0 0 0 0,4 0-9 16,-2-4 0-16,4 3-4 0,0-2-10 0,1-2-15 16,2 0 1-16,4-3-12 0,-16-10-2 0,27 15-9 15,-17-11-2-15,-10-4-4 0,33 6-3 0,-33-6-22 16,31 6 4-16,-31-6-18 0,26 0-13 0,-26 0-7 15,0 0-26-15,0 0-12 0,43-6-24 0,-43 6-36 16,0 0-162-16,20-6-396 0,-20 6 175 16</inkml:trace>
  <inkml:trace contextRef="#ctx0" brushRef="#br0" timeOffset="287745.1969">17637 18136 36 0,'0'0'181'0,"0"0"-12"16,0 0-4-16,0 0-18 0,0 0 0 0,0 0-16 15,0 0-9-15,0 0-4 0,0 0-20 16,0 0-4-16,0 0-12 0,0 0 2 0,0 0-7 0,0 0 3 16,0 0 7-16,0 0 3 0,0 0-5 0,0 0 27 15,-26 32-4-15,26-32-11 0,-7 17-6 0,7-17-8 16,-6 17-6-16,6-17-9 0,-4 22-6 0,4-22-5 16,-5 18-6-16,5-18-1 0,-4 13-9 0,4-13 0 15,0 0-7-15,-5 22-6 0,5-22 1 16,-1 14-2-16,1-14-2 0,0 0-8 0,0 0-1 15,-4 15-6-15,4-15-7 0,0 0-12 0,0 0-14 16,0 0-15-16,0 0-26 0,0 0-17 0,0 0-15 16,0 0-21-16,0 0-25 0,0 0-28 0,0 0-42 15,9 17-150-15,-9-17-391 0,0 0 173 0</inkml:trace>
  <inkml:trace contextRef="#ctx0" brushRef="#br0" timeOffset="288359.1809">17791 17931 80 0,'0'0'209'0,"0"0"-23"16,0 0-3-16,0 0-4 0,0 0-3 0,0 0-7 16,0 0-11-16,0 0-2 0,0 0-7 0,10 17-12 15,0-8 9-15,-1 6-6 0,3 0-12 0,2 9-2 16,-5 2-6-16,2 0-7 0,1 2-10 0,1-2-10 16,-1 1-13-16,-2 2-4 0,-2 0-19 0,2 0 7 15,-5 0-12-15,3 1 0 0,-7-1-5 0,3-4-5 16,-5 1-20-16,1 1 9 0,-3-3-7 15,3-5-7-15,-1 0-11 0,-3-1-16 0,-5-3-18 0,0 0-9 16,4-3-26-16,5-12-26 0,-20 23-18 0,8-12-48 16,2-4-45-16,10-7-239 0,-25 13-475 0,25-13 209 15</inkml:trace>
  <inkml:trace contextRef="#ctx0" brushRef="#br0" timeOffset="288865.1797">16390 18730 93 0,'55'-15'220'0,"-34"9"-22"0,8-1-19 0,4 2-15 16,7-5-7-16,11 1-3 0,4 3-10 0,-1-5-1 16,2 2-8-16,-1 1-11 0,3 4-14 0,4-3-6 15,-3 2-13-15,3 0-13 0,-2 2-18 0,4-4-13 16,-3 7-8-16,-2-3-16 0,-1 2-9 0,-6 0-18 16,-14-3-4-16,2 3-7 0,-3 0-2 0,-1-3-1 15,-4 0 3-15,-1 4-6 0,-3-3-4 0,-28 3 2 16,32-2-5-16,-32 2 3 0,29-4-5 0,-29 4 5 15,0 0-9-15,23-3 1 0,-23 3-1 16,0 0-8-16,0 0-13 0,0 0-2 0,0 0-23 16,0 0-16-16,0 0-14 0,0 0-24 0,0 0-91 15,0 0-244-15,0 0 108 0</inkml:trace>
  <inkml:trace contextRef="#ctx0" brushRef="#br0" timeOffset="289255.0356">16202 18834 45 0,'0'0'192'0,"0"0"11"16,0 0-9-16,0 0-1 0,0 0-1 0,0 0-7 16,0 0-4-16,81-1-9 0,-44-1 0 0,17-4-18 15,-1 1-13-15,5 1-7 0,1-2-15 0,1 1-6 16,6-1-12-16,-2 1-10 0,0-2-10 0,2 2-6 16,1 0-11-16,-2-2-1 0,-2 3-16 0,-1-1-15 15,-2 0-11-15,-2 0-6 0,-1 1-11 0,-3-1-4 16,-15 2-5-16,-1 2-2 0,15-6-1 0,-20 6 3 15,2-2-3-15,-3-4-4 0,0 6 5 0,-4-3-13 16,-28 4-11-16,38-5-11 0,-38 5-11 0,27-5-15 16,-27 5-11-16,23-1-27 0,-23 1-14 0,0 0-15 15,0 0-26-15,0 0-27 0,0 0-134 16,28-2-349-16,-28 2 156 0</inkml:trace>
  <inkml:trace contextRef="#ctx0" brushRef="#br0" timeOffset="293279.1834">18895 18301 33 0,'0'0'203'0,"0"0"-7"0,0 0-13 15,0 0-2-15,0 0-11 0,0 0-8 0,-26-11-7 16,26 11-20-16,0 0-13 0,0 0-6 16,0 0-12-16,0 0-10 0,0 0-6 0,0 0-8 15,0 0-9-15,0 0-3 0,0 0-6 0,0 0-2 16,0 0-12-16,0 0-3 0,0 0-6 0,0 0 4 16,0 0-7-16,0 0-7 0,0 0-4 0,0 0-2 15,67-4 2-15,-67 4-3 0,53-5-5 0,-21 3 3 16,1 2-6-16,6-2 1 0,-3-1-2 0,-1 1 4 15,4 2-9-15,-2-4 1 0,1 1-1 0,-1 1-1 16,-1-1-5-16,-2 1 5 0,-3-1-2 0,0 1-3 16,-2-1-2-16,-29 3-10 0,40-2-17 15,-40 2-12-15,27 0-16 0,-27 0-14 0,0 0-10 16,0 0-25-16,0 0-16 0,0 0-18 0,0 0-21 16,0 0-30-16,0 0-107 0,0 0-320 0,0 0 142 15</inkml:trace>
  <inkml:trace contextRef="#ctx0" brushRef="#br0" timeOffset="294881.0493">19918 18126 91 0,'0'0'119'0,"0"0"-9"0,-32 13-6 15,32-13-16-15,-20 8 8 0,20-8-9 0,-18 13-5 16,18-13-11-16,-16 13 3 0,8-4-6 0,8-9-6 16,-9 16 1-16,9-16-5 0,-10 16-2 0,10-16-4 15,-5 17-9-15,5-17-2 0,-2 22-1 0,2-22-3 16,4 21-5-16,-4-21-4 0,10 20 2 0,-1-12-6 15,-9-8-2-15,14 17-5 0,-1-11-3 0,-13-6 2 16,27 16-5-16,-8-9 0 0,0-3 6 0,-19-4-12 16,41 7 0-16,-14-3 4 0,0-5-6 0,-27 1-2 15,41-8 3-15,-41 8 0 0,35-5-1 0,-18 0-1 16,-17 5 1-16,24-9-1 0,-24 9 2 0,22-11-3 16,-22 11-1-16,10-10 10 0,-10 10-7 0,8-11-1 15,-8 11-1-15,0 0-1 0,9-16-2 16,-9 16 2-16,0 0 3 0,1-15-3 0,-1 15 3 15,0 0 4-15,0 0-6 0,-1-18-2 0,1 18-1 16,0 0 5-16,0 0-4 0,0 0 1 0,0 0 3 16,0 0-6-16,0 0 4 0,-8-18 3 0,8 18-6 15,0 0 2-15,0 0 0 0,0 0 0 0,0 0 2 16,0 0-3-16,0 0 1 0,0 0 0 0,0 0-1 16,0 0 1-16,0 0-4 0,0 0 3 0,0 0-3 15,0 0 1-15,0 0 3 0,0 0 0 0,0 0 4 16,-6 49-3-16,6-49-6 0,0 0 4 0,-3 16 3 15,3-16 3-15,0 0-8 0,0 0 1 0,13 18 5 16,-13-18-9-16,14 11 3 0,-14-11-1 0,0 0 12 16,27 5-9-16,-27-5-1 0,0 0 5 0,29 0-6 15,-29 0 8-15,0 0-4 0,0 0-3 0,41-12-6 16,-41 12 8-16,23-9 4 0,-23 9-7 0,12-10 8 16,-12 10-5-16,11-10 1 0,-11 10 0 0,0 0 1 15,10-17-9-15,-10 17 4 0,0 0 2 16,8-12 5-16,-8 12 3 0,0 0 7 0,0 0-13 15,0 0 8-15,0 0 4 0,0-17-7 0,0 17 6 16,0 0-5-16,0 0-1 0,0 0 1 0,0 0 5 16,0 0 4-16,0 0-5 0,0 0-3 0,0 0 1 15,0 0-3-15,0 0 0 0,0 0-1 0,24 36 5 16,-24-36-4-16,18 15-4 0,-18-15 5 0,18 11-2 16,-18-11 1-16,24 10-10 0,-24-10 7 0,26 5-2 15,-26-5-1-15,25 3 5 0,-25-3-1 16,27 3-5-16,-27-3 3 0,0 0 3 0,0 0-2 0,37-7-1 15,-37 7 2-15,0 0-5 0,21-13 1 16,-21 13 3-16,6-9-2 0,-6 9 4 0,0 0-4 16,9-17-5-16,-9 17 3 0,0 0-1 0,3-18 5 15,-3 18 4-15,0 0 1 0,0 0 10 0,0-19 3 16,0 19-3-16,0 0 1 0,0 0-2 0,0 0-3 16,0 0-1-16,0 0 0 0,0 0-4 0,0 0 0 15,0 0 0-15,0 0-8 0,0 0 3 0,0 0 5 16,0 0-3-16,0 0-3 0,0 0 1 0,0 0-2 15,0 0 0-15,0 0 0 0,0 0-3 0,0 0 0 16,25 39 4-16,-25-39-6 0,17 7 2 0,-17-7 1 16,0 0 0-16,37 3 5 0,-37-3-1 0,0 0-6 15,34-6 8-15,-34 6-7 0,23-6-4 0,-23 6 8 16,22-8 1-16,-22 8-6 0,0 0 4 0,21-9-2 16,-21 9-3-16,11-8 0 0,-11 8 5 0,0 0-4 15,14-12 2-15,-14 12-1 0,0 0 0 0,0 0 2 16,11-12-1-16,-11 12-1 0,0 0 3 0,0 0-4 15,0 0 0-15,0 0 6 0,0 0-7 16,0 0 6-16,0 0-1 0,0 0 1 0,0 0-4 16,0 0 3-16,0 0-2 0,0 0 2 0,0 0-10 15,0 0 6-15,0 0 2 0,13 35-1 0,-13-35-7 16,0 0 2-16,13 10 4 0,-13-10-3 0,0 0 0 16,26 5 0-16,-26-5 1 0,0 0-1 0,34 0-2 15,-34 0 0-15,0 0 5 0,0 0-5 0,40-6-1 16,-40 6 4-16,0 0-2 0,20-9-3 0,-20 9 0 15,0 0 9-15,13-11-4 0,-13 11-1 0,0 0 1 16,0 0 1-16,10-13 3 0,-10 13 1 0,0 0-4 16,0 0 0-16,0 0 2 0,0 0-1 0,0 0-5 15,0 0 8-15,0 0 1 0,0 0-2 0,0 0 4 16,0 0-4-16,0 0-3 0,0 0 1 0,0 0-1 16,0 0 3-16,0 0-4 0,0 0 2 0,22 27 4 15,-22-27-2-15,0 0-3 0,14 11-5 0,-14-11 4 16,0 0-3-16,0 0 4 0,23 5 0 0,-23-5 0 15,0 0-1-15,0 0 0 0,0 0 1 16,0 0 3-16,0 0-7 0,35-13 3 0,-35 13 4 16,0 0 0-16,11-12-3 0,-11 12 0 0,0 0 3 15,8-12 0-15,-8 12-4 0,0 0 3 0,0 0 6 16,6-15-6-16,-6 15-2 0,0 0 4 0,0 0-6 16,0 0 5-16,0 0-4 0,0 0 6 0,0 0-2 15,0 0-4-15,0 0 1 0,0 0 4 0,0 0 2 16,0 0-4-16,0 0-2 0,0 0 5 0,0 0-1 15,0 0-5-15,0 0 4 0,0 0 5 0,0 0-7 16,0 0 0-16,0 0 4 0,0 0-1 0,0 0-1 16,0 0 0-16,0 0-3 0,0 0 3 0,0 0-2 15,0 0 2-15,0 0-3 0,0 0 6 16,0 0-1-16,0 0 2 0,0 0 0 0,0 0 1 16,0 0 1-16,0 0 4 0,35-3 6 0,-35 3-2 15,0 0-4-15,0 0 2 0,0 0 0 0,0 0-8 16,0 0 5-16,0 0 1 0,0 0-4 0,0 0-1 15,0 0 1-15,0 0-3 0,0 0-3 0,0 0 3 0,7 33 3 16,-7-33-4-16,-1 17-2 0,1-17 2 16,0 21-13-16,0-21-6 0,-2 18-9 0,2-18-30 15,-6 16-24-15,6-16-28 0,-7 17-45 0,7-17-121 16,-12 16-296-16,12-16 132 0</inkml:trace>
  <inkml:trace contextRef="#ctx0" brushRef="#br0" timeOffset="296665.1034">21525 18202 98 0,'0'0'133'0,"0"0"-3"0,0 0-7 16,0 0-13-16,0 0-6 0,0 0-6 0,0 0-5 15,0 0-14-15,0 0-10 0,0 0-3 0,0 0-3 16,0 0-10-16,0 0 0 0,0 0-2 0,71 2-3 15,-41-7-4-15,6 2-3 0,0 1-7 0,4-5-2 16,-2 2-3-16,13 0-1 0,-11 3-3 0,-7 0-8 16,8-1 6-16,-4 1 2 0,-2-1-9 0,-1 1-1 15,-2-1-1-15,5 1 3 0,-4 0-9 0,3-1 2 16,-4-1-4-16,0 3-5 0,-10 0-9 0,-3-2-23 16,-19 3-31-16,29 0-36 0,-16-2-32 0,-5 1-109 15,-8 1-256-15,9-5 113 0</inkml:trace>
  <inkml:trace contextRef="#ctx0" brushRef="#br0" timeOffset="297021.0786">22309 18037 83 0,'9'-9'167'0,"-9"9"-16"0,14-5-8 0,-6 2-18 15,2 2-9-15,5-3-14 0,2 3-7 0,3-2-5 16,2 0-12-16,6 3-7 0,0-2-9 0,-1-2-2 15,1 1-5-15,2 2-4 0,-2-3-8 0,0 0 1 16,1 0-3-16,3 2-8 0,-13 0-5 0,3 0 3 16,-6 1 0-16,-4-1-7 0,-3 2-8 0,-9 0-5 15,13 0-20-15,-13 0-5 0,15 0-18 0,-15 0-17 16,0 0-30-16,0 0-26 0,0 0-140 0,0 0-263 16,0 0 117-16</inkml:trace>
  <inkml:trace contextRef="#ctx0" brushRef="#br0" timeOffset="297279.8876">22580 18040 146 0,'0'0'132'0,"0"0"-1"0,-1 12-2 0,-2-6-1 15,2 2-15-15,1 4-12 0,0-12-7 0,0 0 2 16,-4 31-20-16,4-31-1 0,-5 21-18 0,4-9 0 16,1-12-7-16,-3 23-5 0,3-23-6 0,-4 22 4 15,4-22-6-15,3 24-12 0,-3-24-6 0,1 20-18 16,-1-20-16-16,0 19-30 0,0-19-29 16,3 15-52-16,-3-15-97 0,0 0-241 0,0 0 107 15</inkml:trace>
  <inkml:trace contextRef="#ctx0" brushRef="#br0" timeOffset="297762.0715">23027 17866 42 0,'0'0'166'0,"0"0"-6"0,0 0-8 15,-14 9-14-15,14-9-14 0,-14 11-3 0,8-3 4 16,-2 2-8-16,-1 0-13 0,-5 6-3 0,3-1-2 16,-1 7-8-16,-2 0-5 0,4-5-5 0,2 2-3 15,-3 5-5-15,4-4-12 0,2-2-6 0,0 5 0 16,1-3-8-16,-1-3 0 0,5-1-4 0,0-16-5 15,4 29-9-15,-2-17 4 0,5 3-5 0,-7-15-4 16,15 23 2-16,-3-11-8 0,-1-3 0 16,3 0-3-16,-14-9-3 0,27 12-9 0,-13-7-14 0,-14-5-26 15,31 9-25-15,-31-9-35 0,25 5-30 16,-25-5-34-16,25 1-159 0,-25-1-346 0,0 0 154 16</inkml:trace>
  <inkml:trace contextRef="#ctx0" brushRef="#br0" timeOffset="298644.0772">23288 17996 64 0,'0'0'99'15,"0"0"-20"-15,0 0 0 0,0 0-10 0,0 0 4 16,0 0-10-16,0 0 7 0,0 0-7 0,0 0-2 16,0 0 4-16,0 0-6 0,0 0-10 0,0 0 6 0,0 0-7 15,0 0-4-15,0 0 5 0,0 0-6 16,0 0-2-16,0 0-8 0,0 0-1 0,0 0-8 15,0 0 6-15,0 0-1 0,0 0-16 0,0 0 11 16,0 0-1-16,0 0-2 0,0 0 1 0,0 0 7 16,0 0-8-16,0 0-3 0,0 0 4 0,0 0-6 15,0 0 5-15,0 0-6 0,0 0 3 0,0 0-8 16,0 0 6-16,0 0-3 0,0 0-7 0,0 0 2 16,0 0-2-16,0 0-4 0,0 0 1 0,0 0 3 15,0 0-5-15,0 0 6 0,0 0-5 0,0 0 6 16,0 0-7-16,0 0-2 0,0 0 7 0,0 0-3 15,0 0-1-15,0 0-2 0,0 0 3 16,0 0 0-16,0 0 0 0,0 0 1 0,0 0-4 16,0 0 6-16,0 0-2 0,0 0-2 0,0 0 0 15,0 0 3-15,0 0 0 0,0 0-1 0,0 0-3 16,0 0 2-16,0 0 3 0,0 0-1 0,0 0-4 16,0 0-4-16,0 0-4 0,0 0 14 0,0 0-6 15,0 0 0-15,0 0 0 0,0 0 4 0,0 0-2 16,0 0-3-16,0 0 2 0,0 0-4 0,0 0-1 15,0 0 3-15,0 0 3 0,0 0-6 0,0 0 2 16,0 0 2-16,0 0-6 0,0 0 7 0,0 0 1 16,0 0-5-16,0 0 0 0,0 0 1 0,0 0 1 15,0 0-6-15,0 0 8 0,0 0 3 0,0 0-4 16,0 0-1-16,0 0-6 0,0 0-7 0,0 0 24 16,0 0-12-16,0 0 2 0,0 0-1 0,0 0 0 15,0 0-1-15,0 0 2 0,0 0 3 0,0 0-1 16,0 0-3-16,0 0 2 0,0 0 6 0,0 0-8 15,0 0-2-15,0 0 2 0,0 0 2 0,0 0-5 16,0 0-1-16,0 0 7 0,0 0-2 16,0 0-4-16,0 0-6 0,0 0-3 0,0 0-15 15,0 0-9-15,0 0-11 0,0 0-11 0,0 0-16 16,0 0-25-16,0 0-3 0,0 0-112 0,0 0-232 16,0 0 104-16</inkml:trace>
  <inkml:trace contextRef="#ctx0" brushRef="#br0" timeOffset="299585.0905">23306 17924 18 0,'-7'-4'201'0,"4"0"-21"0,3 4-14 0,0 0-21 16,-7-3-11-16,7 3-12 0,0 0 5 0,0 0-11 15,-9 8-15-15,8-1 2 0,0-1-1 0,-2 3-8 16,2 1-8-16,-2 2-2 0,2 0-11 0,-3 0-9 16,4 3-1-16,-4 1-13 0,2-3-2 0,1-1-1 15,-1 5-12-15,2-17-1 0,-6 24 0 0,6-24-6 16,-3 22-10-16,3-22-14 0,-1 19-21 0,1-19-13 15,0 14-29-15,0-14-43 0,0 0-38 0,6 15-182 16,-6-15-349-16,0 0 156 0</inkml:trace>
  <inkml:trace contextRef="#ctx0" brushRef="#br0" timeOffset="299781.5413">23475 17947 121 0,'0'0'191'0,"0"0"-13"0,0 0-21 0,-7 21-4 16,7-12-15-16,-1 1-15 0,2 1-10 0,0 1-12 15,-1 1-9-15,3-1-12 0,-3-1-7 0,3 1-5 16,-3-12-16-16,6 23-21 0,-6-23-24 0,10 21-51 16,-5-10-50-16,-5-11-163 0,8 16-279 0,-8-16 124 15</inkml:trace>
  <inkml:trace contextRef="#ctx0" brushRef="#br0" timeOffset="299945.0431">23349 18098 108 0,'0'0'190'0,"0"0"-20"16,0 0-19-16,0 0-14 0,9-10-6 0,0 8-19 15,-9 2-19-15,18-3-10 0,-6 1-16 0,-1 2-31 16,4 0-39-16,2-3-42 0,2 0-64 0,-1-1-79 15,1-1-201-15,-1 0 89 0</inkml:trace>
  <inkml:trace contextRef="#ctx0" brushRef="#br0" timeOffset="300177.851">23752 17849 166 0,'11'9'191'0,"-7"-2"-14"16,3 2-18-16,0 2-4 0,5 1 2 0,-3 5-12 16,2 0-12-16,-1 7-8 0,3 1-4 0,-9-6-10 15,2 7-9-15,2 1-11 0,-12 2-9 0,3-2-6 16,-2 0-8-16,1-1-10 0,-6 0-6 0,0 0-9 16,2-3-20-16,-7 1-31 0,-1 0-25 0,0 0-38 15,-1-1-28-15,0-9-44 0,-5 7-171 16,-5 0-340-16,3 0 151 0</inkml:trace>
  <inkml:trace contextRef="#ctx0" brushRef="#br0" timeOffset="301880.0299">22617 18681 88 0,'0'0'194'0,"0"0"-12"0,0 0 1 0,0 0-16 16,-14-17 4-16,14 17-8 0,0 0-13 0,0 0-14 15,0 0-13-15,0 0 2 0,0 0-6 0,0 0-3 16,0 0-15-16,0 0 0 0,0 0-7 0,-27 29-6 15,27-29-11-15,-5 19-6 0,5-19-8 0,-5 25-5 16,5-25-7-16,0 22-13 0,0-11-2 0,0-11 0 16,0 25-5-16,0-25 1 0,0 20-3 0,0-20-3 15,3 19-2-15,-3-19-6 0,0 0 2 16,2 18-4-16,-2-18 2 0,0 0-3 0,0 0-5 16,0 0-1-16,0 0 1 0,0 0-5 0,5 11 2 15,-5-11-1-15,0 0-6 0,0 0 4 0,0 0-1 16,0 0-3-16,31-39-2 0,-31 39 5 0,11-17 2 15,-11 17-2-15,11-17 0 0,-11 17 0 0,10-10 0 16,-10 10-6-16,0 0 3 0,9-14 0 0,-9 14-3 16,0 0 4-16,0 0-2 0,0 0 2 0,0 0-2 15,0 0 1-15,0 0-3 0,0 0 5 0,0 0-2 16,32 32-4-16,-26-23 4 0,-6-9 2 0,14 18-3 16,-14-18-1-16,14 16 3 0,-14-16-1 0,10 13 0 15,-10-13-2-15,9 15 2 0,-9-15-3 16,0 0 4-16,9 11 0 0,-9-11 0 0,0 0-3 15,0 0 2-15,0 0-2 0,0 0 3 0,18 7-4 16,-18-7 2-16,0 0-4 0,0 0 5 0,0 0 2 16,0 0-2-16,26-25 0 0,-26 25 0 0,9-17 1 15,-9 17-1-15,9-17 0 0,-9 17 0 0,12-14 2 16,-12 14-5-16,8-12 4 0,-8 12 2 0,0 0-1 16,12-12-6-16,-12 12 5 0,0 0-2 0,0 0 2 15,0 0-2-15,0 0 1 0,0 0 3 16,0 0-4-16,0 0 3 0,0 0 1 0,42 25-2 0,-42-25-2 15,11 13 1-15,-11-13 0 0,9 15 1 0,-9-15 0 16,9 15-2-16,-9-15-6 0,9 13-8 16,-9-13-20-16,0 0-23 0,12 17-19 0,-12-17-28 15,12 6-24-15,-12-6-40 0,18 7-58 0,-18-7-140 16,0 0-396-16,0 0 175 0</inkml:trace>
  <inkml:trace contextRef="#ctx0" brushRef="#br0" timeOffset="302123.0035">23215 18673 75 0,'0'0'266'0,"-22"-18"-24"0,22 18-17 15,-14-6-13-15,14 6-10 0,0 0-10 16,0 0-8-16,-38 0-13 0,38 0-15 0,0 0-15 16,-32 16-14-16,24-7-11 0,8-9-7 0,-14 24-10 15,4-10-12-15,1 1-5 0,1 2-8 0,5 0-7 16,-2 2-8-16,2-2-4 0,-1 0-9 0,4-17-2 15,-2 27-6-15,6-12-3 0,-4-15-11 0,7 25-10 16,-1-12-18-16,-6-13-13 0,13 19-26 16,-5-9-26-16,-8-10-22 0,18 14-28 0,-18-14-28 0,20 11-28 15,-20-11-239-15,20 5-447 0,-20-5 199 16</inkml:trace>
  <inkml:trace contextRef="#ctx0" brushRef="#br0" timeOffset="302343.5769">23334 18760 99 0,'0'0'244'0,"0"0"-11"0,0 0-12 0,-13-20-16 15,13 20-19-15,0 0-19 0,0 0-2 0,0 0-7 16,0 0-4-16,0 0-10 0,0 0-16 16,0 0-14-16,0 0-12 0,-24 33-9 0,24-33-10 15,-6 19-6-15,6-19-9 0,-4 22-8 0,4-22-6 16,-3 19-8-16,3-19-22 0,0 20-20 0,0-20-23 15,0 16-36-15,0-16-26 0,0 0-41 0,5 17-41 16,-5-17-61-16,0 0-138 0,17 8-390 0,-17-8 173 16</inkml:trace>
  <inkml:trace contextRef="#ctx0" brushRef="#br0" timeOffset="302535.0592">23545 18675 205 0,'0'0'234'0,"0"0"-19"0,0 0-11 0,0 0-13 16,0 0-18-16,0 0-16 0,-26 40-17 0,26-40-13 15,-4 23-16-15,4-12-13 0,-1 6-5 0,1-17-7 16,4 27-15-16,0-12-17 0,-4-15-34 0,8 23-32 16,-3-14-48-16,-5-9-61 0,12 18-210 0,-12-18-360 15,11 12 160-15</inkml:trace>
  <inkml:trace contextRef="#ctx0" brushRef="#br0" timeOffset="303188.1666">23229 18870 22 0,'0'0'219'0,"0"0"-16"0,0 0-13 16,0 0-11-16,0 0-18 0,0 0-20 16,58-19-6-16,-58 19-17 0,38-3-11 0,-16 3-7 15,-22 0-13-15,44-7-9 0,-18 3-5 0,2 2-7 16,0 0-10-16,-28 2-5 0,44-2-5 0,-44 2-9 16,33-6-3-16,-33 6-12 0,25-5-16 0,-25 5-18 15,0 0-21-15,24-4-23 0,-24 4-25 0,0 0-25 16,0 0-28-16,0 0-152 0,12-10-308 0,-12 10 137 15</inkml:trace>
  <inkml:trace contextRef="#ctx0" brushRef="#br0" timeOffset="303521.493">23616 18533 9 0,'0'0'196'0,"0"0"-13"0,0 0 1 0,45 21-11 0,-31-10-9 15,2 1-15-15,-4 2-7 0,6 5-2 0,-3 3-16 16,-2 0-9-16,-3 5-8 0,-6-3-13 0,-2 5-10 16,-2-3-5-16,-4 1-7 0,-1 0-6 0,-8-4-8 15,0 3-12-15,-5-1-27 0,-5-3-44 0,-5-1-35 16,1-3-40-16,-17 7-51 0,-4-4-161 16,-3-1-337-16,0-5 149 0</inkml:trace>
  <inkml:trace contextRef="#ctx0" brushRef="#br0" timeOffset="314484.902">23992 18094 166 0,'0'0'190'16,"0"0"-8"-16,0 0-7 0,0 0-4 0,0 0-8 15,0 0-19-15,0 0-7 0,0 0-16 0,0 0-11 16,0 0-9-16,0 0-7 0,0 0-11 0,0 0-3 16,0 0-10-16,0 0-5 0,0 0-11 0,0 0-4 15,0 0-9-15,0 0-1 0,0 0-6 0,0 0 0 16,15 8-5-16,-10-3 2 0,-5-5-8 0,0 0 0 15,0 0-3-15,22 20-1 0,-22-20-3 0,10 15-4 16,-10-15 1-16,17 14-4 0,-17-14 1 0,14 17-6 16,-9-9 4-16,-5-8 7 0,13 21-7 0,-9-9 2 15,-4-12-2-15,5 31-1 0,-4-16-1 0,3 4-5 16,-4 0 9-16,-4 1-10 0,0 3 4 0,-1 1 0 16,-1 4-1-16,-2-11-1 0,-1 5-11 0,-1-5-4 15,-3-1-12-15,3-1-14 0,-4-3-6 16,-3 0-2-16,2 0-9 0,-7 3 4 0,4-6-7 0,3 2 4 15,-9 0 5-15,5-3-14 0,1-1 2 0,-4 0-4 16,0-1-7-16,22-6-27 0,-37 7-7 0,18-2-14 16,19-5-29-16,-24 4-85 0,24-4-254 15,0 0 112-15</inkml:trace>
  <inkml:trace contextRef="#ctx0" brushRef="#br0" timeOffset="315060.4069">23683 18447 192 0,'0'0'188'0,"0"0"-22"0,0 0-14 0,0 0-18 16,-9 18-21-16,9-18 0 0,0 0-9 0,0 0-3 16,0 0-4-16,-5 18-6 0,5-18-11 0,0 0-2 15,-8 16-17-15,8-16 0 0,-9 13-5 0,9-13-4 16,-4 15-3-16,4-15-7 0,-5 15-4 0,5-15 1 15,0 0-10-15,-9 21-3 0,9-21 0 0,0 0-3 16,4 17 0-16,-4-17-7 0,0 0 2 0,5 17-5 16,-5-17-1-16,0 0 3 0,13 11-8 0,-13-11-2 15,0 0-8-15,18 7-2 0,-18-7 3 0,18 5-5 16,-18-5-6-16,0 0-13 0,34 3-8 16,-34-3 8-16,26 0-3 0,-26 0-3 0,0 0-4 15,47-3-8-15,-47 3-19 0,28-2-7 0,-28 2-23 16,24-7-46-16,-24 7-128 0,27-8-289 0,-27 8 129 15</inkml:trace>
  <inkml:trace contextRef="#ctx0" brushRef="#br0" timeOffset="315586.9545">24080 18113 100 0,'0'0'181'0,"-2"-4"-17"16,2 4-8-16,0 0-11 0,0 0-13 0,-4-4-11 16,4 4-11-16,0 0-12 0,0 0-7 0,0 0-13 15,0 0-6-15,0 0-7 0,-3-7-10 0,3 7-6 16,0 0-3-16,0 0-10 0,0 0 4 0,8-5-8 15,-8 5 1-15,0 0-8 0,4-3 3 0,-4 3-7 16,0 0-3-16,0 0-2 0,0 0-1 0,0 0-2 16,0 0-1-16,0 0-5 0,0 0 2 0,0 0-1 15,0 0 3-15,0 0-3 0,0 0 1 0,0 0 0 16,0 0-6-16,0 0 4 0,-21 11 2 16,11-5-8-16,10-6 1 0,0 0-1 0,-28 19 4 15,28-19-5-15,-22 10 0 0,6-2-1 0,0 0-4 16,16-8-2-16,-23 9-2 0,23-9-14 0,-19 12-17 15,19-12-3-15,-15 8-18 0,15-8-15 0,0 0-33 0,-15 11-170 16,15-11-300-16,0 0 133 0</inkml:trace>
  <inkml:trace contextRef="#ctx0" brushRef="#br0" timeOffset="315812.7167">24103 18137 33 0,'0'0'160'0,"7"21"-20"0,-7-21-12 0,10 19-15 15,-4-9-16-15,-6-10-21 0,13 17-15 0,-3-7-30 16,-10-10-43-16,18 17-127 0,-3-6-148 0,-2-3 66 15</inkml:trace>
  <inkml:trace contextRef="#ctx0" brushRef="#br0" timeOffset="323327.0705">24281 17960 70 0,'0'0'76'15,"0"0"-7"-15,-7-2-9 0,7 2 3 0,0 0-10 16,0 0 12-16,0 0-15 0,0 0-1 0,0 0-9 16,-10-1-3-16,10 1-4 0,0 0-3 0,0 0-7 15,-10 0 1-15,10 0 9 0,0 0-12 0,-10-2-3 16,10 2-3-16,0 0 0 0,-13 2 1 0,13-2-4 15,0 0 8-15,-8 0-6 0,8 0 4 0,0 0-2 16,-9 1-1-16,9-1 7 0,0 0-9 16,0 0-4-16,-8 0 6 0,8 0-1 0,0 0 14 15,-4-3-9-15,4 3 12 0,0 0-6 0,0 0 1 0,0 0-5 16,0 0 0-16,0 0 2 0,0 0-1 16,0 0-6-16,0 0-1 0,0 0 13 0,0 0-22 0,0 0 11 15,0 0-3-15,0 0-1 0,0 0-6 0,0 0 1 16,26-2-1-16,-13 4-6 0,5-5 5 15,1 3 0-15,9-2-3 0,-8 0 2 0,8 2 2 16,-1 0-5-16,3-3 5 0,-2 3-3 0,-5 0 4 16,5-2-5-16,2 1 3 0,-8-1 3 0,6-2-10 15,-7 4 9-15,1-3-12 0,-4 1 9 0,1 1-3 16,0 1 7-16,-8-1 3 0,0 0-11 0,-2 1 3 16,-9 0-1-16,10 0 2 0,-10 0-4 0,9 0 4 15,-9 0 0-15,0 0-10 0,14 1 8 0,-14-1-11 16,0 0-3-16,5 1-27 0,-5-1-17 0,0 0-19 15,0 0-17-15,3 1-112 0,-3-1-221 0,0 0 98 16</inkml:trace>
  <inkml:trace contextRef="#ctx0" brushRef="#br0" timeOffset="323636.8576">24594 17822 84 0,'0'0'120'0,"0"0"-17"0,11-7-5 16,-11 7-9-16,9 0-3 0,-9 0-1 16,0 0-4-16,16 8-4 0,-7-4-7 0,-4 0-2 15,4 2-6-15,-3-2-6 0,0 4 11 0,-4-1-14 16,4 3 9-16,-3-1-7 0,-1 6-9 0,0-3 2 15,0-1-7-15,-2 0-3 0,1-1-1 0,2 1-7 16,-3-1 6-16,0 0-12 0,-3 2 6 0,2-2-6 16,-3-1-5-16,0-2-2 0,0 3-1 0,-1-3-13 15,-7-2-25-15,5 3-25 0,0-4-24 0,-1 1-39 16,0-2-137-16,1-1-265 0,7-2 118 0</inkml:trace>
  <inkml:trace contextRef="#ctx0" brushRef="#br0" timeOffset="324820.8566">25152 17737 16 0,'0'0'157'0,"0"0"-22"0,0 0-11 15,0 0-6-15,-14 0-18 0,14 0-3 0,0 0-7 16,-16 4-5-16,9-1-1 0,2-1-11 15,5-2 4-15,-13 8-3 0,8-1-1 0,-5-1-1 0,4 1-4 16,-1 0 1-16,1 2-5 0,-4 1-3 0,3 0-3 16,1 0-5-16,-2 1 4 0,1 2-5 0,-1 1-9 15,1 1-1-15,1-3 1 0,3-2-10 16,1 2 27-16,-2 1-7 0,3-2-3 0,1 0-4 16,0-5-9-16,3 4 2 0,1-1-6 0,3-2-4 15,-1 0-9-15,3-1 7 0,1-2-5 0,-1 3-1 16,3-3-5-16,2 0 1 0,0 0 0 0,1-3-7 15,3 1 1-15,4-4-3 0,-3-1 1 0,-1 3 3 16,1-5-12-16,-2 0 7 0,2-2-2 0,-1 1-2 16,-3-2 2-16,0 0-3 0,-6 1-1 0,1-2 4 15,-2 1-8-15,1 0 4 0,-4 0 2 0,1-2-1 16,0 0 5-16,0 0-7 0,-2 2 0 0,1 2 4 16,-3-4-7-16,0 5 2 0,-1-1 1 0,-1 0-1 15,0 1 2-15,0 5 2 0,3-9-3 0,-3 6 4 16,0 3-4-16,1-6 2 0,-1 6 0 0,0 0-2 15,0 0 2-15,0-6-4 0,0 6 2 0,0 0-3 16,0 0 3-16,0 0-4 0,0 0 8 16,0 0-4-16,-5 15 0 0,3-10 4 0,0 0 0 0,-2 2 5 15,4 0 1-15,0 0-4 0,0 0 0 16,-1 1-1-16,1-1-3 0,0 2 3 0,4-2-1 16,-3 0-1-16,1 1 2 0,0-5-5 0,6 4 5 15,-7 0-1-15,9-4-5 0,-1 2 3 0,0 0-4 16,1-3-5-16,2-2 7 0,-1 0-5 0,1 2 2 15,-1-4-16-15,2 0 8 0,4-1-8 0,-2 0 2 0,-5-1 8 16,3-1-10-16,-3 2 7 0,-3-6-7 16,2 3 9-16,-3-3 0 0,2 2-2 0,-2 2 6 15,-1-4-2-15,-1 0 5 0,1 0 1 0,-5 2-2 16,4 2 1-16,-4 5 3 0,5-9 3 0,-5 5 3 16,0 4 0-16,1-8-1 0,-1 8-3 0,3-4 1 15,-3 4-3-15,0 0 1 0,0 0-1 0,0 0-3 16,0 0 7-16,0 0 1 0,0 0-5 0,0 0 3 15,0 0-1-15,6 14-2 0,-6-10 3 0,3 2-1 16,-2 0 0-16,2-1 4 0,-2-1-3 0,0 2 1 16,2-1-2-16,-2-1-1 0,4-1 2 0,-5 4-2 15,4-2 3-15,-3-1 0 0,3-1-5 0,1 2 1 16,3-2 2-16,1 1 0 0,1-1-1 16,3-1-1-16,1 2 3 0,-1-3-9 0,1-1 5 0,6 2 1 15,-6-2-1-15,-1-2 3 0,2 1-9 0,-3-2 8 16,-2 0-3-16,0-2-3 0,-1 0 7 0,0-3-9 15,0 3 6-15,-1-6 2 0,-2 4-13 0,-2-6 15 16,5-3-5-16,-4 6 1 0,1-9 0 16,0 2-2-16,-2 0 7 0,-1 5-3 0,4-5-2 15,-2 0 0-15,-1 0-3 0,1 1 3 0,1-1 0 16,-2 5 4-16,1-4 1 0,-2-1-4 0,-1 7 4 16,1-4-6-16,-2 6 8 0,0 0 5 0,-1 2 8 15,0 6 5-15,2-10-7 0,-2 4 2 0,0 6-1 16,0 0 5-16,0 0-7 0,-8-4 6 0,8 4 0 15,0 0 1-15,-13 13-1 0,11-8 3 0,-2 2 0 16,0 1-4-16,1 2 3 0,-1 4-5 0,1-2 6 16,-2 5 0-16,1 0-5 0,1 1-1 0,1-1-2 15,-1 1 1-15,2 1 2 0,-2-1-8 0,1 0 0 16,2-1 0-16,0 1-5 0,1 1 1 0,0-2-1 16,0-3-7-16,2-2-3 0,0 0-8 0,-1-2-15 15,2-1-13-15,0-1-16 0,1-1-15 0,-3-2-22 16,1 0-26-16,1-2-27 0,-4-3-42 0,4 1-202 15,-4-1-421-15,0 0 187 0</inkml:trace>
  <inkml:trace contextRef="#ctx0" brushRef="#br0" timeOffset="324971.763">25849 17851 160 0,'0'0'175'0,"0"0"-17"0,1-7-27 0,-1 7 1 15,8-4-17-15,-2 3-6 0,-6 1-8 0,19-2-17 16,-6 2-5-16,1-1-10 0,4 2-6 0,2 2-3 15,0-4-15-15,3 3-9 0,3-2-19 0,-3 3-32 16,-1-3-37-16,9 2-85 0,-11-1-85 0,11 0-240 16,2-1 106-16</inkml:trace>
  <inkml:trace contextRef="#ctx0" brushRef="#br0" timeOffset="325666.4952">26480 18126 83 0,'0'0'183'16,"0"0"-7"-16,0 0-19 0,10 5-9 0,-3-4-17 15,-7-1-15-15,11-2-6 0,-4 1-7 0,0-1-1 16,-2 1-8-16,0-5-11 0,2 1-4 0,-5 0-9 16,2 0-8-16,1-5-2 0,-1-4-7 0,-3 6-7 15,1-4-1-15,-2-7-5 0,-2 0-1 0,1-5-9 16,-4 1 1-16,1-3-4 0,-3 2-7 0,-1-5-1 15,4 2 1-15,0-3-3 0,1 1-6 0,1-1-1 16,-2 3-1-16,4-4 0 0,4-1-2 0,1 6-1 16,0 0 1-16,2 6 0 0,-1-4-8 0,4 7 6 15,-3 0-3-15,0 2 0 0,4 4-1 16,-3 0-1-16,0 5 1 0,0 0-6 0,-2 0 4 0,-1 1 1 16,2 2 2-16,-7 3 0 0,9-1-5 15,-9 1 1-15,0 0 7 0,0 0-3 0,0 0-3 0,2 15 4 16,-7-8-1-16,-1 4 15 0,-1 0 0 0,-4 4 2 15,-7 7-1-15,-1 1 8 0,1 0 9 0,4-2-5 16,-3 1 2-16,2 0 1 0,6-5-2 16,-1 0-3-16,3 1 1 0,2-3-5 0,4 3 3 15,2-1-1-15,-1-2-9 0,4-3 2 0,1 2 1 16,0-2-6-16,0-2-1 0,8 5-12 0,-4-7-31 16,6 5-22-16,2-7-38 0,1 2-22 0,2-1-49 15,0-3-216-15,8 1-406 0,1-2 180 0</inkml:trace>
  <inkml:trace contextRef="#ctx0" brushRef="#br0" timeOffset="326846.7842">26978 17806 78 0,'-12'3'222'0,"0"-3"-13"0,2 4-23 0,0 2-14 0,2-1-22 15,0 2-10-15,4-2-22 0,-2 0-2 16,2 1-10-16,2 0-13 0,-1 2-7 0,3-1-9 0,0-2-11 16,0 0-4-16,4 0-10 0,0 2-6 15,1-3-6-15,-1 1-8 0,2-2-3 0,-1 1-12 16,2-3-4-16,-7-1-4 0,15 0-14 0,-5-3 1 16,-1 3-5-16,1-7 1 0,-1 4 8 0,-2-1-4 15,-1-6-2-15,4 0 1 0,-2 1 7 0,-2-1-11 16,4-4 10-16,-2 4 4 0,-1-2 0 0,-1 3 9 15,-3 1 8-15,2 0 11 0,-5-1 5 16,2 6 7-16,-2 3 1 0,1-11-1 0,-1 11-6 0,0 0-1 16,0 0 6-16,0 0-3 0,0 0-4 0,0 0-2 15,0 0 2-15,-8 19-8 0,6-10-5 0,6 2 1 16,1-2-4-16,-2 3-1 0,3 0-1 0,1-3-5 16,4 4 0-16,-1-5-3 0,8 2 3 0,0 1-13 15,9-2-8-15,0-1-3 0,-7-3-11 0,8-1 2 16,-1-1-14-16,-4-1-5 0,5-2 5 0,-5-1-7 15,-1-3-4-15,5 1 10 0,-8-3-6 16,-2-2 11-16,-1-1 2 0,1-2 0 0,-3 1 4 16,2-3 4-16,-7-2-3 0,-1 8 14 0,-4-4-2 15,-3-1 7-15,-1 2 5 0,0 1 26 0,-1-2 3 16,-3 8 3-16,0-4-9 0,-1 3 3 0,-3 3 8 16,-4-1-7-16,12 2-2 0,-22 7-2 0,12-3-7 15,-1 2 4-15,1-1-5 0,0 4 3 16,1-1-5-16,-1 2-1 0,4 1-2 0,-3-3-6 0,2 1 7 15,3-1-9-15,2 1 1 0,-1-1-2 0,3 0-5 16,4-3-4-16,-3 2 5 0,3-3-3 0,1-2 2 16,0 0-5-16,-5-2 3 0,16 1-8 0,-6-5 4 15,2 0-1-15,-1-3 2 0,-1 1-6 0,9-7 0 16,-6 1 0-16,2-1 1 0,-2-1 7 0,5-5-8 16,-1-1 2-16,-2 0 5 0,-1-2-5 0,4-1-1 15,-1 2 0-15,-1-2-1 0,-3 1 1 0,2 1-1 16,-6 3 2-16,0 2 3 0,1 2-2 0,-6 4 8 15,-1-1 5-15,1 5 2 0,-2-2 2 0,-2 4-5 16,0 4 9-16,0 0-8 0,0 0 7 16,0 0 2-16,-15-3-7 0,15 3 7 0,-18 15 2 15,5-3-2-15,2 2 2 0,-1-2-2 0,2 6-2 16,0-1-2-16,-3 5 0 0,4-5 2 0,-1 6-5 0,2-6-2 16,4 2 0-16,0-2-4 0,4 2 8 0,0-6-5 15,4-1-1-15,3 2 0 0,-1-3-4 16,3 3 5-16,3-5-7 0,0-1-4 0,7 2 9 15,-2-6-5-15,5 3-2 0,7-2-1 0,-1-5-2 16,-1 0-5-16,-4 0 6 0,-2-2-2 0,-1-2 0 16,7-2 0-16,-9-1-1 0,-2 0 4 0,3-2-2 15,-2 1 4-15,0-2-1 0,-2 1 3 0,-1-1 1 16,-5 2 2-16,0-2-5 0,-4 1-2 0,0 1 11 16,-2 2-5-16,-1-2 8 0,-2 8 2 0,0-9-5 15,0 4 1-15,0 5-1 0,-10-6-2 0,10 6 6 16,-14-1-9-16,14 1 4 0,-21 1 0 0,11 3 1 15,0 0-4-15,3-1 0 0,-4 1 3 0,2 4-3 16,-2-2 1-16,2 3 4 0,0 0-7 0,3-1 1 16,-2 1 3-16,4-1 0 0,2 1 1 0,0-2-3 15,2 0-2-15,0 0 1 0,0-1-1 0,2 1 1 16,0-4-3-16,1 2-5 0,-3-5 10 0,5 4-6 16,-5-4 6-16,11-2 3 0,-11 2-4 15,14-6-1-15,-5-1 1 0,-2-2-5 0,0 1 5 0,6-3-2 16,1-2-6-16,-3 3 6 0,1-5-5 15,-3 2 5-15,-1 0-1 0,-2 1-2 0,4-2 1 16,-6-3 4-16,4 1-5 0,-3 5 9 0,-2-1-6 16,4-3 3-16,-4 5 0 0,-3-1-2 0,0 5 18 15,1 0 7-15,-1-1 4 0,0 7-4 0,0-10-6 16,0 10 0-16,0 0-4 0,0 0 5 0,0 0 6 16,0 0-3-16,0 0 3 0,-19 17-4 0,14-6-3 15,-2 4 3-15,2 2 3 0,-1 0-4 0,-2 1-3 16,7 1 0-16,-3 0-5 0,0 0-3 0,-1 6-12 15,1-6-21-15,-1 1-10 0,4-1-22 0,-5 5-24 16,0-5-43-16,5 0-51 0,-8 1-209 0,4-2-414 16,-2 0 184-16</inkml:trace>
  <inkml:trace contextRef="#ctx0" brushRef="#br0" timeOffset="327332.3174">25042 18073 14 0,'-12'-4'239'0,"-2"0"-10"16,7 3-15-16,-1 0-15 0,0 1-12 0,8 0-17 16,-7-1-14-16,7 1-16 0,0 0-15 0,0 0-5 15,23-1-12-15,-1 2 3 0,5-1-9 0,7 1-9 16,2 0-13-16,1 0-4 0,18 4-7 0,0-4-7 16,-4 3-5-16,5 0-11 0,2-2 0 0,6 3-6 15,-3 0-3-15,2-3-10 0,3 2-5 0,-1-3-20 16,2 6-15-16,-6-7-36 0,0 3-20 0,-1 1-33 15,-6-4-22-15,-4 1-27 0,-12 1-227 16,-1-2-408-16,-3 3 180 0</inkml:trace>
  <inkml:trace contextRef="#ctx0" brushRef="#br0" timeOffset="327650.8374">27018 18212 2052 0,'-41'-10'87'0,"14"2"-11"0,8 1 16 0,1 2-20 16,18 5-11-16,-23-9 5 0,23 9-13 0,0 0-14 15,0 0-4-15,-14-9-2 0,14 9-10 0,0 0 1 16,0 0 0-16,64-11-6 0,-30 10 0 0,2 3-6 15,14-2 2-15,8 4-1 0,-1-1-7 0,-1 0 5 16,8 3-2-16,3-6-6 0,24 4-1 0,-33 0-1 16,1 0-5-16,1-1-5 0,-4 2-12 0,4-1-21 15,-21 0 5-15,0 0-8 0,-2-2-11 0,0 3-8 16,-5-1-11-16,-4-1-16 0,2 1-25 0,-10 1-40 16,-20-5-199-16,31 6-384 0,-31-6 169 0</inkml:trace>
  <inkml:trace contextRef="#ctx0" brushRef="#br0" timeOffset="336048.5142">22161 18620 28 0,'0'0'123'0,"0"0"-2"0,0 0-8 0,0 0-6 0,0 0-10 15,0 0-2-15,0 0 0 0,0 0-6 0,-5-21-4 16,5 21-4-16,0 0-8 0,0 0-9 0,0 0-1 16,0 0-2-16,0 0-2 0,0 0-11 15,0 0-1-15,0 0 1 0,0 0-2 0,0 0-8 16,0 0-6-16,0 0-3 0,0 0 2 0,0 0-5 16,-59 17-1-16,59-17-2 0,0 0-4 0,-26 10 2 15,26-10-4-15,-14 7-3 0,14-7-1 0,0 0-8 16,-26 10 12-16,26-10-9 0,-21 5 2 0,21-5-4 15,0 0 3-15,-20 6-2 0,20-6-1 0,0 0 3 16,0 0-2-16,0 0-5 0,0 0 6 0,-33-2-5 16,33 2 3-16,0 0 0 0,0 0-6 0,0 0 3 15,0 0-1-15,0 0-3 0,0 0-1 0,0 0 5 16,0 0-9-16,0 0 8 0,0 0-2 16,0 0-4-16,35-36 4 0,-35 36 1 0,17-7 0 15,-17 7-3-15,0 0-4 0,32-6 8 0,-32 6 3 0,0 0 0 16,30 1-5-16,-30-1-3 0,0 0 3 0,0 0-2 15,32 15 3-15,-32-15-1 0,8 13 3 0,-8-13 4 16,9 22 1-16,-8-10-1 0,-1-12 2 16,-4 29-1-16,-2-12-7 0,5 1-1 0,-8 0 5 15,-3-1 1-15,2-2 2 0,-3-1-1 0,2-1-2 16,-4 0-8-16,0-2 8 0,1 1-10 0,14-12 5 16,-20 15-7-16,8-8 2 0,12-7 0 0,-29 7 1 15,29-7 3-15,-23 5-2 0,23-5 3 0,-22 4-2 16,22-4-2-16,0 0 0 0,0 0 8 0,0 0-10 15,-38-8 9-15,38 8-6 0,0 0 4 0,0 0-2 16,-18-10-1-16,18 10 1 0,0 0 1 0,0 0 0 16,0 0 0-16,0 0-1 0,0 0 2 15,0 0 0-15,0 0-1 0,0 0-3 0,0 0 2 16,0 0 1-16,0 0-2 0,0 0 3 0,73 14-5 16,-73-14 4-16,33 14-3 0,-14-7-14 0,2 1-36 15,-2-3-37-15,1 3-71 0,-3 0-112 0,3-3-296 16,10 3 131-16</inkml:trace>
  <inkml:trace contextRef="#ctx0" brushRef="#br0" timeOffset="342643.8663">28633 6873 103 0,'0'0'182'0,"0"0"-9"0,0 0-2 0,0 0 8 0,-4 10 6 0,4-5 0 0,3 4-7 0,-3 0-14 0,1 2-12 16,4 8 6-16,3 7-9 0,-2 3-22 0,3 2-10 16,3 4-9-16,-2 11-10 0,-2 0-4 0,-4 4-4 15,1-3-5-15,-2 3 4 0,0 0-10 0,-3-3-3 16,-1 4-3-16,-2-3-6 0,-3 5-5 0,1 1-4 16,0-1-6-16,-1 2-8 0,0-1 0 0,-4-1-11 15,2-2 4-15,0 0-6 0,2-3-6 0,1-13-2 16,0 11 2-16,-2-13-3 0,5-1 0 0,-5-2-8 15,5 3 1-15,-6-4-6 0,3-3 3 0,1-7-1 16,0 1-3-16,1-5-8 0,1 1-10 0,-3-6-18 16,5 2-2-16,-2-2-12 0,-1-3-11 0,3 0-4 15,-2-5-10-15,0-1-19 0,2-1-29 0,-3 4-36 16,3-4-24-16,0 0-24 0,-2-11-47 0,0 3-149 16,-1-1-429-16,3-4 190 0</inkml:trace>
  <inkml:trace contextRef="#ctx0" brushRef="#br0" timeOffset="345039.9448">28460 6880 2036 0,'0'0'69'15,"-11"-3"-15"-15,9 0 18 0,2 3-2 0,-8-1-10 16,8 1-9-16,-5-2-5 0,5 2 8 0,-8-4 0 15,8 4 14-15,-1-2 11 0,1 2 9 0,-3-4-2 16,3 4-2-16,0 0-6 0,0 0-9 0,0 0-7 0,8-6-2 16,-2 5-3-16,2 1-4 0,2-2-3 0,4-1 3 15,-1 0-3-15,9 1 0 0,-1 1 2 0,8-3-1 16,1-1-8-16,-2 3 0 0,4-2 4 0,3-3 4 16,-2 3-1-16,19-1-2 0,-15 1-1 0,3 0-3 15,0 0-8-15,15 2 2 0,-2-1-6 0,-13 4-6 16,14-2 0-16,-3 4-7 0,0-3-4 0,3 0-5 15,-1 2 9-15,2-2-6 0,0 3-12 0,-2 1-3 16,0-1 0-16,1 0-4 0,-1-1 2 0,-1 0 2 16,5 1-6-16,-3-1-2 0,-1-2 6 0,-1 5-7 15,1-3-4-15,1 1-1 0,-3 2-2 0,1-4-2 16,2-1-10-16,-3 4 5 0,0 0 2 0,-10-1-1 16,14 0 5-16,-1 1-1 0,1 0 2 0,2 1 1 15,-2-3 6-15,5-1 6 0,-4 5-3 0,-1 0-15 16,0 1 0-16,3-6 5 0,-3 1-3 0,2 5 3 15,-3-1 1-15,-3-3 3 0,2 2-4 0,0 0-3 16,-2 0 1-16,-14 1-2 0,16-2-5 0,-16-2 5 16,1 1-3-16,-1 1 8 0,0-1-6 0,4 0 1 0,-4-3 0 15,0 3-4-15,3-2 4 0,-1-1 5 16,2 3 2-16,-2-3 0 0,-2 1 26 0,0 2-6 16,-1-6 2-16,-3 6 0 0,0-2-4 0,-1-1 0 0,-3 2 2 15,-7-2-4-15,5 0-10 0,-3 1 1 0,-6-2 2 16,1-1 5-16,3 2-4 0,-4-2-1 15,-2-1 4-15,2 3-1 0,-5-3-1 0,0 2-3 0,1-2 4 16,-2 2 0-16,-2-4 4 0,1 4-5 0,-2 0-2 16,1-1 6-16,1 0-2 0,0 0-1 0,-1 1 3 15,3-3 1-15,-6 1-1 0,4 0-4 0,-2 3 5 16,-3-1 1-16,6-2-2 0,-2 1-3 0,-1-1 0 16,-1 2 0-16,-2 0-1 0,5 1 3 0,0-3-1 15,-3 3-1-15,3-3 2 0,-1 1 0 0,1 1 0 16,-1 1 0-16,0-3-2 0,-2 2 1 0,0 3-1 15,1-3 1-15,-1 1-1 0,2-1 2 0,-1 1 2 16,-4-2-4-16,7 2-1 0,-1-3 5 0,-6 3-4 16,3 0 1-16,1 3 3 0,1-3-1 0,-3 0 0 15,-1-3-3-15,3 6 4 0,-9-3-1 0,14 0-1 16,-7 0-1-16,0 0 0 0,-2-3 1 0,2 6 1 0,-2-3 3 16,1 0-6-16,-6 0 7 0,10 0-4 15,-10 0 0-15,9 0-4 0,-4-3 5 0,-5 3-5 16,7 0 7-16,-7 0-7 0,0 0 5 0,11 0-3 15,-6-2 0-15,-5 2 1 0,5 0 3 0,-5 0-4 0,10 0-1 16,-10 0 1-16,8 5 3 0,-8-5-1 0,0 0-2 16,8-3 2-16,-8 3 0 0,0 0-2 15,9-2 4-15,-9 2-2 0,0 0-2 0,9 0 1 16,-9 0 0-16,6 0 3 0,-6 0-2 0,5 2 2 0,-1 1-3 16,-4-3-1-16,9 2 0 0,-9-2 3 15,0 0-2-15,9-2 4 0,-4-1-5 0,-5 3 3 0,7-2 0 16,-7 2-2-16,0 0 2 0,9 0-1 15,-9 0 4-15,0 0-3 0,7 0-3 0,-7 0 4 0,0 0-2 16,7-2-25-16,-7 2 4 0,0 0 11 0,0 0-11 16,0 0 3-16,5-1 7 0,-5 1-2 15,0 0 1-15,0 0 2 0,0 0 1 0,0 0 0 0,0 0 3 16,7 0-3-16,-7 0 4 0,0 0-1 0,0 0 0 16,0 0-3-16,8-2 5 0,-8 2 0 0,0 0-1 15,0 0-1-15,8 3-1 0,-8-3 6 0,0 0-2 16,0 0-1-16,2 2 0 0,-2-2 1 0,3 5-1 15,-3-5-2-15,0 0 5 0,0 0 0 0,4 12-5 16,-4-5 2-16,0-7 7 0,0 0-3 0,0 0-1 16,4 26 1-16,-4-26-1 0,6 20 1 0,-3-9 1 15,-3-11-2-15,6 25 1 0,3-10-3 0,-3 2 3 16,1-2 2-16,-2 1 4 0,2 2-8 0,-2 0-4 16,1 0-2-16,1 1 2 0,-3-2 3 0,1 1-3 15,2 2-4-15,-4-1 4 0,1 7 1 0,1-2 1 16,-1-1-2-16,0-2 2 0,2 4 0 0,-2 1 0 15,0-7 4-15,-3 5-8 0,3 6 3 0,1-5 3 16,-1-6 5-16,0 8-4 0,1-1-3 0,0 1 2 16,2-2 1-16,-2 1 1 0,-3-9 0 0,2 1-1 15,0 2 0-15,1-2 0 0,0 8-2 0,-1-6 3 16,0-1 5-16,0 0-8 0,0-1 6 0,-1 0-6 16,1-3 0-16,-4 5 1 0,1-6-4 0,-1-14-3 15,3 31 5-15,-3-14 3 0,0-17-6 0,3 24 0 16,-2-12 9-16,-1-12-10 0,-3 25 2 0,6-11 5 15,-2 2-4-15,-1-16-5 16,3 22-7-16,-3-22 3 0,4 22-2 0,-1-11 5 0,-3-11 1 0,7 19-2 0,-7-19 0 16,7 21 8-16,-3-12-5 0,-4-9 4 15,11 18-2-15,-11-18-1 16,9 15-1-16,-9-15-1 0,10 13 8 0,-10-13-4 0,7 16-1 0,-7-16 0 16,11 14-2-16,-11-14 7 0,12 15-4 0,-12-15 0 15,7 16-1-15,-7-16-5 0,11 13-6 0,-11-13-1 0,4 12 0 16,-4-12 1-16,0 0 1 0,10 15 0 15,-10-15-2-15,0 0 1 0,8 16 5 0,-8-16-4 16,9 13 8-16,-9-13-2 0,0 0-2 0,9 15 1 16,-9-15-2-16,0 0 8 0,1 14-2 0,-1-14 2 0,0 0-1 15,0 0 1-15,-3 19 1 0,3-19 0 0,0 0-4 16,0 0 3-16,0 0 2 0,0 0 2 0,-7 17-1 16,7-17 2-16,0 0-1 0,0 0 4 15,0 0-5-15,-9 14 2 0,9-14-1 0,0 0 2 0,0 0-4 16,-12 10 4-16,12-10 0 0,0 0-2 0,0 0 0 15,-21 8 6-15,21-8-5 0,0 0 3 0,-25 6-5 16,25-6-6 0,0 0 8-16,-30 2-4 0,30-2-2 0,-32 0 2 0,32 0 2 0,-37 0-1 15,37 0-3-15,-39 0 4 0,39 0-2 16,-38 0 7-16,21 0-2 0,-2-1-2 0,-2 1-2 0,1 0 4 0,1-1 0 16,0 1 6-16,0-2-7 0,0-1 0 15,1 3 4-15,1 0 3 0,3 0-1 0,-5-1-5 0,-1-3 5 16,5 4-5-16,3-2-2 0,-6 0 4 0,0 2-1 15,3 0 3-15,-3-3 0 0,-2-1-10 0,1 2 0 16,-1-3-2-16,2 2-5 0,-1 1 7 0,-3 0-4 16,4 2 2-16,-2-4 6 0,0 2-5 0,-6-5-3 15,4 6 6-15,-6-3-8 0,1 2 4 0,4 0 2 16,3-3-4-16,-1 1 1 0,-7 0 5 0,7 0-4 16,-6-2-1-16,7 4 4 0,-4 0-1 0,0-3 2 15,3 3 2-15,2-1 9 0,-2 2-8 0,3 0 3 16,-5-1-3-16,2 4-4 0,0-2-5 0,1 0 1 15,-9 0-11-15,1 0 2 0,-2-3-9 16,2 3-5-16,-2-1-2 0,3 2 5 0,-4-2-6 0,3-1-4 16,0 1 10-16,-3-2 7 0,3-1-6 0,0 1 7 15,-4-1 2-15,4 3 4 0,2-1 2 0,-2-3 4 16,5 2 2-16,3 0 3 0,-7-1 3 0,5 2 2 16,3 0-3-16,-3-1 2 0,3 1-1 0,-3-1-2 15,3 1 6-15,1 2 0 0,-3-1-11 0,2 2 1 16,-2-2-1-16,-1-1-5 0,-1 2 4 0,3-3-5 15,-7 3-14-15,4 0 10 0,-5-1-4 0,0 2-6 16,-3-1-6-16,8 0 16 0,-7 3 1 0,0-3 0 16,0 0 3-16,-1 0-8 0,0 0 15 0,3 0-4 15,-3 2 8-15,2-4 1 0,-4 2-2 0,3 0 1 16,1 0 12-16,10 2-11 0,-8-2 3 0,-1 3 4 16,7-3-6-16,0 2-9 0,-6-2 5 0,4 1-3 15,-5 0-3-15,0 0-4 0,-4 2-1 0,5-1 2 16,-4 0-3-16,3-2 3 0,-3 3 3 0,3-2 1 15,-2 0 11-15,0 3-4 0,0-6 0 0,-1 4-5 16,-1-2 5-16,1 1 2 0,1-1 8 0,-2-3 4 16,2 5 4-16,-2-1 4 0,-1-2-2 0,5-1 5 15,-1 4-2-15,-2-1 9 0,3 1-14 0,-2-2 1 16,1 0 2-16,6 0-8 0,-3 0 10 0,3 0-7 16,-5-2 1-16,5 2 0 0,1 0-3 0,1 0 0 15,-9 2 3-15,9-2 1 0,-6 2-1 0,-1-1-3 16,7-1-5-16,-2 0 1 0,0 2 3 0,4-1 0 15,-1 0-1-15,-2 0-3 0,2 1 2 0,2 0-10 16,-3-2 0-16,-2 5 3 0,5-4-9 0,-3 1 0 16,0 0 2-16,1-1-7 0,-1 1 10 0,-5 2-7 15,4-1-3-15,3-1-4 0,-2 0 5 0,2-2-4 16,1 3-1-16,4-3 0 0,0 1-4 0,1 0-4 16,13-1-9-16,-20 1-7 0,20-1-23 0,0 0-27 15,-12-5-137-15,12 5-247 0,0 0 109 0</inkml:trace>
  <inkml:trace contextRef="#ctx0" brushRef="#br0" timeOffset="345691.9794">31605 7188 107 0,'-9'2'219'0,"3"3"-17"15,-2 0-16-15,3-3-14 0,0-2-3 0,3 4-7 0,-1-3-8 16,-2 2-12-16,5-3-3 0,-1 4-10 16,1-4-10-16,0 0-14 0,0 0-7 0,0 0-8 15,0 0-11-15,3 5-3 0,-3-5-9 0,9 2-2 16,5-3-10-16,1-1-2 0,6-1-8 0,-1-2 12 0,10-1-8 16,7 2-3-16,-1-4-15 0,1 0-15 0,17-3-17 15,-1-1-17-15,0-3-23 0,-2 3-23 16,2-1-52-16,-4-2-31 0,0-1-50 0,-14 5-178 15,0-4-406-15,-2 1 180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5:28:06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14284 156 8 0,'0'0'17'0,"0"0"-1"0,0 0 4 0,0 0 4 0,0 0 17 16,0 0-13-16,0 0 10 0,0 0-3 15,0 0-7-15,0 0 1 0,0 0-4 0,0 0-1 16,0 0 4-16,0 0-8 0,0 0-2 0,0 0-5 15,0 0 16-15,0 0-9 0,0 0 3 0,0 0-4 0,0 0-4 16,0 0 6-16,0 0-2 0,0 0 3 16,0 0-2-16,0 0 5 0,0 0-3 0,0 0 11 15,0 0-4-15,0 0 20 0,0 0-16 0,0 0 6 16,0 0 9-16,0 0-7 0,0 0 1 0,0 0-4 16,0 0-1-16,0 0 6 0,0 0-10 0,0 0 1 15,0 0-1-15,0 0-3 0,0 0 4 0,0 0-6 16,0 0-4-16,0 0-7 0,0 0 6 0,0 0-7 15,0 0 4-15,0 0-11 0,0 0 7 0,0 0 1 0,0 0-5 16,0 0-2-16,0 0 5 0,0 0-4 16,0 0 5-16,0 0-1 0,0 0 2 0,0 0-3 15,0 0 6-15,0 0-6 0,0 0 15 0,0 0-3 16,0 0-3-16,0 0 3 0,0 0-5 0,0 0-2 16,0 0 1-16,0 0 0 0,0 0-1 0,0 0-6 15,0 0 6-15,0 0-4 0,-6 25 8 0,6-25-3 16,0 0-1-16,0 0 1 0,0 0-1 0,0 0-2 15,0 0 1-15,0 0 1 0,0 0 2 0,0 0-3 16,5 18 0-16,-5-18-5 0,0 0 6 0,0 0 7 16,0 0-2-16,0 0 1 0,0 0-4 0,-5 17 2 15,5-17-1-15,0 0-4 0,0 0-1 0,0 0 3 16,0 0-5-16,0 0 2 0,0 0 1 0,0 0-2 16,0 0-8-16,0 0 5 0,0 0-1 0,0 0-5 15,0 0 3-15,0 0 0 0,0 0 0 0,0 0-3 16,0 0 4-16,0 0-2 0,5 17-3 0,-5-17 1 15,0 0-3-15,0 0-2 0,0 0 4 16,0 0 1-16,0 0-3 0,0 0 5 0,0 0-4 16,0 0 3-16,0 0 0 0,0 0 2 0,0 0-1 0,0 0 5 15,0 0-3-15,5 15 3 0,-5-15 0 0,0 0 1 16,0 0 1-16,0 0 3 0,0 0-2 0,0 0-1 16,0 0-2-16,0 0-2 0,0 0 4 15,0 0-4-15,0 0 0 0,0 0-3 0,-1 19 3 16,1-19-3-16,0 0 0 0,0 0-3 0,0 0 0 15,0 0 1-15,0 0-3 0,0 0 3 0,0 0-4 16,0 18 2-16,0-18 0 0,0 0 0 0,0 0 1 16,0 0-2-16,0 0 2 0,0 0-3 0,0 0 4 15,0 0-1-15,2 15 3 0,-2-15-4 0,0 0-3 16,0 0 1-16,0 0-3 0,0 0 6 0,0 0-7 16,0 0 2-16,0 0 2 0,0 0 3 0,0 0-2 15,0 0-1-15,4 17-2 0,-4-17 2 0,0 0 2 16,0 0-1-16,0 0-4 0,0 0 6 0,0 0-5 15,0 0 4-15,0 0-4 0,0 0 1 0,0 0-1 16,0 0 3-16,0 0-4 0,0 0 4 0,0 0-4 16,0 0 4-16,0 16-4 0,0-16 3 0,0 0 2 15,0 0-5-15,0 0 1 0,0 0 1 0,0 0 0 16,0 0 1-16,0 0-4 0,0 0 7 16,0 0-6-16,0 0 3 0,-1 19-3 0,1-19 4 0,0 0-2 15,0 0-2-15,0 0 1 0,0 0-2 0,0 0 3 16,0 0-1-16,0 0-1 0,0 17 1 0,0-17 0 15,0 0 1-15,0 0-5 0,0 0 6 0,0 0-2 16,0 0 7-16,4 16-8 0,-4-16 1 16,0 0 2-16,0 0-1 0,0 0 1 0,0 0-3 0,0 0 3 15,-3 18-3-15,3-18 1 0,0 0-3 16,0 0 4-16,0 0-1 0,0 0 2 0,0 0-1 16,0 0 0-16,0 0-3 0,0 0 2 0,4 18 1 15,-4-18-2-15,0 0 2 0,0 0-1 0,0 0 0 16,0 0 0-16,0 0 2 0,0 17-2 0,0-17-1 15,0 0 5-15,0 0-2 0,0 0-3 0,0 0 4 16,3 15-6-16,-3-15 2 0,0 0-2 0,0 0 2 16,0 0 2-16,0 0-4 0,5 16 5 0,-5-16 0 15,0 0-1-15,0 0-3 0,0 0 2 0,0 0 2 16,0 19 3-16,0-19-6 0,0 0 8 0,0 0-10 16,0 0 7-16,1 17-5 0,-1-17 0 0,0 0 2 15,0 0-4-15,0 0 3 0,0 0 1 0,-1 17-2 16,1-17 1-16,0 0 1 0,0 0 1 0,0 0-4 15,4 18 1-15,-4-18 2 0,0 0 0 16,0 0-1-16,0 0 0 0,1 15 0 0,-1-15 1 0,0 0 1 16,0 0-3-16,5 16 2 0,-5-16-1 0,0 0-4 15,0 0 5-15,0 0-2 0,1 18 1 0,-1-18-1 16,0 0 2-16,0 0 2 0,0 0-4 0,4 17 2 16,-4-17 1-16,0 0-2 0,0 0 6 0,0 0-4 15,0 0-3-15,0 0 2 0,-4 17-4 16,4-17 2-16,0 0-1 0,0 0 0 0,0 0 3 15,0 20-1-15,0-20-3 0,0 0 5 0,0 0-4 16,3 14-5-16,-3-14 6 0,0 0 3 0,0 0-4 16,0 0 7-16,-3 19-10 0,3-19 14 0,0 0-13 15,0 0 9-15,0 0-4 0,-6 18-3 0,6-18 0 0,0 0 8 16,0 0-7-16,0 0-2 0,0 0-1 16,-4 16 8-16,4-16-9 0,0 0 8 0,0 0-9 15,0 0 5-15,0 0 0 0,0 0 1 0,4 18 1 16,-4-18-4-16,0 0 8 0,0 0-4 0,0 0 12 15,0 0 2-15,0 0 0 0,1 17-5 0,-1-17 9 16,0 0-8-16,0 0 0 0,0 0-3 0,5 17-5 16,-5-17 5-16,0 0-5 0,0 0 7 0,0 0-3 15,4 15-8-15,-4-15 6 0,0 0-2 0,0 0 6 16,5 13-7-16,-5-13 5 0,0 0-4 0,0 0-5 16,0 0 3-16,3 17-1 0,-3-17-1 0,0 0 0 15,0 0 1-15,0 0 8 0,0 0-13 0,1 19 9 16,-1-19-4-16,0 0 2 0,0 0 2 0,5 15-8 15,-5-15 7-15,2 7-3 0,-1-2 0 0,0 0 4 16,2-1-2-16,-3-4-1 0,1 6-4 0,-1-1 5 16,5-1-3-16,-5-4 3 0,0 7-1 0,2-3-2 15,-2 2-3-15,0-3 5 0,0-3-6 16,3 9 7-16,0-5-1 0,-2 2 1 0,-1-6 1 16,1 7-5-16,-1-4 1 0,0-3-3 0,4 9 8 15,-5-6-6-15,2 3 0 0,2-2 4 0,-3-4-3 16,0 7 3-16,0-7-3 0,2 9 1 0,0-4 1 0,-2 0-5 15,0-5 8-15,-2 7-8 0,2-2 6 0,0-5 3 16,0 9-2-16,0-9-2 0,-1 6 3 16,1-6 2-16,-3 7-7 0,3-2 5 0,0-5-5 15,-2 5-1-15,2-5 7 0,2 9-2 0,-2-5-3 16,0 0 2-16,0-4-2 0,-4 9 6 0,3-6-7 16,1-3 1-16,1 8 5 0,-1-8-4 0,-1 7-4 15,0-3 12-15,1-4-9 0,-1 5 2 0,1-5-8 16,0 7 7-16,-3-4-6 0,3-3 3 0,0 0 5 15,-1 7-5-15,1-7 5 0,-2 7-5 0,2-7 6 16,-2 7-3-16,1-3-1 0,-3 0 7 0,4-4-5 16,-1 9 1-16,-2-5-3 0,3 1 5 0,0-5-6 15,0 7-3-15,0-7 3 0,0 9 1 0,0-9 10 16,0 12-9-16,0-12 4 0,-2 7-3 0,2-7-3 16,0 11 4-16,0-11-5 0,0 6-1 0,0-6 9 15,-2 9-10-15,2-9 6 0,0 7 0 0,0-7 2 16,-1 9 10-16,1-9-9 0,-1 8 4 0,1-8-2 15,1 8-1-15,-1-8 1 0,1 8-3 0,1-3 1 16,-2-5-3-16,1 6 6 0,-1-6-7 0,1 7 1 16,-1-7-3-16,3 5-3 0,-3-5 11 0,1 7-7 15,-1-7 2-15,0 8-2 0,0-8 5 0,5 7-2 16,-5-7-1-16,0 7-1 0,0-7 1 0,1 7 3 16,-1-7-12-16,1 6 15 0,-1-6-5 0,3 7-8 15,-3-7 9-15,0 0 5 0,0 7-5 16,0-7-3-16,0 0-4 0,0 7 4 0,0-7-7 15,0 0 7-15,0 0 1 0,3 8-3 0,-3-8 6 16,0 0-9-16,0 7 5 0,0-7-4 0,0 0 2 16,1 9-3-16,-1-9 0 0,0 0 6 0,0 0-6 15,-1 6 2-15,1-6 0 0,0 0 5 0,0 0 2 16,2 7-8-16,-2-7 6 0,0 0-5 0,0 0 2 16,-2 7 2-16,2-7-6 0,0 0 4 0,0 8-3 0,0-8 2 15,0 0 4-15,-3 7-6 0,3-7 5 16,0 0-5-16,0 9-3 0,0-9 9 0,0 0-5 15,0 0 13-15,0 0-9 0,3 6-5 0,-3-6 1 16,0 0 6-16,-3 11 8 0,3-11-2 0,-3 7-8 16,3-7 9-16,0 0-9 0,0 10 6 0,0-10-5 15,-1 9 2-15,1-9 0 0,0 8-4 0,0-8 6 16,0 10-7-16,0-10 1 0,0 0 1 0,-6 11 4 16,6-11 3-16,0 8-4 0,0-4-5 0,0-4 8 15,0 8-3-15,0-8-2 0,0 5 1 0,0-5-3 16,0 0 0-16,0 0 5 0,0 11 1 0,0-11-10 15,0 8 8-15,0-8-7 0,4 7 2 0,-4-7 1 16,1 7 8-16,-1-7-11 0,0 6 1 0,0-6 3 16,0 0 0-16,0 9-2 0,0-9-3 0,1 6 3 15,-1-6 5-15,1 7-3 0,-1-7 1 0,-1 10 0 16,1-10-2-16,1 6-2 0,-1-6 3 0,0 10-2 16,0-10 1-16,-1 9 6 0,1-4-4 15,0-5 4-15,-6 10-3 0,6-3 1 0,0-7-5 16,4 12 0-16,-4-7 5 0,0 3-8 0,-4-1 9 15,4-7-5-15,-1 11 1 0,2-5 0 0,-1-6 0 0,-4 15 7 16,4-10-8-16,0 2 6 0,-1 3-6 16,2-3 1-16,-1-7-2 0,0 14-1 0,0-6 4 0,0-4-5 15,0-4 5-15,0 12-3 0,-1-6 1 16,1 2 3-16,-1 0-3 0,2-3-2 0,-1-5 3 16,0 11-5-16,1-5 10 0,-1 1-7 0,0-1 3 15,3 3 3-15,-3-3-9 0,1 2 4 0,-1-8 0 16,0 11-2-16,-1-5 5 0,1-6-2 0,0 12-2 15,-4-7 0-15,4 3 0 0,0-8-3 0,-3 9 11 16,3-9-10-16,-5 14-2 0,5-7 5 0,0-3-8 16,-1 2 9-16,1-6-2 0,-3 11-2 0,-2-3 5 15,5-8-9-15,3 14 7 0,-6-7-3 0,3-7 1 16,-1 11 1-16,-2-4-1 0,3-7 6 0,-1 10-9 16,1 1 2-16,0-11-1 0,-4 11 1 0,3-2 5 15,1-9-7-15,0 13 6 0,0-13 1 0,-1 9-6 16,1-9 5-16,1 10-8 0,-1-3 6 0,0-7 3 15,0 12-6-15,0-12 3 0,-1 11-2 0,2-5 1 16,-5 4 1-16,4-10-5 0,0 13 12 16,0-5-8-16,0-8 3 0,-1 15-7 0,-2-4 6 0,3-6-1 15,0-5-4-15,-1 15 3 0,1-10 2 16,0-5 0-16,0 18 3 0,0-9-10 0,0 1 5 0,0-1-3 16,0 3 3-16,0-4 0 0,0 1-1 0,1 1 5 15,-2-3-1-15,1 3-3 0,0 1 7 0,0 0-6 16,-1-2-2-16,-2 3 0 0,3-4-5 15,-1 2 9-15,-2 0-3 0,3 1 3 0,-1-1-4 16,1 0-2-16,0 1 7 0,0-3-1 0,-3 2-3 16,2 2-1-16,1-3 7 0,-1 1-6 0,-2 2 0 15,3-7 0-15,0 7 2 0,-5-3 3 0,4 4-8 16,1-4 5-16,0 2-3 0,-2 1 4 0,0-5-8 16,2 2 5-16,-1 2 1 0,-2 0 0 0,3-4 0 15,0-7-5-15,0 20 9 0,-1-11-4 0,-2 1 1 16,3 2-4-16,-1-5 3 0,1 4 1 0,-4-5 0 15,4 3 0-15,0-9-1 0,-4 13 4 0,3-6-6 16,1-7 4-16,0 15-6 0,0-7 4 0,0-8-2 16,-2 13 3-16,-1-8-4 0,3-5-2 0,-2 10 5 15,2-10-1-15,0 10 5 0,0-10-2 0,0 7-4 16,0-7 2-16,0 0-1 0,1 14 4 0,-1-14 1 16,-1 9-3-16,1-9 2 0,1 10-6 0,-1-10 6 15,0 10 1-15,0-10-5 0,1 8-1 0,-1-8-1 16,3 9 2-16,-3-9-3 0,3 8 1 0,-3-8-1 15,0 10 2-15,3-4 6 0,-3-6-9 16,-3 12 9-16,3-12-7 0,0 10 1 0,0-10 0 0,3 13 1 16,-3-6 0-16,0-7-3 0,0 14 3 0,0-5 5 15,0 0-10-15,3-3 5 0,-1 0-5 0,-2 4 7 16,0 0 12-16,1 1-16 0,2-2 8 16,1 1-7-16,-4 3 1 0,0-4 3 0,1 4-10 15,-1 0 9-15,2-3 0 0,-2 2 3 0,2 0-3 16,-2 0-6-16,0-2 8 0,5 0 0 0,-5 1 3 15,1-1-7-15,2 0 0 0,-2-2-4 0,3 3 4 16,-3-3 1-16,3 1 0 0,0-1-2 0,-3 0 0 16,3 1 2-16,1 0-2 0,0 0 8 0,-1-1-6 15,0 1-3-15,-3-3 2 0,3 4 2 0,-1-3-4 16,1 2 4-16,-4-9 2 0,2 13 7 0,1-7-3 16,-2 4-2-16,-1-2 0 0,0-8-6 0,0 14 4 15,4-7-3-15,-4-7 3 0,0 15 2 0,0-10-5 16,0 4 5-16,1-1-4 0,-1-8-3 0,-1 13 5 15,-3-8 1-15,4-5-5 0,0 13 2 0,-1-8-6 16,-2 2 7-16,3-7-6 0,-1 14 13 0,0-8-8 16,-1 1 1-16,2-7 4 0,-1 13-7 0,4-6 4 15,-3-7-4-15,1 14 1 0,-1-5 3 16,0-9-2-16,0 15 0 0,1-8-3 0,-1 1 4 0,0-1 0 16,3 0-1-16,-3-7 1 0,1 14 7 0,-1-4-8 15,0-2 1-15,0-1-1 0,0-7 7 0,0 19-9 16,0-12 0-16,0 6-3 0,4-6 0 0,-4 4 1 15,0 0 4-15,0 0 1 0,0-1-1 0,1 2-7 16,-1-2 3-16,-1 1 1 0,2 3 6 16,-6-4-6-16,5 1 0 0,0 1 0 0,-4-2 5 15,4 3-4-15,-4-1 3 0,2-1 5 0,2 4-13 16,-3 4 10-16,2-4-7 0,-2 1 1 0,2-3 7 16,0-1-8-16,-2 2 5 0,2 2-1 0,-2-2 0 15,3 0 0-15,-5-2-2 0,4 0 6 0,1 1-11 16,-4-2 6-16,4 0-1 0,-1 0 1 0,1 1 5 15,-4-1-5-15,4 0-3 0,0-2-2 0,0 2 6 16,0 1-7-16,0-3 4 0,0 2 2 0,0-2 5 16,1 3-4-16,-1-7-1 0,0-5-4 0,0 16 3 15,0-11 0-15,0 4 1 0,0-9 0 0,-1 12-4 16,2-4 2-16,-1-8-6 0,0 10 13 0,0-10-4 16,-1 12-4-16,1-12 2 0,0 8 0 0,0-8 3 15,-1 10 8-15,1-10-8 0,-3 9-6 0,3-9 4 16,0 9-4-16,0-9 2 0,-4 10 1 0,4-10-5 15,-1 12 10-15,1-12-5 0,-4 5 0 0,4-5-1 16,1 10-4-16,-1-10 14 0,-1 7-14 0,1-7 6 16,0 10-3-16,0-10 0 0,0 14 2 0,0-14 0 15,0 12 9-15,0-12-10 0,0 10-3 0,-1-3 6 16,1-7-6-16,0 12 6 0,0-2 0 0,0-10-5 16,0 13 9-16,1-6-8 0,-1 1 4 0,0-8 0 15,4 16-5-15,-4-7 7 0,0-2-6 16,0 3-2-16,1-3 5 0,2 1-1 0,-2 2-2 15,-1-2 3-15,0-8-6 0,0 17 9 0,3-6-5 16,-2-2 3-16,-1-1 6 0,4 2-6 0,-3-4-1 0,-1-6-4 16,4 17 6-16,-3-9-8 0,-1 4 10 0,0-6-7 15,5 5 4-15,-5-1 2 0,0 1-8 16,0-3 2-16,0 3-2 0,0 0 7 0,0-2 0 16,0 1-4-16,-1-2 10 0,1 3-9 0,0-11 0 0,-5 15 6 15,5-8 2-15,0 3-7 0,-4-1-2 16,4-1 0-16,3 1-3 0,-6-1 5 0,3-8-6 15,0 14 3-15,0-6 4 0,0 0 2 0,0-8-2 16,0 17-1-16,0-9-1 0,0 1 2 0,0 0-3 16,0 2 0-16,-1-5 0 0,2 3 4 0,-1 0-6 15,0-9 6-15,3 17-4 0,-3-7 4 0,0-3-2 16,1 1 1-16,-1 1-2 0,1 0 8 0,-2-1-8 16,1-8-1-16,0 19 2 0,0-9-2 0,0-2 1 15,0 2-2-15,0 1-2 0,-1-3 4 0,1 2-2 16,-3 0 8-16,3-2-7 0,0 2 0 0,0-2-4 15,-4 1 5-15,7 2 3 0,-2-5 0 0,-1 6-4 16,-1-2 4-16,1-3 2 0,1 5-7 0,-1-3 1 16,4 0-3-16,-4 2 5 0,0-4-2 0,0 1 2 15,0-8 5-15,1 17-7 0,-2-8-1 0,2 2-2 16,3-2 7-16,-9 0 0 0,5 0 3 0,0 2-9 16,0-4 8-16,0 3-3 0,-1 0-2 0,-2-2-2 15,3 0-1-15,0-8 7 0,0 14-6 0,0-6 3 16,-4 2 5-16,3-1-5 0,0-1-4 0,-2 2 9 15,3-10-5-15,0 14 0 0,-1-5 9 0,-3 0-10 16,4 0 0-16,-4 0-3 0,4-2 1 0,-1 2 3 16,-2 1 2-16,2-4-8 0,-3 5 3 0,3-5 2 15,-1 6-1-15,0-3 1 0,2-2-4 0,2 3 2 16,-2-10 2-16,2 18 12 0,-2-9-17 16,0 1 6-16,0-1-2 0,0 1-5 0,0-3 8 0,0 4-3 15,0-2 2-15,0 0-4 0,1-2 4 0,-1 2-1 16,0 0 3-16,0 3-5 0,5-3 7 15,-5 1-5-15,0 0 4 0,3 0-3 0,-2-1-1 16,-1 0 1-16,0 1-4 0,0 0 1 0,0-1-2 16,1 0 5-16,2 0-2 0,-3 3 3 0,0-5-4 15,1 3 2-15,-2-1 1 0,2 1 2 0,-1 0-3 16,0 1-5-16,3-2 14 0,-3 0-9 0,0 2 3 16,0-1-5-16,0 0 3 0,1 0-2 0,-1 0 12 0,3 1-13 15,-2-1 4-15,-2 0-4 0,1 0 6 16,1-1-8-16,-1 3 6 0,0-2-5 0,0-2 0 15,1 4 10-15,-2-2-10 0,5 1-4 0,-7 0 7 16,3 0-4-16,0-1 3 0,0 2 6 0,3 0-5 16,-6-1 40-16,7 1-10 0,-4 0-2 0,0-1-2 15,0 6 4-15,3-2-3 0,-3-1-5 0,0-2-21 16,1 2 16-16,-2 6-8 0,1-8 7 0,0 5 3 16,0-5 0-16,0 0-9 0,1 7-3 0,-1-4-2 15,1-1 2-15,-1 2-7 0,5 0 0 0,-1-4 8 16,-1-2-2-16,2 6 1 0,0-6 3 0,-1 2-8 15,0 3 10-15,1-1-16 0,-4 1 8 0,0-3-1 16,3 4-13-16,0-5 5 0,-4 5 6 0,1-3 2 16,-1-1-2-16,1 4 3 0,-1-1-1 0,-1-3 2 15,0 0-4-15,1 2-23 0,-1-3 26 0,1 1-2 16,-3 0-1-16,3 0 2 0,0 0 2 0,3-2-1 16,-6 1-4-16,6-1 4 0,-3 2-4 0,-3-3 1 15,3-1 2-15,0 4-1 0,0-4 7 0,0-1-12 16,3 2 3-16,-3 3-2 0,0-6 6 0,-3 3-6 15,3-1-1-15,0-8 6 0,-1 14 2 0,1-14 1 16,1 14 0-16,-1-6-5 0,0-8 0 0,-1 13-3 16,2-9 0-16,-1-4-1 0,0 12-1 0,0-6 5 15,0-6-10-15,0 8 1 0,0-8 3 0,0 10 4 16,0-10-7-16,0 11 5 0,0-11 0 0,-3 8 3 16,3-8 0-16,0 10-3 0,0-10 3 0,-1 10 2 15,1-10 1-15,-6 10 4 0,6-10-5 0,-4 11 5 16,4-11-4-16,-1 10-7 0,-3-5 9 0,4-5-5 15,-4 13 3-15,3-8-1 0,1-5-6 0,-3 12 1 16,2-6 2-16,1-6 4 0,-4 15-42 0,4-5 0 16,-4-1 8-16,4-2 2 0,0 4 4 0,0-4 0 15,0-7 2-15,0 15 1 0,-1-6 8 0,1-9-2 16,0 12 4-16,0-3-4 0,0-9 7 0,1 13-4 16,-1-6 5-16,0 1 6 0,0-8-9 0,3 13 4 15,-2-8-3-15,-1 3-1 0,0-8 5 0,0 14 4 16,0-7-2-16,3 1 11 0,-3-8-16 0,0 15 5 15,0-8 5-15,0-7 2 0,0 13-6 0,0-13-1 16,-3 12 5-16,6-8-1 0,-3-4-6 0,1 10 0 16,-1-10 1-16,0 9 6 0,1-1-3 0,-1-8 3 15,0 9 1-15,3-1-2 0,-3-8-1 0,1 8 2 16,-1-8 1-16,0 10-1 0,0-10-3 0,3 8-1 16,-3-8 8-16,-3 9-8 0,3-9 3 0,0 11 5 15,0-11-3-15,0 10-5 0,0-10 0 0,4 11 7 16,-4-6 4-16,0-5-1 0,0 0-16 0,-1 13 7 15,1-13 2-15,0 11 0 0,0-11 0 0,-3 10-3 16,2-5 5-16,1-5-4 0,-3 13 6 0,3-13 9 16,0 12-10-16,0-12-3 0,0 11-5 0,3-4 2 15,-3-7 3-15,0 14 2 0,0-8-3 0,1 1 3 16,-1-7 0-16,0 14-3 0,4-6-3 16,-3-2 1-16,2 2 6 0,-3-8-6 0,1 12 9 0,3-2-6 15,-4-3 0-15,4-1 2 0,-3 2-7 0,-1-8 5 16,1 18 0-16,0-8 8 0,-1-2-14 0,0 3 8 15,0-2 0-15,0-1-6 0,0-1 5 0,3 2-7 16,-3 1 10-16,-3-2-2 0,2 1-3 0,1-9 0 16,-2 12 2-16,2-3 0 0,1-1 1 0,-1-8 0 15,0 17 2-15,-1-13-3 0,-3 4-2 0,4-8 3 16,4 17-1-16,-8-5-3 0,4-7-2 0,0 7 1 16,0-12-4-16,0 17 9 0,-1-5-3 0,1 0 0 15,1-4-4-15,-2 1 9 0,1-9-3 0,-3 17-2 16,2-9-1-16,2 1-1 0,-1-9 7 0,0 12-5 15,0-4 2-15,0-8-6 0,0 13 5 0,0-5-1 16,0-8-1-16,0 14 9 0,-1-6 1 0,1-1-6 16,0-7-4-16,0 14 0 0,1-3-3 0,-1-5 8 15,-1 5-8-15,1-11 6 0,1 14 4 0,-1-7-9 16,0 0 8-16,3 3-8 0,-3-3 4 0,0-7 4 16,1 16-8-16,-1-10 5 0,0 5-5 15,0-5 8-15,4 6-4 0,-8-4 0 0,4-8-5 0,4 17 1 16,-4-6 8-16,0-3-2 0,-4 2 0 0,4-2 1 15,-4 1 2-15,4 0-1 0,-1 1-6 0,0-3 1 16,-1 3 4-16,1-3 0 0,0 3-6 0,-2-2 0 16,3 3 3-16,0-4 1 0,0 2 1 0,-1 2-3 15,-2-5-3-15,3 5 4 0,-2-2 5 0,-1 3-2 16,3-4-3-16,0 2 0 0,0 1-2 0,-1 0 15 16,1-2-9-16,-3 1-5 0,3 2-1 0,-1-1 3 15,-3 2 1-15,3-5-6 0,1 3 7 0,-1-1 1 16,-2 1-2-16,3-1-8 0,-4 3 7 0,4-3 4 15,-1 1-4-15,-3 0-5 0,4 0 0 16,-1 1 7-16,1-3-6 0,-3 4 6 0,3-1 0 0,-1 0-3 16,1 0-1-16,0 2 0 0,0 3-1 0,0-2 2 15,-3-3-1-15,3 5 1 0,0-6-3 0,0 1-3 16,-1 2 9-16,1 1-6 0,0-4 9 16,0 0-6-16,0 2 0 0,1 1-1 0,-1-1 0 15,0-1 0-15,-1 0-1 0,1 0 5 0,0 0-1 16,-1 1 1-16,2-1-1 0,-2 0-6 0,-2 0 6 0,3 2-5 15,0-1 4-15,0 0 1 0,0-2-5 0,3 5 3 16,-6-4-3-16,3 1 6 0,0-2-7 0,0 0 3 16,0 3 6-16,0-4-3 0,-1 2-7 0,2-2 4 15,-2 1 4-15,1 1 1 0,4 1-1 16,-4-6-4-16,0 5 1 0,1-3 0 0,-1 2-2 16,0-2 8-16,-1 0-4 0,1 0-5 0,1 0 4 0,-1-9 1 15,-4 17 1-15,7-8-7 0,-3-2-1 0,0 1-3 16,0-8 8-16,-3 14-6 0,3-7 4 0,0-7-2 15,0 15 4-15,-1-6-1 0,1-9 5 16,1 12 4-16,-1-5-3 0,0-7-2 0,0 13-5 16,0-6 0-16,3 0 5 0,-3-7-2 0,0 15-6 0,1-7 3 15,-1-8 0-15,0 12 3 0,0-4 2 0,0 0-5 16,0 2 2-16,0-10-2 0,0 12-1 0,1-5 0 16,-1-7 1-16,0 15 3 0,0-3-2 0,-1-5-3 15,1 2 4-15,0 0 4 0,0-2 1 16,0-7 0-16,1 14-11 0,-1-8 7 0,0-6 0 15,0 14 0-15,0-7 3 0,3 2-8 0,-3-9 2 0,0 12 4 16,-3-4-3-16,3-8 7 0,-1 10-6 0,1-10-3 16,-1 12 1-16,-2-5 0 0,3-7 5 15,0 11-3-15,0-11 1 0,0 13-7 0,0-8 7 16,0-5-3-16,0 14 2 0,3-9 11 0,-3-5-13 16,1 15 1-16,-1-8 1 0,0-7 2 0,4 13-1 15,-4-7 2-15,0-6 0 0,0 13 0 0,0-6-7 0,1 0 4 16,-1-7-1-16,4 13 2 0,-4-7-3 0,3 1-4 15,-3 2 6-15,0-9 1 0,1 16 2 16,-2-7 2-16,2-1-5 0,-1-1-6 0,0-7 6 16,-1 16 0-16,1-10-1 0,0 3 14 0,0-9-14 15,-3 13 1-15,3-3 3 0,0-3-1 0,-1 3-3 0,2 0 0 16,-5-2-2-16,3 2 3 0,1 0 9 16,0 0-13-16,-3-1 2 0,6 0-1 0,-3-9 1 0,0 18 3 15,0-7-2-15,1-5 3 0,-2 6-7 0,1-2 1 16,0-1-2-16,0-2 5 0,0 4 1 15,0-4-3-15,0-7 6 0,-3 16-8 0,3-6 6 16,3 0-3-16,-3-1 2 0,0 0-3 0,-4-1 3 16,4-8-3-16,-1 17 4 0,-2-7-3 0,3-3 1 15,-1 5 2-15,-3-7 0 0,3 5-5 0,-1 0 10 16,4 0-8-16,-4-3 0 0,2-7-1 0,0 19 1 16,0-10 5-16,0-1-7 0,2 1 5 0,-2-1-2 15,0 0 1-15,5 1-3 0,-4 0 6 0,-1 5-12 16,0-2 6-16,0-2 5 0,4 1 2 0,-4 2-2 15,0-3 0-15,0 1 4 0,1 0-6 0,2 0-7 16,-3 1 10-16,0-3-4 0,0 0 3 0,4 0-7 16,-4 2 3-16,1 0 11 0,-2-3-10 0,1 4 7 15,0-2-3-15,-3-1-3 0,6 3 2 0,-6-1-1 16,6 0-6-16,-6 0 7 0,3 2-4 0,0-3 0 16,0 2 14-16,0 1-12 0,-1-1-1 0,1-1 2 15,-3 3-7-15,6 2 8 0,-6-4-4 0,6 1 3 16,-3-1-9-16,0 4 14 0,-4-4-5 0,5 3-5 15,-2-3 4-15,1 4-1 0,-1-3 4 0,-2 3-6 16,2 1 1-16,-4-2-5 0,5-3 9 0,0 5-5 16,0-4-3-16,-2 1 1 0,0 0 6 0,1 2-6 15,-3-3 1-15,4-1 4 0,0 1 1 0,0-1-9 16,0 5 6-16,0-3 0 0,-3 1 3 0,3 2-4 16,-1-5 1-16,-1 5-2 0,2-1 4 0,-2 1-2 15,4 3-4-15,-4-3 5 0,4-1-6 0,-2 0 6 16,0 0 4-16,2-1-13 0,-2 2 8 0,1-5-5 15,2 0-1-15,-3 0-3 0,4 2-2 0,-4-3-1 16,1 2 1-16,1 0-2 0,0-4-5 0,-2 4 5 16,1-1-1-16,-1-1 1 0,5 1 3 0,-5-2 3 15,0 2-5-15,4-2 5 0,-4 3-6 0,0-2 8 16,0-1-4-16,0 4 5 0,0-6-4 0,0 4 1 16,1-1-4-16,-1-2 0 0,3 2-3 0,-2 0-4 15,-1-2 2-15,0-2 2 0,0 3-3 0,0 1 4 16,3-1 1-16,-6-1-1 0,6 1 5 0,-6-1 0 15,2 1 5-15,2 1-2 0,-2-2 0 0,1-1-1 16,-3 4 0-16,3-3 10 0,-1 2-10 0,1-2 3 16,0 0-2-16,-1 1 3 0,1 0 0 0,-3-2-1 15,3 1 0-15,0 0-6 0,0-9 4 0,0 16-3 16,3-6-4-16,-3 1 0 0,1-4 1 0,0 1-4 16,2 2 1-16,1-3 1 0,-3 1 3 0,2 1 1 15,-1 0 0-15,1 3 0 0,-2-3 3 0,-1 2-3 16,4-4 4-16,-4 4 0 0,0 1 0 0,1 1 2 15,-1-3-3-15,-1 3 5 0,1-2-2 0,0 1 1 16,0 0 1-16,0-3-4 0,0 3 10 0,0 1-3 16,0-4-4-16,0 2 3 0,0 1-6 0,5-3 4 15,-4 3-2-15,2-4 5 0,-2 1-5 0,-1 1 9 16,3 0 5-16,-1 0-12 0,1 1 2 0,-2-1-3 16,2-1 6-16,-2 3-5 0,3-4 0 0,-3 4 1 15,-1-4 7-15,0 1-7 0,0 0 2 0,4 1 0 16,-4 0 0-16,0 0 0 0,-1-1-4 0,-2 0 2 15,3 2 2-15,0-2 6 0,0 1-9 0,-1 0 0 16,0 1 3-16,2-3-3 0,-2 5 4 0,-1-4-2 16,1 1 1-16,1 0 2 0,-1-2-6 0,1 2 3 15,1-1 0-15,-1-1 2 0,0-8-1 0,-1 15 0 16,2-8-2-16,-5 4 2 0,4-1-3 0,0-1 0 16,0 0 3-16,0 2 0 0,0-2 0 0,3 0-3 15,-6 1 4-15,6 0 0 0,-2-4-2 0,0 4 3 16,-1-2-3-16,0 2 2 0,0-1-1 0,2-1-1 15,-1 2-1-15,0-3 2 0,2 2 0 0,-3-9-1 16,1 17-1-16,-1-10 2 0,4 3-1 0,-1-3 4 16,-1 3-3-16,-2 0 1 0,0-10-1 0,0 16 0 15,0-9 1-15,0 4-3 0,-2 1 0 0,0-3 0 16,3 3 1-16,-3-4 1 0,-2 3 0 0,4-1 1 16,-4 1 1-16,4-2-2 0,0 3 1 0,0-2-2 15,0-2 1-15,0 5 0 0,-1-4 2 0,2-1-1 16,-1 4-2-16,0-3-2 0,0 0 2 0,3 2 3 15,-3-1-3-15,0-1 2 0,0 1-2 0,0 2 0 16,0-1 3-16,1-2-5 0,-2 1 4 0,-2-1-4 16,2 3 3-16,0 0 0 0,2 0 4 0,-2-2-2 15,1 0-3-15,0 2-1 0,0-2 4 0,0 1-2 16,0 1 1-16,1-2-2 0,0 1-1 0,-2-2 0 16,2 4 0-16,2-4 2 0,-6 3-1 0,3 0 2 15,0-1-1-15,-1 0-1 0,1-1 3 0,1 1-4 16,-1 1 2-16,0-1-1 0,0 0-1 0,0-1 10 15,-1 0-6-15,1 1-2 0,0-1-2 0,0 2 2 16,-1-2-3-16,-1 2 2 0,2-3-1 0,-1 3 0 16,1-1 4-16,1-1-5 0,-1 1 9 0,0-1-6 15,-2 0 3-15,2 0-7 0,1 1 1 0,-2 0 2 16,1 0-1-16,-3 1-1 0,6-3-1 16,-6 3 4-16,6-3 0 0,-3 0-3 0,1 2 1 15,-1 0 2-15,1 6-1 0,-1-5 1 0,0-3 0 0,0 4-2 16,2 1 1-16,-1-3-1 0,-1 0 1 0,1 0-1 15,2 2 1-15,-3-3 0 0,1 4 3 0,-1-5-5 16,4 0 1-16,-4 2 4 0,0 1-2 0,-4-2-1 16,4 2 2-16,0-1-2 0,0 0 0 0,-1-1-2 15,1 2 13-15,-3 0-4 0,2-1-8 16,1-3 5-16,-3 4-6 0,2 0 2 0,1 0 0 0,-4-1-1 16,7 0 10-16,-6 1-9 0,3-1 0 0,0 1-2 15,0-1 3-15,-1 1 1 0,-2-1-2 0,2 0-5 16,-3 1 7-16,3 3-1 0,1-3-3 15,-3 5 3-15,2-6 0 0,-3 0 0 0,4 1-3 16,0 0 5-16,-1 0-6 0,1-2 3 0,0 2 2 0,0 0 0 16,-1 2 0-16,1-2-4 0,0-3 1 0,-3 3 1 15,3-1 0-15,0 1-1 0,0-2-2 0,-4 2 5 16,4-3 5-16,3 4-5 0,-3-3 0 0,0 2-3 16,-3-2-2-16,2 2 4 0,1 5-1 0,0-9-2 15,0 5 3-15,0 1-4 0,-4-2 4 16,4-2-2-16,0 3 2 0,0-1 2 0,-1 0-4 0,2-1 1 15,-1 6 0-15,-1-5 0 0,1 0-1 0,0-2 4 16,0 5-2-16,0-4-2 0,0 0 0 0,-3 1 1 16,3-2-1-16,3 4 1 0,-6-2 1 15,2 0-3-15,1 2 2 0,0-2-1 0,-3 1 2 16,6-1 2-16,-7 0-4 0,4-2 3 0,-1 2-1 16,1 0 3-16,-3-2-5 0,2 4 1 0,-4-2 3 0,5 0-4 15,0-2 3-15,0 2-3 0,-2 0 4 0,2 0-3 16,0-2 0-16,0 2 1 0,-2-2 7 0,2 2-11 15,0-3 1-15,-1 3 2 0,1 0 2 0,-3-2-1 16,3 0-3-16,0 0 6 0,0 0-5 16,-1-1 1-16,1 1-1 0,-3-1-1 0,2 1 3 15,1-1 3-15,0 1-5 0,-2-3-1 0,2 5 5 0,-2-4-5 16,1 1 3-16,1-1 0 0,-3 3-1 16,2 0 2-16,1-2 2 0,0-1-4 0,-5 2-2 15,4-1 4-15,1 0 6 0,-1-1-10 0,-1 0-1 16,2-2 1-16,-1 5 3 0,1-5 0 0,0 5 1 15,0-3-2-15,0 2 3 0,0 0-4 0,0-1 2 0,0 3-3 16,-2 0 2-16,2 0 2 0,-2-3-1 0,2 2 8 16,-2 0-9-16,2-4-1 0,0 4 1 15,0-1 0-15,2 0-1 0,-4-1 2 0,2 1 1 16,-2 1-3-16,2-1 0 0,0 1 2 0,-1-1 2 16,1-1-4-16,0-2 6 0,0 2-4 0,0-3 1 15,-2 6 0-15,0-5-2 0,2 1 4 0,0 2-2 16,-2 1 3-16,2-1-4 0,-2-1 1 0,2 0-1 0,2-1 1 15,0 3-2-15,-2-3 2 0,2 2 1 16,-2 2 7-16,0-4-8 0,0 3 0 0,2-3-4 16,-4 2 3-16,4 1 1 0,-4-2 6 0,2 0-9 15,-2 1 2-15,2 0-2 0,0 0 1 0,-2 2 0 16,0-3 3-16,4 2-4 0,-2-2 4 0,-3 1-3 16,2-2 0-16,2 1-2 0,-2 0 1 0,1 0 2 15,1 0 1-15,-1 2 1 0,0-2 0 0,0 0-4 16,0 1 7-16,1-2-5 0,-1 0 0 0,2 3 0 15,-2-2 1-15,2 1-1 0,-2-2-2 0,0 2 3 16,0-1-2-16,0 2 2 0,0 0 0 0,0-1 0 16,0 0-3-16,0 3 2 0,-2-1 1 0,2-2 1 15,0 2 1-15,-2-2-4 0,4 1-2 0,-2-3 0 16,2 5 7-16,-2-1-4 0,-4 0 4 0,4-1-1 16,2-2-1-16,-2 3 3 0,0 0-7 0,2-2 5 15,-2 1-3-15,0-1 2 0,4-2-3 0,-4 0 1 16,0 1 1-16,0 0-1 0,1 3 6 0,-2-3-6 15,2 1 3-15,1 0-3 0,0 1 3 0,-2 0-2 16,0-1 5-16,2-1-5 0,0 3 2 0,-2-3 2 16,0 2-1-16,-2-1-2 0,2-1-3 0,2 3 9 15,-2 0-7-15,-2-2-3 0,2 2-1 0,0 0 7 16,0-1 0-16,-2-2-4 0,2 4 2 0,0-8-1 16,0 8-1-16,0-2-1 0,0 0 2 0,2 0-2 15,-2-1 1-15,2 0 2 0,-2 2-3 0,1-2 4 16,1 0-4-16,-1 1 1 0,-2-2-5 0,2 3 9 15,-2-3-5-15,-1 2 3 0,4 2-2 0,-2-3-2 16,0 4 8-16,-2-5-9 0,1 2 3 0,1 2 2 16,0-3-6-16,0 2 4 0,-2-4 0 0,2 2-2 15,0 1-1-15,-2-2 2 0,2 2 3 0,0-3-2 16,0 1-2-16,0 3 0 0,0-1 3 0,0-3-3 16,0 2 1-16,4 2-1 0,-4-3-1 0,0-1 2 15,1 2 0-15,1 0 4 0,-1 2-2 0,0-1 0 16,2 4 0-16,-3-2-4 0,-3-4 3 0,6 3 2 15,-1 0-5-15,-2-3 3 0,1 4 0 0,-1-1-1 16,3-2-1-16,-3 0 2 0,0 0-3 0,0 3 3 16,1-2 2-16,-1-2-3 0,2 3 1 0,0 0 0 15,-2-4-1-15,0 8 0 0,1-4-3 0,2 1 3 16,-3-3 0-16,1 2 1 0,2-1-2 0,0-1 3 16,-3 0 2-16,2 1-4 0,-1 0 3 0,4 1-3 15,-2-2-2-15,-3 2 1 0,1-3 1 0,-1 6 1 16,0-3 0-16,-1-3 4 0,2 9 0 0,-1-9-6 15,4 3 1-15,-4 0-2 0,0-2 1 0,0 0 2 16,-4 1 0-16,5-2 0 0,-2 2 3 0,1-1-8 16,-1-1 3-16,1 0 3 0,-3 2-3 0,3-2 1 15,-1-1-2-15,-3 2 4 0,4-1-4 0,-1-2 5 16,1 5-4-16,-2-5 3 0,2 0 3 0,-2-1-9 16,2 4 8-16,0-1-4 0,-1-2 2 0,-2 1-1 15,6-4-3-15,-3 4 3 0,0-1 0 0,-3 3 0 16,3-5 0-16,0 3-2 0,3 3 4 0,-6-1-5 15,3-5 3-15,0 4 0 0,0-1 1 0,0 0-2 16,0-2-3-16,0 0 2 0,3 2 2 0,-6-3-1 16,7 4 5-16,-4-1-5 0,0 2 0 0,0 0 0 15,0-1-1-15,-1 1 3 0,2-3-5 0,-1 1 1 16,0 1 6-16,2-2-3 0,0 2 0 0,-2-1-1 16,0 2-2-16,1-3 8 0,3 5-3 0,-4-3-4 15,0 0 3-15,1 2-2 0,-1-1 0 0,0 0 1 16,0 2 2-16,0-3-4 0,-1 2 2 0,1 0-2 15,-4 1 2-15,4-1-2 0,4-1 7 0,-4 1-8 16,-4 0 2-16,9-3-1 0,-5 4 4 0,0-2-5 16,3 1 5-16,-3 0-4 0,1 0 1 0,-1-2 2 15,1 3-2-15,-1-5 0 0,3 4 0 0,-3-1 1 0,1 1 0 16,2 2-1-16,-3-5 0 0,1 4 1 16,-1-2-3-16,3 1 1 0,-6 0 3 0,6 0-3 15,-6 1 2-15,3 0 2 0,3-2-5 0,-3 2 7 16,0 0-9-16,-3-2 4 0,3 1 3 0,0 2-4 15,0-1 0-15,3-2 2 0,-3 0-3 0,0 2 5 16,0-1-3-16,1-2 2 0,-1 2-1 0,4 1 2 16,-7-5-7-16,6 3 3 0,-2 1 1 0,-1-2-1 15,3 0 3-15,-3 2-5 0,0-2 9 0,-3 3-7 16,3-5 4-16,-1 5-2 0,-3-3-2 0,4 2 5 16,0-6-9-16,-1 2 6 0,2 0 0 0,-1 4-2 0,0-2 1 15,0 1-1-15,-1-3 6 0,2 2-4 16,-2-4-2-16,1 3 7 0,-3-2-4 0,3 0 2 15,0 3-2-15,-4 0-4 0,4-4 5 0,3 5-9 16,-3-3 10-16,-3 3-1 0,3-3 30 0,-1-2-3 16,1 4 0-16,1-2-10 0,2-1-1 0,-2 1 0 0,-1 0-5 15,3 4 0-15,-3-5 0 0,0 1-3 16,1-1-3-16,-1 3 2 0,-1-2-2 0,2 0 3 16,-1-2-4-16,4 2-1 0,-4-2-1 0,0 3-11 15,0 0 14-15,0 0-2 0,0-3-3 0,1 3-2 16,-1-2 0-16,0 4 0 0,0-4 3 0,0 1-4 0,0 0-1 15,0 0 5-15,0 3-1 0,0-5-2 16,-1 2 2-16,-2 0-6 0,2-1-5 0,1 0-2 16,0 4-4-16,0-7 0 0,-4 3-1 0,4 0-5 15,0 1-7-15,-1-3-7 0,-2 2 5 0,3 1 1 16,0-3-4-16,-1 1 3 0,1 3 1 0,0-2 4 16,0 1 0-16,0 1 2 0,1 0 6 0,-2-2-2 0,1-6 6 15,0 0-5-15,0 0 3 0,4 27 1 16,-4-27 3-16,0 0 1 0,-4 20 1 0,4-20 2 15,0 0-32-15,1 17 11 0,-1-17-3 0,0 0 8 16,-1 17-2-16,1-17 8 0,0 0-7 0,4 21 12 16,-4-21-6-16,0 0 6 0,1 19 0 0,-1-19 0 15,3 13 1-15,-3-13 0 0,0 0 4 0,1 21-3 16,-1-21 4-16,0 0 0 0,5 18 1 0,-5-18-6 16,0 0 10-16,0 17-4 0,0-17 5 0,0 0-4 15,4 22 0-15,-4-22 3 0,0 0 2 0,0 19-5 16,0-19-1-16,0 14 6 0,0-14 2 0,0 0-6 15,1 22 2-15,-1-22-3 0,0 0 2 0,4 16 4 16,-4-16-3-16,0 0 5 0,1 18-7 0,-1-18 5 16,0 0-6-16,4 15 6 0,-4-15-4 0,0 0 3 15,0 16-5-15,0-16 3 0,0 0 1 0,0 0-1 16,0 0-5-16,-4 23 6 0,4-23-3 0,0 0 4 16,0 0-2-16,4 19-1 0,-4-19 1 0,0 0-2 15,3 15 0-15,-3-15 2 0,0 0 0 0,0 0-2 16,-7 18-1-16,7-18 2 0,0 0 5 0,0 0-9 15,-6 17 2-15,6-17 0 0,0 0-4 0,0 0-5 16,-4 17 3-16,4-17-1 0,0 0 4 0,0 0-5 16,0 0 1-16,-5 14 2 0,5-14-2 0,0 0 2 15,0 0 2-15,0 0 1 0,0 0 2 0,-4 13 0 16,4-13-3-16,0 0 0 0,0 0 5 0,0 0-9 16,0 0 9-16,3 22 3 0,-3-22-3 0,0 0-1 15,0 0-2-15,0 0 2 0,2 19 0 0,-2-19-3 16,0 0 5-16,0 0-2 0,4 13 2 0,-4-13-2 15,0 0 1-15,0 0-2 0,4 18 4 0,-4-18 0 16,0 0-2-16,1 16-1 0,-1-16 3 0,0 0 0 16,4 16-2-16,-4-16 1 0,0 0 2 0,-4 17 1 15,4-17-5-15,0 0 1 0,-1 18 2 0,1-18-1 16,0 0-3-16,0 0 0 0,5 18-2 16,-5-18 0-16,0 0-7 0,5 14 4 0,-5-14-1 0,0 0 5 15,0 0-4-15,0 18 3 0,0-18-1 0,0 0 1 16,0 17-2-16,0-17 5 0,0 0-5 0,0 21 5 15,0-21 0-15,0 15 2 0,0-15-1 0,0 0 0 16,-1 21-2-16,1-21-1 0,0 0 0 0,-3 22 1 16,3-22-10-16,0 0 3 0,-1 15-3 0,1-15-4 15,0 0 0-15,0 0 0 0,9 20-3 16,-9-20 5-16,0 0-1 0,1 12-4 0,-1-12 4 16,0 0-2-16,0 0-7 0,0 22-2 0,0-22-3 0,0 0-6 15,7 14 1-15,-7-14-9 0,0 0 2 0,6 14-4 16,-6-14 10-16,0 0-3 0,0 0 1 0,8 13 0 15,-8-13-1-15,0 0 0 0,0 0-7 16,0 0-3-16,0 0-12 0,0 0-1 0,0 0-17 16,6 14-1-16,-6-14 0 0,0 0-25 0,0 0-74 15,0 0-194-15,0 0 86 0</inkml:trace>
  <inkml:trace contextRef="#ctx0" brushRef="#br0" timeOffset="8685.662">0 10863 13 0,'0'0'114'0,"0"0"-24"0,0 0 4 0,0 0-7 15,0 0-10-15,0 0-12 0,0 0 5 0,0 0-6 16,0 0-4-16,0 0-13 0,0 0-5 0,0 0 0 16,0 0-1-16,0 0-14 0,0 0 2 0,0 0 1 15,0 0-12-15,0 0 3 0,0 0 1 0,0 0-8 16,0 0 5-16,0 0 1 0,0 0-6 0,0 0 2 16,0 0 0-16,0 0 3 0,0 0-1 0,0 0 12 15,0 0-7-15,0 0 8 0,0 0-3 0,0 0-3 16,0 0 0-16,0 0-2 0,0 0 5 0,0 0-11 15,0 0 4-15,0 0-1 0,0 0-1 0,0 0 3 16,0 0-6-16,70-3-2 0,-70 3 0 0,0 0 3 16,24-5-1-16,-24 5-6 0,0 0 5 0,0 0-3 15,0 0-2-15,37 1 0 0,-37-1-4 0,0 0 2 16,0 0-7-16,31 0 3 0,-31 0 3 0,0 0-7 16,0 0 10-16,29 2-6 0,-29-2 7 0,0 0-5 15,0 0 2-15,34-5 1 0,-34 5-1 0,0 0 8 16,29-3-5-16,-29 3 2 0,0 0-1 0,31-2-9 15,-31 2 1-15,0 0 3 0,32-2 3 0,-32 2-7 16,0 0 6-16,29 5 3 0,-29-5-3 0,0 0 0 16,25 5-2-16,-25-5 0 0,0 0-2 0,22 6-5 15,-22-6 2-15,0 0 0 0,23 6 4 0,-23-6-4 16,0 0 5-16,18 9 0 0,-18-9-2 0,0 0 0 16,0 0 5-16,0 0-7 0,0 0 5 0,26 2-8 15,-26-2 9-15,0 0-6 0,0 0 3 0,0 0-2 16,24 3 0-16,-24-3 1 0,0 0-3 0,0 0 2 15,0 0 1-15,32 3-3 0,-32-3 12 0,0 0-4 16,0 0 3-16,30 0-4 0,-30 0-3 0,0 0 5 16,0 0-5-16,38-5 4 0,-38 5-6 0,20-5-1 15,-20 5 8-15,23-4-7 0,-23 4 3 0,0 0-4 16,28-7 1-16,-28 7 3 0,0 0-4 0,27-3 0 16,-20 3-2-16,0-1 1 0,1 1 0 0,-1 0 1 15,2 1-1-15,-2-2 3 0,-1 1 3 0,2 0 0 16,-8 0-5-16,14 0-4 0,-9 0 2 0,0-2-1 15,3 4 3-15,-1-2 0 0,-2 1-7 0,3 0 5 16,-3-1 2-16,5-1-2 0,-2 2-5 0,1 0 6 16,-4 0-2-16,4-3 3 0,-1 2-5 0,-8 0 0 15,13 1 4-15,-6-2-5 0,-1 1 0 0,1 1 0 16,-7-1 5-16,12 0-4 0,-6 0 3 0,1 1 3 16,-1 0-5-16,-3 1 3 0,3-1-8 0,-6-1 8 15,12 3 2-15,-5-3-2 0,-2 3-3 0,1-2 2 16,2 2 1-16,-3-2-3 0,0-1 1 0,2 1 2 15,-7-1-2-15,11 0 1 0,-11 0-2 0,14-1 2 16,-10 1-2-16,2-1 4 0,3 1 1 0,-4-3-8 16,3 2-1-16,-3-5 5 0,3 6 1 0,-2 0-2 15,2-1 1-15,-2-1 0 0,2 1-1 0,-2 0 2 16,2 0-1-16,0 0 1 0,-8 1 2 0,14-1-5 16,-9 1 2-16,2-2 1 0,0 0 0 0,1 2 0 15,0-1-6-15,-1 1 5 0,-7 0 4 0,11-2-8 16,1 2 11-16,-5-2-7 0,0 1 4 0,-1 1 1 15,6-1-5-15,-6 0 3 0,2-1 0 0,0 1 2 16,0 1-7-16,0 1 5 0,-8-1 0 0,22-1-4 16,-16 2 2-16,6-1-1 0,-2 3 6 0,-1-1-3 15,2 0-1-15,-3-2-1 0,4 3 0 0,-6-1 0 16,2 0-1-16,-2-1 3 0,6 1 1 0,-5-1-3 16,5 0 2-16,-5 2-3 0,1-3 0 0,2 3 3 15,-1-3-3-15,0 3-2 0,-2-3 1 0,-7 0 6 16,16 3-4-16,-9-3-3 0,0 0-5 0,-7 0 4 15,14 0-2-15,-14 0-4 0,12-2 4 0,-6 1-3 16,-6 1-4-16,0 0 2 0,14 0-12 0,-14 0 10 16,7 1 2-16,-7-1-6 0,0 0 7 0,0 0 1 15,10-1-5-15,-10 1 2 0,0 0 4 0,10 1-2 16,-10-1 3-16,8-3-6 0,-8 3 7 0,7-1-4 16,-7 1 2-16,0 0-2 0,8-3-5 0,-8 3 6 15,0 0-1-15,9-1 3 0,-9 1-7 0,0 0 1 16,0 0 4-16,13-3-8 0,-13 3 5 0,0 0 3 15,9 1-2-15,-9-1 8 0,18-1-2 0,-9 2-1 16,2 1 5-16,-1-4-2 0,3 4 1 0,-2-2 1 16,1 1-1-16,2-2-8 0,4 1 10 0,0-2-2 15,-5 2-4-15,6 0 5 0,1 0-1 0,-3 3 5 16,1-3-11-16,-5 3 9 0,2 0 1 0,-2-2-1 16,1 2-2-16,-2-2 0 0,0-1 0 0,2 1-5 15,-4 1-2-15,3 1 8 0,0-3 2 0,-3 4 0 16,0-4-4-16,-2 0-2 0,3 0 6 0,-3 1 3 15,-8-1-6-15,13 0-11 0,-13 0 14 0,11 1-5 16,-11-1 1-16,10 0 5 0,-10 0-5 0,0 0 1 16,10-1 0-16,-10 1 4 0,0 0 2 0,9 1-5 15,-9-1-1-15,0 0 0 0,8 1 3 0,-8-1-1 16,0 0-8-16,12 0 4 0,-12 0 5 0,0 0 0 16,12-1-4-16,-12 1-1 0,10-6 4 0,-4 6-3 15,-6 0 3-15,10 0-4 0,-2-3 5 0,-8 3-4 16,11-2 4-16,-3 2-2 0,4-1 4 0,-5 1-2 15,5-1-3-15,-2 0 5 0,0 2-3 0,-10-1-2 16,17-1 3-16,-4 1 0 0,-1 0 0 0,-12 0 3 16,31 1-2-16,-17-1-2 0,-1 1 3 0,7-1-2 15,-7 0 0-15,1 1-2 0,4-1 1 0,-4 0-3 16,-1 0-2-16,2 0 1 0,2-1 8 0,1 1-4 16,-2-2-4-16,-2 2 1 0,4 0 4 0,3 0-3 15,-10 0 0-15,5 0 3 0,-4 0-2 0,6 1-3 16,4-2 2-16,-7-1 1 0,-2 2 3 0,1-1 1 15,-1 1-8-15,5 0 4 0,0 0 2 0,-6-3-1 16,4 0-3-16,-3 3 1 0,-1 0 3 0,1 3-3 16,0-6-3-16,2 3 6 0,-6 0-5 0,4 0 7 15,-2-1-6-15,1-1 4 0,-3 0-2 0,1 0 2 16,3 1 1-16,-3-1-6 0,2 0 7 0,-2 1-9 16,5-1 4-16,-5 2 0 0,3-2-1 0,-4-1 3 15,3 3 2-15,0-3-4 0,5 3 3 0,-6-1-3 16,1 0-1-16,1 0 5 0,-2-1 1 0,6 2 0 15,-3-1-1-15,-1 1 0 0,5 0 2 0,-7 0-6 16,3 0-1-16,-2 1 2 0,1-1 2 0,-1 2-2 16,0-2 1-16,-1 2-3 0,1-1 6 0,-1 0-4 15,1 1 1-15,-2-1 1 0,-10-1-1 0,19 1 2 16,-9 0 1-16,2 1-6 0,-12-2 3 0,19 2-9 16,-10-2 6-16,4-2-1 0,0 0 8 0,-2 4-2 15,2-4-4-15,0 2 4 0,-1-1 2 0,1 2-2 16,0 1 0-16,-2-2 2 0,1 2-2 0,-1-1-1 15,1 1 0-15,-1 0 0 0,2-2 1 0,-1 2-6 16,-1-1 4-16,1-1-2 0,-2 2 1 0,0 1-1 16,2-3 6-16,0 0-2 0,-12 0-4 0,21 4 1 15,-10-2 1-15,-2 1-1 0,3-1-5 0,1-1 7 16,-1-1 0-16,2 2 0 0,-1-1 3 0,0 1-1 16,1 2-2-16,-1-4 5 0,-2 1-5 0,1 0 4 15,-2 0-6-15,-10-1 1 0,18 1-1 0,-18-1 1 16,19 1 3-16,-13 1-3 0,-6-2 6 0,15 1-5 15,-15-1 0-15,12 0-1 0,-12 0 5 0,11 2-4 16,-11-2-2-16,0 0-1 0,15 1 5 0,-9 0-9 16,-6-1 6-16,0 0 1 0,13 3-3 0,-13-3-1 15,0 0 2-15,14 0 1 0,-14 0 2 0,9 1-2 16,-9-1-4-16,0 0 2 0,13 3 5 0,-13-3-5 16,0 0 0-16,13 1 0 0,-13-1-2 0,7 1 5 15,-7-1-10-15,0 0 10 0,12 2 1 0,-12-2-2 16,0 0 3-16,0 0-1 0,0 0 0 0,6 2 0 15,-6-2 1-15,0 0-1 0,0 0-1 0,0 0 2 16,0 0 2-16,8 4 2 0,-8-4 2 0,0 0 4 16,0 0 16-16,0 0 5 0,0 0 9 0,0 0 2 15,-12 11 7-15,12-11 1 0,-9 4-10 0,9-4 0 16,-9 3-1-16,9-3 6 0,0 0-1 0,-12 2-6 16,12-2-1-16,0 0-5 0,-13 2-4 0,13-2-4 15,0 0 1-15,0 0-5 0,-13 0 1 0,13 0-6 16,0 0 5-16,0 0-2 0,0 0-3 0,0 0 0 15,-14-2 2-15,14 2-6 0,0 0-1 0,0 0-3 16,-9-2 1-16,9 2-6 0,0 0 4 0,0 0-2 16,0 0-1-16,0 0-2 0,0 0 1 0,0 0-1 15,0 0 0-15,0 0-1 0,0 0 2 0,0 0-4 16,0 0 2-16,-12 2-3 0,12-2 1 0,0 0 2 16,0 0-5-16,0 0-3 0,0 0 6 0,0 0-2 15,0 0 1-15,0 0-2 0,0 0 1 0,0 0-5 16,0 0 1-16,0 0 2 0,0 0 0 0,0 0 1 15,0 0 0-15,0 0 0 0,0 0 0 0,0 0-4 16,0 0 1-16,0 0 1 0,0 0-4 0,0 0-2 16,0 0 2-16,16-15-6 0,-16 15-2 0,9-5-4 15,-3 4-3-15,-6 1-9 0,9-5-10 0,-9 5-7 16,10-6-1-16,-3 1 0 0,-1 1 3 0,3 0 1 16,4 0-2-16,-3-2 1 0,2 3 4 0,-3 2-1 15,2-4-3-15,1-1 3 0,-2 3 4 0,3-1 8 16,-3 1 0-16,1 0 4 0,-2 1 1 0,-9 2 3 15,14-3-5-15,-5 2 16 0,-9 1-5 0,13-5 1 16,-13 5 3-16,12 0-2 0,-12 0 5 0,11 0 1 16,-11 0 2-16,0 0 4 0,14 1-5 0,-14-1 0 15,12 1 3-15,-12-1 4 0,0 0-3 0,15-1-2 16,-15 1 0-16,15-1-8 0,-15 1 12 0,18-1 0 16,-6 0 0-16,-2-1 1 0,1 1 1 0,2-2-4 15,0 3 1-15,2 0 0 0,-2 0-3 0,2 0 7 16,-2-1-1-16,5-2-1 0,-4 2 3 0,0-1-5 15,4 4 0-15,-4-5-2 0,3 4 3 0,-3-2-1 16,-1 1 4-16,-1 1-4 0,2-3 3 0,-1 2 1 16,2-1-2-16,-4 2 0 0,1-4 3 0,-1 3 1 15,-1-2 0-15,1-1 0 0,0 3-1 0,-11 0-6 16,17-1 1-16,-8-2 3 0,-1 2 0 0,-8 1-3 16,18-2 2-16,-5 1 3 0,-4 0 0 0,-9 1-3 15,19 0 1-15,-7 0-2 0,-12 0 4 0,16 0-6 16,-6 0 0-16,2 0 1 0,-2 1 3 0,2-1 0 15,2 0-2-15,-2 1 4 0,1-1-4 0,-1-1 10 16,4 2-9-16,-16-1 2 0,27-1 1 0,-18 1-5 16,-9 0 4-16,27 0 3 0,-17-1-8 0,-10 1 3 15,26-3-2-15,-16 3 2 0,-10 0 2 0,18 3-3 16,-18-3 1-16,13 0 1 0,-13 0 2 0,15 4-3 16,-15-4 3-16,11 3-3 0,-11-3-1 0,14 1 3 15,-14-1-6-15,11 1 7 0,-11-1-5 0,10 3 4 16,-10-3 2-16,0 0-5 0,0 0 1 0,19-3 3 15,-19 3-4-15,0 0 3 0,0 0-5 0,15-1 5 16,-15 1-5-16,0 0 4 0,13-1 1 0,-13 1-5 16,0 0 3-16,13-2 6 0,-13 2-7 0,0 0 1 15,0 0 0-15,0 0 2 0,19 0 0 0,-19 0-2 16,0 0 2-16,0 0-6 0,16 0 8 0,-16 0-4 16,0 0-1-16,12 3 2 0,-12-3-2 0,13 0-1 15,-13 0 2-15,13 0 3 0,-13 0-3 0,10 1 0 16,-10-1 3-16,0 0 0 0,18-1 0 0,-18 1-1 15,11 0-4-15,-11 0 3 0,11 4 2 0,-11-4 3 16,16 0-7-16,-16 0 0 0,16 0 6 0,-5 0-2 16,-11 0-2-16,21 0 1 0,-7 0-5 0,-2 0 5 15,6-3 4-15,0 3-3 0,3-1-1 0,-2 2 2 16,-1-5-3-16,-1 3 1 0,3 1-2 0,-8 0 0 16,7-2 3-16,-6 1-3 0,5 0 4 0,-5 2-3 15,0 0 6-15,2-1 3 0,-2 0 5 0,0 3 1 16,5-1-4-16,-7-1 5 0,2 0-4 0,0 4 3 15,-1-5-2-15,0 4-4 0,1 0-1 0,0-1 5 16,0 1-5-16,8-3-1 0,-10 3 1 0,6-2-2 16,-3 2 1-16,4-1-4 0,0-3 2 0,0 3 1 15,-5 1-3-15,4-3-4 0,0 1 3 0,-2-1-1 16,2-1 1-16,2 1 0 0,-8 2-4 0,6-3 4 16,-3 3-1-16,3-2-3 0,-3 2 3 0,0-1-3 15,-1 0 4-15,6-2-2 0,-1 0 6 0,0 1-10 16,-1-1 2-16,0 2 0 0,-4-1 0 0,5-1 0 15,-5-1 0-15,2 1 0 0,-6 1-2 0,-9-1-7 16,22 2 6-16,-16-2-3 0,2 4 2 0,-8-4-1 16,15 1 1-16,-15-1-5 0,13 0 3 0,-13 0-3 15,14 0 6-15,-14 0-4 0,13 0 6 0,-13 0-1 16,12-1 0-16,-12 1-2 0,0 0 4 0,13-4-2 16,-13 4-3-16,0 0 2 0,11 0 2 0,-11 0 3 15,0 0-3-15,8-3-2 0,-8 3 1 0,0 0 3 16,0 0-6-16,0 0 4 0,0 0 3 0,12-2-1 15,-12 2-1-15,0 0 0 0,0 0 1 0,0 0-4 16,0 0 3-16,0 0 4 0,0 0-3 0,0 0-3 16,14 3 5-16,-14-3-5 0,0 0-5 0,0 0 6 15,0 0 4-15,0 0-2 0,15-3-3 0,-15 3 5 16,0 0-4-16,0 0 0 0,8-1 5 0,-8 1 1 16,0 0-3-16,0 0-1 0,12-1 2 0,-12 1 4 15,9-1-1-15,-9 1 3 0,16-5 2 0,-7 1-4 16,1 3 12-16,8-2 3 0,0 1 6 0,4 0-3 15,-2 2 0-15,1-4-3 0,0 3-4 0,8-1-1 16,0 2-3-16,-6 2-1 0,5-1-2 0,4 3 0 16,0-3 4-16,-1-1-6 0,-3 1 2 0,0 2-2 15,1-1-3-15,-10-1-1 0,12 2 1 0,-4-2 2 16,-4 2-2-16,4 0-3 0,-4-2-4 0,-5-1 3 16,8 1 1-16,-4-1 0 0,-4 2 0 0,1-1 1 15,2 1-3-15,-6-2 1 0,3 5-1 0,-4-4-2 16,2 1 7-16,3 2-7 0,-6-4 6 0,6 0-3 15,-4 0-1-15,-2 3 0 0,1-2-2 0,-2 2 2 16,10-2-4-16,-9 0 4 0,1-1-1 0,-4 2-1 16,4-1 1-16,-2 0 2 0,-1 0 0 0,1-1 1 15,-1 1-2-15,-11-1-1 0,21-1-3 0,-14 2 3 16,-7-1-2-16,16 2-2 0,-16-2 3 0,11 3-7 16,-11-3-3-16,9 0 0 0,-9 0 2 0,0 0-7 15,0 0 3-15,14 0 0 0,-14 0-1 0,0 0 2 16,6 2 1-16,-6-2 1 0,0 0 4 0,0 0-3 15,0 0 2-15,0 0-1 0,0 0 4 0,0 0 1 16,0 0 0-16,10 3-1 0,-10-3-3 0,0 0-2 16,0 0 1-16,0 0 8 0,0 0 0 0,0 0-5 15,0 0 2-15,0 0 2 0,0 0-2 0,13 1 3 16,-13-1 3-16,0 0-4 0,0 0 1 0,0 0 3 16,0 0-4-16,0 0 3 0,0 0 0 0,0 0-7 15,0 0 6-15,17-6 0 0,-17 6-7 0,0 0 0 16,0 0-4-16,0 0 3 0,0 0 0 0,0 0 3 15,8-3 1-15,-8 3-2 0,0 0 1 0,0 0-3 16,0 0 5-16,0 0-2 0,0 0 4 0,0 0-3 16,6-5 0-16,-6 5 1 0,0 0 0 0,0 0 6 15,0 0-6-15,9-4 1 0,-9 4 1 0,0 0 1 16,0 0 0-16,0 0-2 0,0 0-1 0,9-6 2 16,-9 6 1-16,0 0-1 0,0 0-1 0,0 0-2 15,0 0 1-15,0 0 2 0,14-2-4 0,-14 2 0 16,0 0 8-16,0 0-7 0,26 0 2 0,-15 0-1 15,3-3-3-15,0 2 5 0,0 0-3 0,0-1 3 16,3-3-1-16,0 3 2 0,3-1 0 0,-2 2 0 16,5 1 1-16,5-5 2 0,3 2 1 0,-3 0 0 15,-8 3 1-15,2 0-1 0,1-1-3 0,5 2 0 16,-6-1 0-16,-3 3 1 0,10 0-5 0,-7 0 1 16,5-3 1-16,-6 2 2 0,7-2-10 0,-8 0 6 15,3 1-1-15,-5 1-4 0,4-2-1 0,-2 1-1 16,1-2-4-16,-1-1 4 0,0 4-5 0,0-2 0 15,0 1-3-15,2-1-1 0,-3 0 6 0,1 2 2 16,2-2-1-16,5 4 1 0,-8-4-3 0,3 0 4 16,-2 0-2-16,1 1 8 0,0 0-3 0,1-1 3 15,-4 2-4-15,1-1 0 0,0 1 4 0,-1-1-1 16,0-1 5-16,2 0-1 0,-5 0-3 0,-1 0 0 16,2 0-1-16,2 0 6 0,-4 0-3 0,-1-3 0 15,1 3-1-15,-14 0 0 0,28 0 3 0,-15 0-5 16,1-1 4-16,0 2 4 0,4-1-3 0,-4-1-2 15,3 0 1-15,-2 2 2 0,-1 0-3 0,3-4 3 16,-3 5-1-16,-14-2 0 0,30 3-2 0,-13-3 0 16,2 0 4-16,-9 0-1 0,8-2 0 0,1 1 5 15,-6 1-4-15,4 0 2 0,-2 0-4 0,3 0 0 16,0-1 2-16,1 0-3 0,-1 0 1 0,2 1 2 16,0-1-7-16,-4-3 9 0,6 4-1 0,-2 0-4 15,-3 0 2-15,5 0-2 0,-6 0 1 0,5 0 3 16,-7 0-13-16,2 0 10 0,1 0-3 0,-3-2 6 15,-14 2 1-15,26 2-4 0,-15-2 2 0,3 0 1 16,-14 0-1-16,27-3 0 0,-14 1-3 0,2 2 2 16,-3-1-1-16,-12 1 2 0,26-1 3 0,-14-2-3 15,2 0 1-15,-2 2 0 0,0-2 0 0,2 2 1 16,-1-2 0-16,5 2 2 0,-3-1 0 0,2 2 2 16,2-1-2-16,2-3 6 0,-1 1-2 0,0 1-4 15,1 1 4-15,1-1-1 0,-2 0 3 0,2 1-4 16,-3-1-2-16,1 1 0 0,2-2-1 0,-1 3-1 15,-1-3 3-15,8 1-4 0,-6-1 3 0,-3 1-4 16,4 1-4-16,5-1 7 0,-1-2-2 0,-5 1 0 16,5 1 2-16,-7-1 3 0,8 0 1 0,-8 2-3 15,0-2-1-15,0 3 2 0,1 0 1 0,-3-2-2 16,3 0 5-16,-4 2 2 0,2 0-11 0,0 0 1 16,-6 0 1-16,-13 0-1 0,27 0 0 0,-16 0 1 15,-11 0-5-15,22-2 1 0,-22 2 0 0,15 0 2 16,-15 0-1-16,11-1-1 0,-11 1 0 0,0 0 2 15,0 0 5-15,16-2-2 0,-16 2 1 0,0 0-9 16,0 0 3-16,0 0-3 0,16-4 4 0,-16 4-2 16,0 0 2-16,7-4 0 0,-7 4 0 0,7-6 3 15,-7 6-4-15,7-4 4 0,-7 4-1 0,0 0-4 16,0 0 2-16,10-7-5 0,-10 7 8 0,7-5-4 16,-7 5 5-16,10-4 1 0,-10 4 0 0,9-4 2 15,-9 4 13-15,9-4 5 0,-9 4-3 0,9-5-1 16,-9 5-3-16,14-4 0 0,-14 4-5 0,13 0-1 15,-13 0 1-15,0 0 0 0,18-1-3 0,-18 1-1 16,10-3 1-16,-10 3-2 0,18-2-1 0,-18 2-1 16,16-3 2-16,-5 0 6 0,-11 3-3 0,15-3 1 15,-6 1 4-15,-2-1 3 0,-7 3 1 0,16-4-2 16,-16 4 8-16,16-5 3 0,-4 5-3 0,2-4 16 16,1 3-2-16,7-2-4 0,0 0 1 0,-3-3-6 15,14 6-3-15,-5-5-1 0,3 2-2 0,-2 2-4 16,2-2-3-16,0 0 3 0,1 0-6 0,1 2 3 15,4-2-4-15,-4 1-3 0,-1 2-3 0,1-1 0 16,3 1 2-16,-3-2-2 0,1 0-1 0,-2-1-6 16,0 2 1-16,-3 1 11 0,-1-4-5 0,-5 4 1 15,-4-2-15-15,-1 5 0 0,0-3 0 0,-7 0-2 16,-11 0-2-16,23-3-8 0,-23 3 1 0,18 0-6 16,-18 0-2-16,12 2-6 0,-12-2 0 0,10 3 4 15,-10-3 0-15,0 0 2 0,0 0 6 0,14 1-1 16,-14-1 2-16,0 0 1 0,0 0 1 0,0 0 2 15,0 0 3-15,13-6-1 0,-13 6 1 0,0 0 4 16,5-5-1-16,-5 5 2 0,0 0-2 0,0 0 0 16,10-4 2-16,-10 4 1 0,0 0 0 0,0 0 2 15,0 0-3-15,9-3 3 0,-9 3-1 0,0 0-1 16,0 0-1-16,0 0 8 0,9-6-4 0,-9 6-1 16,0 0 1-16,0 0-1 0,0 0-2 0,18-1-2 15,-18 1 2-15,0 0-1 0,0 0-1 0,0 0 4 16,0 0-5-16,17 0 5 0,-17 0-1 0,0 0-3 15,0 0 0-15,0 0 4 0,0 0-1 0,17 1 1 16,-17-1 0-16,0 0 4 0,0 0-3 0,13-1-1 16,-13 1 1-16,0 0 1 0,12-3 6 0,-12 3-9 15,0 0 3-15,7-4-3 0,-7 4 3 0,0 0 1 16,11-5-4-16,-11 5 3 0,8-2 0 0,-8 2 0 16,0 0-1-16,0 0-1 0,15-3 6 0,-15 3-2 15,0 0 0-15,0 0-2 0,16 0 1 0,-16 0 2 16,16-2 1-16,-4 0 2 0,2 1-5 0,4-2 5 15,4 2-1-15,8-2 5 0,1 3-5 0,0-2 4 16,1 0-4-16,1 1 1 0,-1 1 1 0,-1 0-2 16,-3-3 3-16,4 6-2 0,-3-3-1 0,1-2-1 15,0 2-1-15,-3 0 1 0,1-2-2 0,-6 4 1 16,2 0-2-16,-3-1-3 0,1 1 2 0,-1 0-2 16,1 1 3-16,-3-3 0 0,2 2-3 0,-2 1 4 15,-3-1-2-15,5 0 0 0,-10 1-1 0,6-1 1 16,-7 1 1-16,4-1-1 0,-1 1 1 0,-3-2-2 15,3 2 1-15,-3-2 8 0,-10-1-8 0,18 6-1 16,-18-6 0-16,15 0-3 0,-15 0 3 0,0 0 0 16,18 0 1-16,-18 0-3 0,9 2 4 0,-9-2-4 15,0 0 4-15,0 0-5 0,0 0 6 0,0 0 9 16,11 3-12-16,-11-3 2 0,0 0-6 16,0 0 4-16,0 0 0 0,0 0 0 0,0 0 1 0,12 2-3 15,-12-2 4-15,0 0-1 0,0 0 3 0,0 0 3 16,0 0-2-16,18-6-1 0,-18 6-3 0,0 0-1 15,0 0 1-15,13 0-1 0,-13 0 0 0,0 0 1 16,0 0-2-16,13-3 3 0,-13 3-2 0,0 0-2 16,0 0 4-16,0 0-5 0,0 0 4 0,0 0 3 15,16 3-6-15,-16-3 3 0,0 0 0 0,0 0 0 16,12 2 0-16,-12-2 1 0,0 0-2 0,0 0-1 16,14 2 1-16,-14-2 4 0,0 0-5 0,9 2 1 15,-9-2 1-15,0 0-1 0,0 0 3 0,0 0-4 16,0 0 6-16,20 0 0 0,-20 0 14 0,19-2 7 15,2 4-5-15,0-2 0 0,10 0-4 0,1-2 1 16,0 4 0-16,0-2-5 0,4 0 0 0,0 0-2 16,2-2 0-16,13 4 0 0,-14 1 0 0,4-2-2 15,-5 3 10-15,2-1-3 0,-1-2-12 0,3 4 1 16,-6-2-2-16,1 1 4 0,-3 1-7 0,2-2-2 16,-2 1 5-16,0-2-4 0,-9 1-8 0,4-3-1 15,-5 0-3-15,-1 1-2 0,1 1-3 0,-2 4-1 16,-1-2-1-16,0-2-6 0,-4 2 1 0,4 1-1 15,-9-3 0-15,3 2 5 0,-4-3-3 0,-9-1 12 16,14 4-4-16,-9 0-3 0,-5-4 3 0,10 4 1 16,-10-4 2-16,0 0 2 0,9 3 3 0,-9-3 1 15,0 0-1-15,0 0 2 0,0 0-3 0,0 0 5 16,0 0-1-16,0 0 1 0,12 3 3 0,-12-3-1 16,0 0 2-16,0 0-1 0,0 0 0 0,0 0 0 15,0 0 2-15,0 0-2 0,0 0 2 0,0 0-3 16,0 0 2-16,0 0 1 0,0 0-1 15,0 0 2-15,0 0 0 0,0 0-2 0,9-14 2 0,-9 14-1 16,0 0 0-16,0 0 0 0,0 0-1 0,0 0 1 16,0 0 1-16,8-3-7 0,-8 3 6 0,0 0-2 15,0 0 0-15,0 0 1 0,0 0 4 0,10-3 0 16,-10 3 5-16,0 0-7 0,7-5 1 0,-7 5 0 16,8-5-3-16,-8 5-1 0,8-6 1 0,-8 6 0 15,9-3 3-15,-9 3-2 0,7-5 2 0,-7 5-1 16,0 0-2-16,15-3 3 0,-15 3 0 0,12-5-5 15,-12 5 4-15,9-3 0 0,-9 3 2 0,18-6 2 16,-12 3 8-16,2-1-2 0,-8 4 9 0,14-5-6 16,-5 3 3-16,-9 2 4 0,13-4-4 0,-8 0 7 15,-5 4-5-15,14-7 3 0,-14 7 3 0,9-6-6 16,-9 6 2-16,10-6-4 0,-10 6-1 0,8-2 0 16,-8 2-3-16,0 0-1 0,11-3-1 0,-11 3 0 15,0 0-5-15,13-6 3 0,-13 6 1 0,0 0-4 16,10-3-1-16,-10 3 3 0,0 0-5 15,0 0 0-15,16-1 1 0,-16 1 1 0,11-2-3 0,-11 2 0 16,10-5 3-16,-10 5-5 0,14-2 3 0,-14 2-4 16,15-3 5-16,-15 3-6 0,13-4 4 0,-5 1-5 15,-8 3 5-15,13-2-3 0,-13 2 6 16,14-3-5-16,-14 3 2 0,13-2-1 0,-13 2-1 16,10-3 1-16,-10 3-3 0,10-4 1 0,-10 4 1 0,13 0-4 15,-13 0 6-15,14-3-4 0,-14 3 7 0,16-4-5 16,-16 4 0-16,13 0-3 0,-13 0 2 0,0 0 0 15,15-1-2-15,-15 1-1 0,0 0-1 0,0 0 5 16,14-1 0-16,-14 1-2 0,0 0 2 16,0 0-5-16,0 0 1 0,0 0-3 0,0 0 0 15,14-1 0-15,-14 1 0 0,0 0-2 0,0 0 1 0,0 0 3 16,0 0-3-16,0 0 4 0,0 0 1 0,0 0-2 16,0 0 0-16,0 0 4 0,0 0-4 0,0 0 3 15,0 0-2-15,13 3 3 0,-13-3-2 16,0 0 7-16,0 0-5 0,0 0-4 0,0 0 2 0,0 0 3 15,0 0-3-15,10 4 1 0,-10-4-1 0,0 0 3 16,0 0 0-16,0 0 0 0,0 0 2 0,0 0-4 16,0 0 5-16,0 0-3 0,0 0 0 0,11-7 0 15,-11 7 1-15,0 0-2 0,0 0 3 16,9-5-1-16,-9 5-1 0,0 0 1 0,0 0-1 16,14-2 4-16,-14 2-7 0,0 0-1 0,0 0 4 0,0 0-1 15,0 0 0-15,14 0 5 0,-14 0-6 0,0 0 2 16,0 0 1-16,0 0 9 0,0 0-9 0,0 0-3 15,0 0 2-15,13-1 0 0,-13 1-1 0,0 0-1 16,0 0 2-16,0 0 2 0,0 0-4 0,0 0 5 16,0 0-3-16,0 0 3 0,0 0 1 0,0 0-5 15,0 0 6-15,0 0-3 0,0 0-1 0,0 0-1 16,0 0 0-16,0 0 4 0,0 0 2 0,0 0-10 16,0 0-11-16,0 0-24 0,0 0-27 0,0 0-54 15,0 0-51-15,0 0-60 0,0 0-181 0,0 0-447 16,0 0 198-16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22:21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 4534 132 0,'0'0'166'0,"-2"-6"-3"16,2 2-11-16,-2 1-10 0,2 3-3 0,-2-4-3 15,1 0 6-15,0 0-16 0,1 4-10 0,-2-5-10 16,2 5-9-16,-1-3-11 0,1 3-4 0,0 0-12 0,-4-5-4 16,4 5-7-16,0 0-1 0,-2-4-9 0,2 4-2 15,0 0-7-15,0 0-4 0,0 0-3 16,0 0-4-16,0 0-9 0,0 0 4 0,0 0-3 16,0 0-4-16,0 0-5 0,-2-4 3 0,2 4-6 15,0 0 1-15,0 0 1 0,0 0-7 0,0 0 2 0,0 0 0 16,0 0-1-16,0 0-3 0,0 0 0 0,0 0 0 15,0 0 2-15,0 0 1 0,13 0 0 16,-7-1 0-16,-6 1 6 0,15 0-7 0,-5-2-3 16,1 0 2-16,2 2 1 0,1-1 2 0,4-1-3 0,2 0-1 15,-4 2-3-15,6-3 2 0,6 3 2 0,0-2 1 16,-7-1-5-16,7 0 7 0,6 2-6 0,-5-2 1 16,3 1-2-16,1 2 3 0,3-3 0 0,-3 1 0 15,6-1 0-15,-1 2-3 0,-1 3-3 16,0-3 1-16,0 1 2 0,-1 1-1 0,1 2-1 15,0-1-7-15,-2 0-5 0,0-2 1 0,1 0-2 16,-4 2-1-16,1-2-13 0,-1 0 2 0,1 3-2 0,-1-3-2 16,2 0-2-16,-5 0-6 0,3 1 8 0,-9 0-2 15,5-2 0-15,3 2 0 0,-1 1 6 16,0 1 1-16,-4-5 2 0,0-1 0 0,2 1 1 0,3 2 1 16,-3 0 7-16,-6-3-2 0,-1 3-7 0,1 0 5 15,-1 0-8-15,-1 0 3 0,1 0-1 16,-1 3-2-16,-1-3 15 0,2 0-17 0,-1-3 3 0,-3 3 5 15,-2 0-1-15,-3 0 7 0,3-2-4 0,-5 2-2 16,2 0 9-16,-1 0-1 0,-1 0 9 0,-1-2-8 16,-1 2 4-16,-2-2-2 0,0 1 4 0,-6 1-5 15,10-2 0-15,-10 2 11 0,6 2-2 0,-6-2-3 16,0 0 2-16,9-2-2 0,-9 2 14 0,0 0-6 16,0 0 7-16,6 0-3 0,-6 0 3 0,0 0 4 15,3-2-6-15,-3 2 0 0,0 0 2 0,0 0-4 16,0 0 0-16,0 0-9 0,0-6-2 0,0 6-10 15,0 0-16-15,0 0-13 0,0 0-18 0,0 0-12 16,0 0-30-16,0 0-96 0,0 0-218 16,0 0 97-16</inkml:trace>
  <inkml:trace contextRef="#ctx0" brushRef="#br0" timeOffset="1570.3047">1785 4688 5 0,'0'0'135'0,"0"0"-3"0,0 0-11 0,-7-2-4 16,7 2-16-16,-6-1-5 0,6 1-2 0,0 0-11 16,0 0-13-16,0 0-5 0,0 0-10 0,0 0-2 15,0 0-6-15,0 0-5 0,0 0-3 0,0 0-5 16,0 0-4-16,0 0-1 0,0 0-10 0,0 0 13 16,0 0-1-16,14 4-3 0,-8-4-4 0,1 4-7 15,4-2 7-15,2 0-6 0,-1-1 6 0,7 1 2 16,1 0-7-16,8-4-10 0,3 2 5 0,-2 0 4 15,4-2-2-15,3 2-1 0,1-2 2 16,14-1-7-16,-11 1-2 0,14-1 1 0,-15-1 10 0,16 1-7 16,0-4-3-16,1 4 1 0,2-1-1 0,-2 0-6 15,3-2-3-15,0 1-3 0,0 3 7 0,-1-1-7 16,1-3 6-16,1-1-7 0,-1 3-14 0,1-2 4 16,0 2-9-16,0-3 4 0,-2 2-3 15,0 1-9-15,4 1-11 0,-5-2 6 0,2 1 1 16,-5-1-5-16,-1 0 2 0,0-2 2 0,-15 4 3 0,2 1 6 15,-2-1 3-15,2-2-2 0,-6 1 15 0,-1 1-16 16,2 0 8-16,-3 1-10 0,6 0 15 0,-6 0-3 16,0-1 8-16,1-2-4 0,-1 0-7 15,0 3 13-15,0-1 0 0,-1-2 6 0,-1 3-8 16,0 2 8-16,0-3 4 0,1 1 0 0,-4 4 5 16,1-6 0-16,0 3-4 0,-1 0 2 0,5 0 5 15,-11-1-1-15,7-1-7 0,1 1 20 0,-1-1-3 0,0 2-3 16,2 0-1-16,-10 2 3 0,8-5-14 0,-7 0 5 15,0 4 3-15,10-3-6 0,-9 2 2 16,-2-2-4-16,2 3 2 0,-3-1-11 0,9 1 7 16,-9-1 4-16,3 1-4 0,-2-1 4 0,10-3-1 15,-10 1-7-15,8 2 8 0,3 1-13 0,-9-1 4 16,7 1 2-16,-7-2-5 0,6 1 9 0,1 1-1 0,-9-2 0 16,9 1 2-16,-6 0-12 0,-3 1 19 15,2 0-23-15,5 0 10 0,1-3-2 0,0 6-1 16,2-3-8-16,-4-3-3 0,-4 6-1 0,6-2 11 15,0-2 0-15,2 1-8 0,-5-3 1 0,-3 3-1 16,-2 3 13-16,0-3-11 0,0 0 6 0,-1 0-1 16,-2 0 1-16,2 1 0 0,0-2-7 0,-1 1 0 15,1 0-2-15,-2-3-11 0,-3 6 5 0,-1-3-3 16,-13 0 6-16,27 0-13 0,-14 0-5 0,6 0-4 16,-3 0 11-16,-2-3-5 0,0 3-19 0,-1-2-98 15,-4 2-162-15,-9 0 72 0</inkml:trace>
  <inkml:trace contextRef="#ctx0" brushRef="#br0" timeOffset="32126.2467">26099 4717 76 0,'19'4'104'0,"2"-1"3"16,-1 1-16-16,0 0-8 0,1 0-3 0,-2 0-8 0,3 1-9 0,5 1-8 15,-7-1 3-15,2 0-5 0,-1-3-12 16,5 5-6-16,2-2 12 0,-6 0-16 0,11 2 1 0,-1 1-7 16,3-2-5-16,1 0-7 0,3 3 4 0,11-4-15 15,-9 5 0-15,8-3 4 0,-10 2-6 16,-1-4-7-16,12 0-4 0,-10 2-4 0,0-1-5 0,-3-2-6 15,-1 2 4-15,0-2-2 0,-2-1-10 0,-1 2-8 16,-4-2-10-16,-1 1-92 0,-10-2-155 0,1-3 69 16</inkml:trace>
  <inkml:trace contextRef="#ctx0" brushRef="#br0" timeOffset="37976.2259">971 8231 14 0,'0'0'152'0,"0"0"-33"0,0 0-7 0,0 0-5 0,0 0-6 15,0 0-5-15,0 0-14 0,0 0-8 16,0 0 2-16,0 0-31 0,0 0 4 0,2 1 2 16,-2-1-12-16,0 0 4 0,0 0-7 0,4 2 4 15,-4-2-9-15,0 0-1 0,4 3-5 0,-4-3-16 16,0 0 16-16,5 5-2 0,-5-5-4 0,0 0-1 15,2 3-4-15,-2-3 5 0,4 1 3 0,-4-1 5 0,4 4-9 16,0-2 2-16,-3 0 4 0,-1-2-5 16,8 3 1-16,-5-2 1 0,-3-1 0 0,11 3-12 15,-6-3 5-15,0 1-6 0,3-1 6 0,1-2-4 16,1-1-3-16,2-2 4 0,3 0-4 0,3-2 3 16,0-1-4-16,1-1-3 0,5-3 0 0,3-2-2 0,0 3-4 15,1-3-5-15,3-2-17 0,-2-4-11 16,3 3-14-16,16-6-44 0,-3-2-57 0,-13 6-79 15,13-5-249-15,-12 3 111 0</inkml:trace>
  <inkml:trace contextRef="#ctx0" brushRef="#br0" timeOffset="44280.7109">16149 8711 139 0,'0'0'165'15,"-5"-1"-5"-15,5 1-11 0,0 0-11 0,0 0-8 16,-4-3-6-16,4 3-20 0,0 0-8 0,0 0-12 0,0 0-11 16,-4-2-2-16,4 2-8 0,0 0-8 0,0 0-7 15,0 0-5-15,0 0-2 0,0 0-3 0,0 0-2 16,0 0-4-16,0 0-5 0,0 0 1 0,0 0-5 16,0 0 2-16,13 7-3 0,-7-6 3 0,1 0-5 15,1 0 6-15,1-1-1 0,3 2 2 0,3 0-1 16,3 0 0-16,0-2-1 0,5 0-1 0,-1-1-3 15,6 1-2-15,3 0-4 0,3-1-1 0,-1-3-2 16,0 2 3-16,3-1-6 0,0 0 2 0,0-1-5 16,5 1 5-16,9-2-6 0,-11 0-3 0,1 0 0 15,11-2 3-15,-13 3-6 0,14-5-2 0,-13 5-3 16,-1 0 3-16,-2-2-4 0,-1 2-3 0,0-1 1 16,-5 0-3-16,-1 0 2 0,-3 1 1 0,-6 3-1 0,-1-3 4 15,-2 4 0-15,-3-3 5 0,-3 3-7 16,-2-2 0-16,0 2-1 0,-2-3-1 0,-1 3 11 15,-6 0-7-15,13 0 2 0,-13 0-1 0,6 0 2 16,-6 0 1-16,0 0-4 0,0 0-9 0,7 0-8 0,-7 0-10 16,0 0-24-16,0 0-24 0,0 0-26 15,0 0-39-15,0 0-133 0,-21 3-302 0,21-3 135 16</inkml:trace>
  <inkml:trace contextRef="#ctx0" brushRef="#br0" timeOffset="45403.8078">18287 7957 162 0,'0'0'200'0,"0"0"-8"16,0 0-10-16,0 0-9 0,0 0-14 15,0 0-14-15,0 0-8 0,0 0-9 0,0 0-10 0,0 0-13 16,12-7-1-16,-1 6-6 0,2-2-5 0,-1 2-9 16,8-4-10-16,1 3-7 0,6-3-8 0,-4 0-2 15,6 0-3-15,6-1-9 0,-2 0 0 16,0 1-3-16,3-5-7 0,3 4-5 0,1 1-1 0,-1-5-1 16,10-2-1-16,-12 7-4 0,-1 0-3 0,1-4-5 15,-1 1 5-15,-3 1-8 0,-2 0 1 0,-4 0-3 16,-7 4 1-16,-1-2-5 0,-1 2 6 0,-5 1-6 15,1 1 1-15,-4-3-4 0,-2 3-9 0,-3 1-8 16,4-1-15-16,-9 1-12 0,8-2-16 0,-8 2-24 16,0 0-13-16,0 0-26 0,0 0-28 0,0 0-35 15,0 0-161-15,0 0-370 0,0 0 163 0</inkml:trace>
  <inkml:trace contextRef="#ctx0" brushRef="#br0" timeOffset="45768.0372">18743 7617 22 0,'0'0'246'15,"-3"-4"-22"-15,3 4-17 0,2-5-18 0,-2 5-22 16,1-2-17-16,-1 2-7 0,9-3-11 0,-2 3-8 15,2 0-11-15,5-3-12 0,-1 5-11 0,6-1-9 16,-1 4-7-16,1 1-3 0,3 1-11 0,-4 1-5 0,8 6-4 16,-2-3-6-16,-1 5-5 0,-3-1-1 15,3-2-5-15,0 4-1 0,-10-4-4 0,2 1-6 16,-2 2-1-16,1-3 1 0,-1-2-4 0,0 3-5 16,-4 1 0-16,-3-2 1 0,-1-1-4 0,-1 0 2 15,-3 0-6-15,-1 1 6 0,-1-1-4 0,-3 2-1 16,-1 1-3-16,-1-1-1 0,-7 1-4 0,3-2-3 15,-6-1-5-15,1 0-7 0,0-2-4 0,-2 0-27 16,-1 0-14-16,0 2-6 0,2-5-22 0,-2 0-30 0,1 1-18 16,4-3-12-16,-1-2-188 0,3-1-363 0,-2 2 160 15</inkml:trace>
  <inkml:trace contextRef="#ctx0" brushRef="#br0" timeOffset="46314.0873">19638 7250 52 0,'0'-5'268'0,"0"0"-20"15,0 1-10-15,0 0-15 0,0 4-19 0,-1-5-16 16,1 5-17-16,1-5-21 0,-1 5-12 0,0 0-13 0,0 0-4 15,3 17-5-15,-2-6-3 0,1 1-6 16,-2 5-2-16,2 9-17 0,-1-6-7 0,3 8 1 16,-5 1-7-16,0 0-8 0,3-1-1 0,-2 3-4 15,-1 1-10-15,1 1 3 0,-4-3-7 0,4 4-3 0,-4-5-6 16,2 0-2-16,-1 0-5 0,1 0-3 16,0-4-1-16,0 0-3 0,-1-5-2 0,2-1-6 0,-3-2 1 15,3 2 1-15,0-2-2 0,-2-4-5 16,2-1 8-16,0-2-13 0,-1 2 3 0,1-1-2 0,-3-2 0 15,3-2 1-15,-1 0-6 0,0-2-2 0,1-1-1 16,1 0 2-16,-3-1-8 0,2 1 0 0,1-4-3 16,-6 4-10-16,6-4-6 0,-6 3-1 0,3-3-9 15,3 0-8-15,0 0-24 0,-11-4-5 0,9 1-13 16,-1-1-32-16,-2 0-24 0,3-3-15 0,-1-3-32 16,3 1-36-16,-1-2-182 0,-1 0-440 0,2-5 196 15</inkml:trace>
  <inkml:trace contextRef="#ctx0" brushRef="#br0" timeOffset="46988.0566">19973 7617 73 0,'-10'1'249'16,"-3"3"-8"-16,4 2-16 0,-5 0-22 15,5 0-8-15,-1 3-9 0,1-1-18 0,0 2-7 16,-2 1-19-16,4 1-12 0,-2 4-12 0,4 0-15 0,0-5-8 16,3 2-10-16,0-1-7 0,0 4-12 0,3-6-1 15,-1 2-7-15,3-1-9 0,0 0-5 0,3-2-5 16,-3 3-3-16,6-6 1 0,0 2-10 0,-2-4-3 15,5-1-2-15,-1-2-5 0,0-1 1 0,3-1-2 16,4-2-3-16,0-1 0 0,-4-5-1 0,0 0-3 16,0-2-5-16,-2 2 4 0,-3-2 4 0,0-1 2 15,-2-5-1-15,0 3 6 0,-6 2-1 0,0-4-1 16,-1 5-2-16,-1-3-1 0,-3 2-1 0,0 5-1 16,-3-5-4-16,0 3-2 0,1 3-2 0,-3-2 0 15,0 5-14-15,0-1-16 0,2 2-11 0,1-3-24 16,1 3-34-16,5 2-25 0,-6-2-26 0,6 2-9 15,-3-2-19-15,3 2-27 0,0 0-162 0,0 0-392 16,0 0 174-16</inkml:trace>
  <inkml:trace contextRef="#ctx0" brushRef="#br0" timeOffset="47395.7453">20175 7625 78 0,'4'4'204'15,"-4"0"-17"-15,-1 2-15 0,-2 0-7 0,2-1-19 16,-3 1-4-16,0 0-17 0,4 3-2 0,-2-2-9 15,2 1-11-15,0 1-7 0,1 2-12 0,0-2-8 16,-1-2-5-16,4 3-12 0,1-2-8 0,0-2-6 16,3 0-3-16,-3-1-4 0,5-1-3 0,0-1-9 15,-3-2-9-15,3 0 2 0,-1-1 1 0,0-1-4 16,1-3 1-16,-2 1-2 0,1-2-2 0,0 1 2 16,-3 0-4-16,-1-1 0 0,4-2 2 0,-2 1-7 0,-1-1 1 15,-1 2 1-15,0-2 9 0,0 5 6 16,-1-2-2-16,-3-2 1 0,3 4 2 0,-4 2-1 15,4-1 12-15,-4 1 3 0,0 0 16 0,4 10 2 16,-4-5 0-16,-3 2-8 0,0 3-3 0,5 0 0 0,-1 1-1 16,2-1-2-16,1-1-5 0,0 0-2 15,-1 0 2-15,4 1-1 0,-1-4 4 0,2-1 9 0,1 2-3 16,-4-4-2-16,0 1-2 0,4-1 11 16,-1-3 5-16,-1 0-2 0,0-2-6 0,-1 0-5 0,4-2 0 15,-2-2-10-15,1 0 7 0,-1 0-7 0,-1-4-4 16,0 3-1-16,0-5-3 0,0 3-7 15,0-2-4-15,-3 0-21 0,1 0-6 0,-1-2-20 16,0 2-21-16,-1-4-32 0,-1 1-24 0,-1 4-27 16,1 0-34-16,-1-1-31 0,-1 5-37 0,1-3-237 0,-1 4-513 15,3-2 227-15</inkml:trace>
  <inkml:trace contextRef="#ctx0" brushRef="#br0" timeOffset="48009.3922">20585 7756 188 0,'-1'8'209'0,"1"-1"-13"0,0 0-7 0,-1-2-1 16,2 0 1-16,-1-1-14 0,4-1-13 0,-3 1-14 15,4-2-19-15,3-1-8 0,1-1-11 0,0 1-14 16,4-2-8-16,-3-2-12 0,3-1-15 0,3-2-4 16,-4 1-13-16,0 0-5 0,3-5-20 0,-4 4 0 15,3-5-4-15,-5 1 0 0,-1 0-1 0,-2-2-2 16,1 0-2-16,-4 4 1 0,1-3-1 0,-4-1 1 15,2 0 13-15,0 3 7 0,-2-1 2 0,-2 4 9 16,0-3-6-16,1 3-2 0,-3-1 2 0,0 4-4 16,-1-1 0-16,1 4 11 0,4 0-4 0,-14 0-1 15,7 0-5-15,0 5-6 0,-3 0 9 0,2 2 0 16,1-1-3-16,0 5 1 0,1-3 1 0,0 3-10 16,0-1-1-16,3 2 0 0,-1-3 2 0,0 2-7 15,4 1 0-15,0-2-3 0,1 1-5 0,2-1 4 16,-1-1-3-16,3 1-5 0,2-3 3 0,2 0-10 15,2-1-6-15,2-1-6 0,5-2-11 0,2-2-5 16,-2-1-3-16,1-2 2 0,4 0-8 0,-3-5-13 16,0 2 6-16,-2-3-6 0,0-1 6 0,-2-1 4 15,-2 0 3-15,-1-1 3 0,1 0 5 0,-7 0 2 0,1 3 2 16,-2-5 12-16,0 1 4 0,-1 2 15 16,-3-1 10-16,0 4 3 0,-2-3-3 0,0 4-1 15,-2 0 9-15,0 0 8 0,2 0 8 0,0 1-11 16,-2 2 1-16,2 3-4 0,-3-4-8 0,3 4 2 0,0 0 2 15,0 0 0-15,-8 12-3 0,8-6-2 16,2 1 0-16,0 3-3 0,-2 1-3 0,4 2 0 16,-1-2 2-16,1 4 8 0,2 2-14 0,0-3 1 15,-2-2 2-15,1 1 4 0,-1-1-7 0,0-2 5 0,-2 1 5 16,5-1 1-16,-5 1 2 0,3-3-2 0,-1-1 1 16,-4 0 1-16,4-1 1 0,-1-3-1 0,-2 2 3 15,0-1 5-15,-1-2 2 0,3 1-4 16,-3-3-4-16,0 0-1 0,-3 5-2 0,3-5-5 0,-6 4-7 15,-2-1-28-15,-1-3-29 0,9 0-19 0,-16-3-34 16,9 2-54-16,-3-3-49 0,2-1-67 0,-1 1-207 16,4-5-519-16,0 0 231 0</inkml:trace>
  <inkml:trace contextRef="#ctx0" brushRef="#br0" timeOffset="48213.1484">21201 7499 100 0,'2'4'263'16,"-4"3"-15"-16,2 1-18 0,5-4-18 0,-5 7-21 16,0-3-11-16,5 4-10 0,-1 5-16 0,8-4-13 15,-6 3-16-15,7 1-14 0,-4 0-12 0,-4 0-23 16,5 0-33-16,-1 1-13 0,0-3-4 0,-1 0-44 16,-2-2-48-16,-1 0-39 0,-2-2 13 0,-2 0-2 15,0-5-8-15,-1 0-29 0,-2 1-32 0,-5-3-109 16,0 2-293-16,-1-3 129 0</inkml:trace>
  <inkml:trace contextRef="#ctx0" brushRef="#br0" timeOffset="48328.1286">21251 7800 625 0,'0'0'20'0,"-13"-4"33"16,7 1-2-16,2-2 15 0,0 0 11 0,3 1 8 16,2 0-2-16,-1-2-9 0,0 2-8 0,4-3 6 15,0 3 1-15,2 0-12 0,2 0-3 0,-3 0 4 16,4-1-9-16,4 0-5 0,-3-2-6 0,7 2-6 16,-2-3-4-16,4 3-28 0,-2 1-17 0,2-4-49 15,-4 2-43-15,-1-1-156 0,4-1-281 0,-4 2 124 16</inkml:trace>
  <inkml:trace contextRef="#ctx0" brushRef="#br0" timeOffset="48946.0612">21991 7129 116 0,'0'-2'186'0,"0"2"-6"15,0-7-9-15,1 4-5 0,-1 3-6 0,0 0-7 16,4-4-5-16,-4 4-8 0,0 0-11 0,1-3-3 16,-1 3-5-16,4-3-2 0,-4 3-7 0,0 0-1 15,0 0-7-15,0 0-5 0,0 0-6 0,1-4-3 0,-1 4-4 16,0 0-6-16,0 0-4 0,0 0-4 16,0 0-5-16,0 0-10 0,0 0-1 0,0 0-1 15,0 0 17-15,4 18 21 0,-2 0-1 0,-2 8 3 0,-2 4-4 16,2 7-1-16,0 10 0 0,-2 2-6 0,-3 0-9 15,-2 2-12-15,5-1-3 0,1-1 0 0,-1 2-12 16,5-1 2-16,-3-15-10 0,-3 10-5 16,2 3-3-16,2-16-10 0,-3-1-8 0,2-2-15 0,-3 1-12 15,2-5-10-15,-1-4-18 0,-1-5-19 0,0-3-16 16,3-2-19-16,-1-1-25 0,-2-4-22 0,3 0-18 16,-1-2-43-16,1-4-47 0,0 0-47 0,0 0-170 15,0 0-505-15,1-23 223 0</inkml:trace>
  <inkml:trace contextRef="#ctx0" brushRef="#br0" timeOffset="49185.6796">21948 7189 169 0,'9'-17'195'0,"-1"6"9"16,1-1-5-16,0 2-15 0,0 3-1 0,0 0-9 15,3 5-10-15,0-4 0 0,1 6-5 0,0 4-8 16,1 2-10-16,0 4 2 0,0 2-8 0,-1 4-12 15,-2 1 0-15,2 7-7 0,-4 1-8 0,-5 1-14 16,5-1-8-16,-8-7-5 0,-1 7-9 0,-1 1-8 16,-3-3-2-16,-2-6-14 0,-2 3-9 0,-1-4-8 15,0-1-13-15,-9 6-27 0,8-10-27 0,-3-1-21 16,0 1-39-16,2-4-24 0,1-2-31 0,0-1-34 16,3-1-44-16,0 1-196 0,1-6-460 0,6 2 204 15</inkml:trace>
  <inkml:trace contextRef="#ctx0" brushRef="#br0" timeOffset="49466.1313">22160 7383 107 0,'0'0'253'0,"0"7"-19"15,0-1-14-15,1 4-6 0,-5-4-17 16,7 2-15-16,-2 1-4 0,2 1-15 0,-1 0-14 16,3-1-15-16,3 1-7 0,-3 0-14 0,3 0-10 15,1-1-10-15,1-2-6 0,5 2-9 0,-2-3-8 0,-2-3-10 16,2-1-4-16,1-2-5 0,-1 0-5 0,1-2 4 15,-4-2-11-15,4-3-10 0,-1-2-1 0,-4 2-6 16,1-4-13-16,-2-2 0 0,-3 0-2 0,-1-1-5 16,-2-2-3-16,0 0 2 0,-4 4-3 0,1-5-2 15,-4 3 2-15,0-3-8 0,-3 3 4 0,1 4-9 16,-1 0 1-16,0 3-8 0,2-1-5 0,-3 1-16 16,1 1-12-16,3 1-18 0,0 2-19 0,1-1-30 15,-1 3-12-15,5 1-13 0,0 0-8 0,-4-4-37 16,4 4-141-16,0 0-360 0,0 0 159 0</inkml:trace>
  <inkml:trace contextRef="#ctx0" brushRef="#br0" timeOffset="49965.6737">22421 7282 101 0,'4'3'219'0,"0"-2"-2"0,3 1-6 16,-1 2 3-16,-1 0 5 0,5 3-7 0,-2 1-17 16,0-2-7-16,1 2-3 0,0 2 6 0,2 2-19 15,-3-2-19-15,3 4-14 0,-2 1-9 0,1-1-17 16,-5 1-10-16,3-2-9 0,-4 1-12 0,1 0-5 15,-1-2-11-15,2 3-5 0,-3-3-7 0,-2-3-14 16,-1-2-11-16,0 1-11 0,3-3-4 0,-3 2 0 0,0-2 0 16,0-1 6-16,0-1-8 0,0-3-3 15,0 0 0-15,0 0-2 0,0 0-9 0,0 0-1 16,0 0-2-16,-4-15-1 0,5 9-1 0,2-5-2 16,-1 2-13-16,1-3-12 0,2-5 2 0,0 2-1 0,3 1-1 15,-2-3-2-15,2 2 4 0,-2-1 3 0,-1 5 5 16,4-4 1-16,-2 1 0 0,0 4 3 15,0 0 0-15,-1 2 3 0,-2 2 0 0,2-1 4 16,-2 0 1-16,1 3 7 0,2-1-5 0,0 1 7 0,-3 0 4 16,1 0 4-16,2 3 11 0,-1 0-1 15,0-1 8-15,-6 2-4 0,8 3 6 0,-3-1 4 0,-1 4-3 16,0-1 8-16,1 1 5 0,-4 0-1 0,4 3-1 16,-1 0-4-16,0 2-4 0,-3 1 3 0,2-3 3 15,-2 2-8-15,3 0 0 0,-4-1-5 0,0 0-5 16,1-1 1-16,2-1-4 0,-3 1-3 15,1-3-2-15,-1 0 1 0,0-1 1 0,0 1-5 16,0-2 15-16,0 1-19 0,0-1-6 0,0-1-7 0,0-3 8 16,0 4-12-16,0-4 0 0,0 0-7 0,0 0-16 15,0 0-9-15,0 0-8 0,0 0-13 0,0 0-16 16,0 0-12-16,0 0-18 0,0 0-6 0,3-14-7 16,-3 11-7-16,0-3-14 0,-3 2-2 0,6-2-4 15,-1 0-6-15,-2 0 8 0,0-1-15 0,0 0-5 16,3 0-109-16,-1-1-305 0,1-1 134 0</inkml:trace>
  <inkml:trace contextRef="#ctx0" brushRef="#br0" timeOffset="50171.1259">22797 7360 874 0,'4'-9'-2'0,"-4"-2"36"16,3 5 3-16,1 0 20 0,-2-1 29 0,-1 2 16 16,2 0 16-16,-2-2 5 0,0 3-3 0,3 0 0 15,-3 2 0-15,1-2-1 0,-2 4-9 0,1-5-1 16,-1 5-15-16,0 0-8 0,4-3-6 0,-4 3-1 16,0 0-1-16,0 0 1 0,0 0-2 0,9 9 2 15,-6-4-5-15,-1 1-7 0,4-1-6 0,-2 1-10 16,1 2 1-16,0-1-5 0,1 0-8 0,2 0-4 15,-1 0 1-15,-2-2-4 0,1 2-7 0,0 0-2 16,-4-4 1-16,4 0-4 0,-2 4-6 0,0-5 2 16,1 1-7-16,-1 0-14 0,-3-2-9 0,-1-1-29 15,0 0-28-15,0 0-35 0,13-1-37 0,-13 1-32 16,3-11-29-16,-1 7-237 0,-1-2-477 0,3-2 211 16</inkml:trace>
  <inkml:trace contextRef="#ctx0" brushRef="#br0" timeOffset="50383.4612">23031 7195 191 0,'0'0'245'0,"0"0"-6"0,-16 11-5 0,9-10-3 0,6 3-12 15,-2 2-7-15,-2-3-8 0,4 1-10 0,-3 3-12 16,3-2-5-16,1 3-12 0,0-2-16 0,-3 4-17 16,3 0-4-16,0-1-20 0,4 0-12 0,-4 2-7 15,0-3-10-15,0 2-25 0,5-4-16 0,-2 2-15 16,-1-3-21-16,-2-1-21 0,0 1-21 0,0-1-13 15,3-1-9-15,-3-3-20 0,1 4-26 16,-1-4-35-16,0 0-30 0,0 0-19 0,5-10-36 0,-2 4-155 16,-2-2-412-16,2-3 182 0</inkml:trace>
  <inkml:trace contextRef="#ctx0" brushRef="#br0" timeOffset="50802.0043">23124 6866 239 0,'4'-14'253'0,"-1"3"-8"0,-2 2-11 0,2-1-14 15,-1 3-17-15,0 2-18 0,0 0-16 0,-2 3-20 16,0-1-9-16,0 3-9 0,0 0 4 0,10 5-7 16,-9 5-8-16,3 2-8 0,0 4-13 0,1 2-14 15,3 9-5-15,-2 1-9 0,2 0-9 0,-7 5-1 16,7-2-7-16,-3 1-5 0,0 5 5 0,-5-2-12 16,4 10-7-16,-4-10 0 0,1 0-4 0,-2-2-8 15,-3-2-3-15,2-2-6 0,-1-3-2 0,2-10-10 16,-3 3-1-16,0-9 1 0,4 5-3 0,-4-8-3 15,4 0-3-15,0-3 4 0,0 0-5 0,0-4-14 16,0 1-8-16,0-1 1 0,0 0 0 0,12-12 3 16,-6 6 4-16,3-3-4 0,3-4 5 0,2-5 0 15,-2 4 1-15,8-8 3 0,-5 3 3 0,5 2 1 16,-4 3-1-16,0 3 3 0,-1-1 2 0,-2 0 14 16,-1 3-3-16,-6 4 1 0,3 0-2 0,-4 2 7 0,2 3 10 15,-7 0 19-15,6 4 7 0,-2 0 3 0,-4 0 7 16,4 5 1-16,-8 2 0 0,4-1-1 15,-4 2 3-15,-1 0-10 0,-3 2-1 0,2 1-8 16,-5-2-4-16,4-2 0 0,-2 2-1 0,-2-3-6 0,2-2 0 16,0 3-16-16,0-7-17 0,-3 3-29 0,2-1-22 15,2-4-28-15,0 3-33 0,1-5-28 0,7 0-43 16,-9-5-48-16,7 3-60 0,-2-4-156 16,5-4-490-16,2-2 216 0</inkml:trace>
  <inkml:trace contextRef="#ctx0" brushRef="#br0" timeOffset="51160.0768">23517 7035 208 0,'-3'12'257'0,"-1"-7"1"0,-1 5-26 0,1 0-20 0,-1 6-8 16,1 2-16-16,1 0-10 0,0 0-10 0,-1 1-15 16,0 8-16-16,7 0-14 0,-3-2-12 0,1 2-10 15,0 0-8-15,5-3-10 0,-4-4-8 0,3-2-5 16,4 0-7-16,1-2-7 0,-1 2-7 0,2-4-1 15,3-3-7-15,-4-2-7 0,5 1-12 0,3-4-10 16,-3-1-13-16,2-4-11 0,2 0-2 0,-6-5-2 16,6 1-7-16,1-2-1 0,-3-2-11 0,1-2 2 15,-4 0 5-15,3-4 2 0,-6 1 5 0,0-1 5 16,1-3 3-16,-3-1 1 0,-4 0 6 0,2-1 6 16,-4 1 10-16,1 6 24 0,-1-1 10 0,-3 3 15 15,0 3-14-15,0 1-5 0,-3 3-2 0,3 2 14 16,0 0-4-16,-14 10-5 0,7-2 9 0,0 1-6 15,-2 7-1-15,0-1-6 0,4 2-7 0,-1 1 2 16,3 0-5-16,3 1 0 0,2-1-7 0,-1 1-27 16,0-4-22-16,2-1-36 0,-3 0-36 0,2-2-50 15,2 1-61-15,6-5-87 0,-5-1-168 0,-1 1-503 16,3-5 222-16</inkml:trace>
  <inkml:trace contextRef="#ctx0" brushRef="#br0" timeOffset="59709.8641">9817 9663 130 0,'-4'-3'128'0,"-1"1"3"15,0 0-2-15,5 2-2 0,-4-3-8 0,4 3-8 16,-5-2-5-16,5 2-4 0,0 0-3 0,-5-3-6 15,5 3-3-15,0 0-8 0,0 0-10 0,-2-4-5 16,2 4-11-16,0 0-3 0,0 0-5 0,0 0-4 16,0 0-4-16,0 0-6 0,0 0-1 0,0 0-7 15,0 0-2-15,0 0 1 0,0 0 5 0,0 0 2 16,15 9 0-16,-10-6-4 0,0-3 0 0,1 2-2 16,2-2-2-16,-2 1 0 0,5 1-2 0,1 0 9 15,1 0 2-15,1-2-1 0,0 0 5 0,4 3-3 16,1-3-2-16,3 0-4 0,9 3 1 0,-1-3 0 15,5 1-1-15,-3-1-3 0,2 0 1 0,2-1-1 16,5-2-4-16,11 3 0 0,0-3-7 0,-1 1 3 16,1-5-3-16,-12 5 0 0,12 1-3 0,-2-3-1 0,1 1 1 15,-11-2 0-15,11 3-1 0,2-1-1 0,2 3 1 16,-1-4 2-16,2-4-3 0,0 6 0 16,-1-3-2-16,4 2-1 0,2-1 1 0,-2 1-2 15,0 3 1-15,1-2-1 0,-6 1-4 0,5 1-3 0,-2 1 2 16,-1 1-3-16,-2-2 5 0,0 3-4 0,-2-2 1 15,2 3-2-15,-5 0-1 0,-11-2-2 16,14-1 4-16,-15 1-11 0,3 3-4 0,-1-5 4 16,-3 2 0-16,2 0-7 0,1-2 2 0,-3 3 3 0,0-3 2 15,0 0-2-15,0 0 6 0,-3 1-5 0,-2 1 5 16,1-2-1-16,-4 2 0 0,1 0 0 0,-7-1 4 16,-1 1 1-16,0-2 0 0,1-2 1 15,1 4-2-15,-5 0 0 0,5-2-4 0,-1 1 8 0,-2 0-5 16,1-1 1-16,0 1 1 0,-3 1 4 0,3-2-3 15,-2 0 0-15,0 0 2 0,-2 1-4 0,4-1 0 16,-3 0 6-16,4-1-5 0,-5 1 3 0,0 0 1 16,2 0 1-16,1-2 0 0,0 4-3 0,-1-4 0 15,1 1 1-15,0 1 3 0,-2 0-2 0,1 1-2 16,-5-2 3-16,4 1 0 0,1-1-2 0,-2 1 1 16,1 0-1-16,-5-1 4 0,2 1-5 0,-2-2 1 15,1 2 2-15,-3 2 1 0,4-2-2 0,-4 0 1 16,0-2 1-16,3 0 0 0,-5 2-3 0,0 2-4 15,-1-4 6-15,-2 4-2 0,-6-2 2 0,12 0 2 16,-7-2 0-16,-5 2 0 0,9 0-6 0,-9 0 5 16,5 2 0-16,-5-2-3 0,0 0 0 0,0 0-2 15,8 2 4-15,-8-2-2 0,0 0-6 0,5 1-2 16,-5-1-6-16,0 0-4 0,0 0-7 0,0 0-9 16,0 0-5-16,1 2-5 0,-1-2-9 0,0 0-16 15,0 0-25-15,0 0-31 0,0 0-53 0,-13 5-115 16,8-5-318-16,5 0 141 0</inkml:trace>
  <inkml:trace contextRef="#ctx0" brushRef="#br0" timeOffset="75473.4154">17226 7789 30 0,'-4'-3'203'16,"0"0"7"-16,4 3-9 0,-7-1-10 0,7 1-18 15,-8-4-16-15,5 4-15 0,-3-3-8 0,2 2-13 0,4 1-3 16,-6-3-9-16,6 3-7 0,-4-3-10 15,4 3-7-15,-5-2-5 0,5 2 2 0,0 0-6 16,0 0-1-16,0 0-3 0,0 0-2 0,-8-1-2 16,8 1-4-16,0 0-2 0,0 0-5 0,-2-4-8 0,2 4-8 15,0 0-2-15,2-8-6 0,2 5 2 16,1-2-3-16,3-4-7 0,2 1-7 0,7-2-1 16,4-8-4-16,2-2 1 0,4 0-7 0,1 0 2 15,3-3-6-15,12-5-3 0,2-5-4 0,-2 1 1 0,1 3-4 16,3-3-2-16,-3-2-2 0,3-1-4 0,0 1-2 15,4-3 0-15,2 2 0 0,-6 5-5 0,0 0 2 16,-4 3 1-16,-12 7 3 0,3 2 3 0,-5 4-3 16,-2-3 1-16,-7 9 4 0,-2-1 2 0,-1 2 6 15,-6 2-7-15,1 1 1 0,-2 0 6 0,-5 2-6 16,2-1 0-16,-3 2 3 0,3 1-4 0,-7 0-5 16,0 0-1-16,5 2-9 0,-5-2-14 0,0 5-16 15,0-5-14-15,0 0-18 0,-4 10-26 0,0-8-18 16,3 1-17-16,-4-1-43 0,0 0-129 0,5-2-347 15,-6 0 153-15</inkml:trace>
  <inkml:trace contextRef="#ctx0" brushRef="#br0" timeOffset="75853.3061">17856 7002 95 0,'-4'-2'185'0,"4"2"-5"16,0 0-21-16,-1-4-18 0,1 4-15 0,6-5-8 16,-1 2-4-16,4-1-13 0,-2 4-4 0,3-2-8 15,3 2-13-15,1-3-4 0,3 2-6 0,-4 1-9 0,5 0-6 16,0 0-1-16,1 0-4 0,-1 1-8 15,-2-1-2-15,0 0-4 0,-3 3-8 0,0-1 2 16,1 0-3-16,-3 0-3 0,1 2 2 0,-6-1-2 16,3 2-1-16,-2-1-2 0,0 1 9 0,-2 3-2 0,0-1-4 15,1 3 0-15,-4-1-2 0,1 0 4 16,-1 1-6-16,-2-1 4 0,0 4 4 0,-2-3-2 16,-1 2 0-16,-1-3-4 0,-1 3 0 0,1-5-12 15,-4 4-11-15,0-1-12 0,1 0-24 0,-3-2-28 0,1 1-21 16,1-1-9-16,3 1-3 0,-1-6-53 0,2 1-145 15,0 0-325-15,-1 0 144 0</inkml:trace>
  <inkml:trace contextRef="#ctx0" brushRef="#br0" timeOffset="76835.7871">18680 6578 16 0,'-2'-6'286'0,"2"-1"-32"0,0 5-22 16,-3-2-22-16,3 4-20 0,0-5-20 15,0 5-5-15,0 0-13 0,0 0-11 0,0 0-3 16,3 19-10-16,-3-9-6 0,0 4-10 0,0 3-8 15,2 2-12-15,-2 5-8 0,3 3-11 0,-1-1-1 16,1-2-9-16,-6 3-7 0,3 0-3 0,0-8-5 0,0-1-11 16,0 0 3-16,0-2-9 0,3-1 0 15,-3-4-10-15,1-4-3 0,-2 2-4 0,1-3 0 16,0 1 1-16,0-4-2 0,0-3-3 0,-3 4-3 0,3-4 3 16,0 0-3-16,-10-11-1 0,6 0 1 0,2 1-1 15,-1-6-2-15,-1-1 3 0,4-1-2 0,0 0 7 16,-5-8-8-16,5 1-4 0,1-1 2 15,2 0-2-15,2 1 0 0,-2 0 0 0,3-1 1 0,-1 2-3 16,3 5 1-16,-2 2-2 0,-2 4 1 0,2 3 1 16,-2 1-1-16,1-3 0 0,2 7-3 0,-4 0 5 15,3 3-2-15,-2-1 1 0,-4 3 8 0,9 3-4 16,-3 1 1-16,-1 1-2 0,1 3 5 0,-1 0-1 16,1 1 0-16,1 0 1 0,0 4-5 0,-2-2 6 15,1-1-2-15,1 3 2 0,0-4-8 0,0 1 5 16,-1 0 0-16,-1-4 0 0,-1 2-3 0,-3-3 2 15,4 2 3-15,0-6-4 0,-5 3 4 0,4 0 0 16,-4-4-1-16,1 3 0 0,-1-3 9 0,0 0-11 16,0 0 1-16,8-8-5 0,-5 4 5 0,-1-3 2 15,2-3-7-15,1 0 2 0,0-1-1 0,3-5 11 16,0 0-12-16,-2-1 1 0,6-1-5 0,-5 4 0 16,2 1 5-16,3 0-5 0,-5 3-1 0,1 0 3 15,0 4 1-15,-3 2-2 0,0 0 4 0,-1 1-5 16,0 1 5-16,-4 2 13 0,9 2 5 0,-9-2 3 15,7 6 4-15,-2 3-1 0,-2-1 12 0,1 1 12 16,0 0-8-16,1 4-3 0,0-1-3 0,-2-1 6 16,1 2-15-16,1-1 1 0,-1 0-10 0,2-2 3 15,0 2-2-15,0 0-7 0,-2-4-15 0,1 1-22 16,-4-1-14-16,6 1-16 0,-3-5-18 0,-2 1-20 0,3 0-18 16,2-3-28-16,-2-1-26 0,0-1-25 15,-5 0-12-15,15-3-20 0,-6-2-5 0,-1 0-159 16,-2-2-420-16,2-2 186 0</inkml:trace>
  <inkml:trace contextRef="#ctx0" brushRef="#br0" timeOffset="76986.7745">19233 6536 63 0,'2'-4'177'15,"0"4"-17"-15,-2 0-20 0,0 0 2 0,0 0 3 16,0 0 2-16,0 0-4 0,9 5-5 0,-8 0-9 16,2 2-15-16,-3-1-7 0,3 0-10 0,-1 4-11 0,-2-3-10 15,4 2-6-15,-4-1-13 0,5 0-24 0,-4 0-25 16,-1 0-30-16,0-1-27 0,0-2-29 15,2 0-34-15,0 0-41 0,-2 0-117 0,0-5-292 16,-2 4 129-16</inkml:trace>
  <inkml:trace contextRef="#ctx0" brushRef="#br0" timeOffset="77185.8804">19204 6342 136 0,'-3'-1'252'0,"-2"-2"-23"16,5 3-22-16,-3-5-21 0,3 5-21 0,-2-2-15 15,2 2-19-15,0 0-13 0,0 0-23 0,0 0-36 16,0 0-47-16,0 0-41 0,3 13-47 0,-1-9-60 16,-2 1-115-16,3-1-269 0,-1 2 119 15</inkml:trace>
  <inkml:trace contextRef="#ctx0" brushRef="#br0" timeOffset="77537.8314">19328 6551 209 0,'1'5'216'0,"-1"2"-8"0,4-2-20 0,-4 0-12 15,4 0-14-15,-2 0-9 0,1 1-9 0,1 0-10 16,-1-2-13-1,1 1-11-15,-1 1-12 0,1 0-8 0,0-2-7 0,-2 0-8 0,1 0-7 0,1-1-6 16,-3-1-3-16,-1-2 4 0,4 3 4 0,-4-3-6 16,0 0-7-16,0 0-3 0,0 0-6 0,0 0-5 15,2-9-3-15,-2 3-5 0,0 0-3 0,0-2-1 16,0 0-6-16,3-3-1 0,-1 1-2 0,1-3-5 16,1 2 2-16,-2-1-5 0,4 2 2 0,-4-1-1 15,2 3-2-15,-1 2-1 0,-1-1 0 0,2 2-4 16,1-2-3-16,-3 5-4 0,1-1 3 0,2 2 5 15,0 0-5-15,-5 1-1 0,18 2-3 0,-9 1 3 16,0-1 0-16,5 3 0 0,-6 0 0 0,1 0-3 16,2 1-13-16,-3 0-27 0,1-1-21 0,1 1-28 15,-5-3-38-15,7 2-38 0,-1-3-28 0,1 0-191 0,-1-1-418 16,2-1 186-16</inkml:trace>
  <inkml:trace contextRef="#ctx0" brushRef="#br0" timeOffset="79289.2383">19899 6167 145 0,'0'0'241'16,"0"0"-4"-16,0 0-23 0,0 0-14 0,1 19 1 15,-1-13-15-15,4 5-12 0,-3-1-11 0,2 2-16 16,0 1-14-16,-1 4-12 0,2-1-13 0,1 3-8 15,-1-2-10-15,2-3-8 0,-2 3-12 0,-3-5-4 16,3 1-8-16,0-4-12 0,-1 1-15 0,-2-3-8 0,0-1-7 16,3-1-5-16,-4 0-3 0,0-4-15 0,0-1-17 15,0 0-5-15,0 0-1 0,0 0-1 0,14-11-5 16,-10 2 2-16,1 0 3 0,0-1 0 16,-1-2-2-16,6 2 9 0,-6-2-3 0,3 0 2 0,0 1 5 15,-2 1-6-15,4 1 9 0,-5 1 5 0,-1 3-4 16,0 0-2-16,1 1 5 0,0 1-1 0,-4 3 8 15,9 0 4-15,-9 0 2 0,10 9-2 16,-3-6 6-16,-1 2 2 0,2 4 2 0,1-2-1 0,0 1-5 16,3-1 6-16,-4-1 3 0,5 0-2 0,1 0 0 15,-4-2-4-15,4 1 1 0,-1-4-4 0,-1 2 0 16,0-2 2-16,0-1 1 0,0 0-6 0,-1-1 9 16,0-3-3-16,-1 1-2 0,-3-1 0 0,-2-1 1 15,0 0-2-15,0-4-7 0,0 4 7 0,-2-5 2 16,-1 1-4-16,0 1 9 0,-2 0 2 0,0-3 1 15,-2 6 8-15,0-3 22 0,0 3-4 0,1 1 0 16,-4-2-4-16,5 4 5 0,0 2-4 0,-9-5 2 16,4 5-6-16,5 0-2 0,-10 2-4 0,5 1-1 15,2 0-2-15,-1 3 5 0,2-2-10 0,1 2-1 16,-1 1 3-16,2-3-2 0,2 3-6 0,1-1 1 16,3-1-7-16,1 2-8 0,3-3-3 0,-1 1-7 15,1-1-15-15,3 1 1 0,0-3-11 0,8-1-10 16,-1 0-9-16,-3-1-10 0,2-1-6 0,0-2-8 15,-5 0 6-15,0-2 1 0,-1 1 2 0,-2 0 5 16,1-4 1-16,-2 5 5 0,-2-2 8 0,-1-6 4 16,-2 7 11-16,-1-3-4 0,-1 0 10 0,-2-2 16 15,2 3 15-15,-5-1 8 0,1 3 9 0,1 0-2 16,-1-2 0-16,-2 3 10 0,-2 0 3 0,5 3 5 16,-10-1 1-16,2 2-3 0,8-1-3 0,-11 5 0 15,6-1-1-15,-2 0-6 0,2 3 1 0,4-2-4 16,-2 3 0-16,1-2 1 0,2 0-6 0,0 0-3 15,1 0 3-15,2-1-3 0,-1 0-2 0,2 1-6 16,1-3-4-16,1-2-9 0,2 0-3 0,-1 0 5 16,0-1 5-16,2-1-4 0,-1 0-5 0,2-2 1 15,-2 0-3-15,-1-4 3 0,2 0 2 0,-1 1-1 0,1 0 2 16,-4 3 1-16,3-6 2 0,-6 1 0 16,6 1 6-16,-2 2 6 0,-3-4 6 0,1 4 5 15,-3 2 11-15,0 1 2 0,3-3 1 0,-4 5-5 16,3-5-4-16,-3 5-1 0,0 0-3 0,0 0-2 0,0 0-1 15,0 0-2-15,5 12 3 0,-4-9 0 0,2 4-2 16,-2 0-3-16,5 3 2 0,-2-3-4 16,4 2 2-16,0-3 1 0,-1 4-3 0,5-3-1 15,-1-4 0-15,2 5-3 0,-2-3-2 0,5-2 1 16,2 2-4-16,-4-3-4 0,2-1-6 0,-2 1-4 0,-1-4 2 16,1 2 1-16,-1-1-1 0,-1-1-3 0,-1-3 7 15,-1 1-2-15,1 1-2 0,-4 0 8 0,-1-4-4 16,0 0-2-16,-1 1 8 0,-1 2 7 15,0-1 0-15,-1 2 5 0,1-2 7 0,-4 1 5 0,3 2 1 16,-3 2-1-16,2-5-5 0,-2 2 1 16,0 3-3-16,0 0-3 0,1-4 0 0,-1 4-2 0,0 0-2 15,0 0-3-15,7 9 2 0,-5-6-1 0,1 1-4 16,1-1-3-16,1 1 1 0,-1-1-2 16,1 0-1-16,1 2 2 0,-1 0-6 0,4-3 1 0,-4 1-3 15,6-3 3-15,0 2 0 0,3-2-24 0,-1 3 1 16,-3-3 7-16,4 0-1 0,-1-1 0 0,0-1-13 15,0 0 7-15,1 1-2 0,-5-3 14 0,1 0-9 16,0 0 4-16,-2-1 4 0,-2 1 2 0,-1-2 0 16,1 1 3-16,0-1 10 0,-1 1 5 0,-5 0 6 15,2-1 0-15,2 1 0 0,-4 1 3 0,2 2-2 16,-1-3-2-16,-1 5 0 0,0-7 2 16,1 4 0-16,2-1-3 0,-3 4-1 0,0 0-4 0,0-5-2 15,0 5-2-15,0 0 4 0,-2-5-1 0,2 5-3 16,0 0 3-16,0 0-3 0,5-3 1 0,-5 3-1 15,0 0 1-15,0 0-1 0,0 0 9 0,0 0-3 16,-3-5 3-16,3 5 5 0,-3-4 9 0,3 4 4 16,0-7 3-16,-2 4-7 0,0-1 2 0,2 1 9 15,-2-4-2-15,4 4-2 0,-2 3 2 0,0-12-1 16,0 7-3-16,0-2-2 0,0 0 3 0,0 2 3 16,2-5-3-16,-2 3-2 0,2 0-2 0,-3 0 9 15,2-1 13-15,0 6 3 0,1-5 3 0,-2 3 4 16,3 0 3-16,-3 0-6 0,0 4-6 0,0 0-6 15,-3-5-4-15,3 5-6 0,0 0-7 0,0 0 2 16,0 0-2-16,0 0 1 0,0 0-2 0,-11 12 0 16,10-7-3-16,-3 2-3 0,4-3 5 0,-4 3-6 0,3 0-4 15,-2 1 0-15,2 5-1 0,-1-6 3 16,3 7 5-16,-2-2-12 0,-2 1 0 0,3 3 2 16,-1 4-4-16,0-3 0 0,1 0 3 0,1 9-3 15,-2-9 1-15,1 9 2 0,-4-1-1 0,3-7-1 16,-2 0-1-16,-1 1 1 0,0-1-3 0,0 2 5 15,-1-4-2-15,0-2-2 0,2 1 3 0,-3-5-6 16,1 1 3-16,1-1-5 0,-1 0-8 0,3-3-6 16,-3-1 0-16,2 0 3 0,2-3 3 0,0 1 3 15,-2-2 0-15,3-2-5 0,-4 3-11 0,4-3 5 16,0 0 1-16,-9-7 0 0,9 7 1 0,-1-6-1 16,-2-5 1-16,2 2 3 0,2-3 0 0,-4-3 3 15,3-1-4-15,3 0 2 0,0-4 1 0,1-1-4 16,1-3-1-16,1 0 1 0,-2 0 6 0,5-1-10 0,-3 2 2 15,1 2 2-15,2-2 0 0,1 7-4 0,0 0-1 16,0 3 2-16,3 0 0 0,1-2 1 16,0 5 2-16,-5 3-2 0,4 0 4 0,2 2 2 15,-2 1 1-15,-3 3-2 0,3-2 3 0,-1 3 2 16,-1 1 0-16,1 3 0 0,0-3 2 0,-4 4 1 0,2 1-5 16,-5-1 6-16,4 0 0 0,-2 1 2 0,-3 1 1 15,-2-3 7-15,-1 4 5 0,-1 1-1 16,-1-1 8-16,-3 1 8 0,-1 0-2 0,-5-1 4 15,2 0 2-15,-1 0-3 0,-1-3 4 0,1 3-11 0,-5-3 1 16,3-1-4-16,-1 4-4 0,2-5-5 0,-7 1-11 16,4 1-18-16,2-2-20 0,-2-1-26 0,2-1-30 15,-1 3-33-15,3-3-43 0,1 1-66 16,-2-2-130-16,3 4-402 0,0-2 178 0</inkml:trace>
  <inkml:trace contextRef="#ctx0" brushRef="#br0" timeOffset="80119.7067">21778 6336 275 0,'0'0'282'0,"0"0"-6"0,0 0-11 0,0 0-8 15,0 0-15-15,-7-5-21 0,7 5-16 0,12-5-10 16,-3-1-14-16,3 1-11 0,8-1-13 0,1 0-9 16,9-2-15-16,3-4-12 0,3 4-18 0,12-6 1 15,5 0-18-15,0-1-12 0,2 4-2 0,3-2-10 16,2 3 10-16,1-4-27 0,-1 0-4 0,1 1-13 15,-2 1-2-15,-5-1 7 0,0 1-16 0,-1 3-9 16,-19 1 6-16,0 1-4 0,-2-2 10 0,0 1-14 16,-3-1 2-16,-8 3-4 0,-2-1 6 0,-1 3-10 15,-2-3 7-15,-5 3 1 0,0 3-10 0,-1-2 6 16,-2-1 2-16,-3 2-6 0,0-1 4 0,2 0 4 16,-4 2-6-16,-3 1 16 0,8-1-16 0,-7-2-5 15,-1 3-9-15,0 0-11 0,7-1-7 0,-7 1-22 16,0 0-13-16,0 0-19 0,0 0-18 0,0 0-20 15,0 0-30-15,0 0-33 0,-17 8-41 0,8-7-49 0,0 1-175 16,0 0-487-16,-1-2 216 0</inkml:trace>
  <inkml:trace contextRef="#ctx0" brushRef="#br0" timeOffset="81113.3899">23353 5852 81 0,'0'0'200'0,"-5"-3"-10"0,5 3-9 0,-12 0-8 16,7 3-2-16,-3-1-12 0,-4 3-11 0,2 1-9 16,-3 0-6-16,3 2-13 0,-4 4-9 0,2-6-5 15,1 6-9-15,-2 0 2 0,0-1-9 0,4 0-6 16,3-5-11-16,-1 5-4 0,2-1-9 0,1 1-6 16,3 0-5-16,1-1-1 0,0 0 2 0,0 2-15 15,4-3 1-15,0 0-5 0,1-1-2 0,3 0-4 16,3 1-2-16,-2-4 0 0,5 2-6 0,-2-4-2 15,0 2-9-15,2-4 0 0,3-2-15 0,1 1-5 16,2-1-9-16,-6-3-3 0,4-1 3 0,-4 3-6 16,3-6 2-16,-7 3 6 0,2-4-7 0,2-2 5 15,-5 3-3-15,-3-2 8 0,4 2 3 0,-2-4 1 16,-2 6-1-16,0-5-4 0,0 2 19 0,-2 0 9 16,0 1-4-16,-2-2 3 0,-1 5 14 0,1-2 8 15,-2 0-6-15,0 2 6 0,1 3 3 0,0-3 1 16,-1 0-1-16,0 5-3 0,0 0-4 0,0-6-3 15,0 6-3-15,0 0-2 0,-1-5-1 0,1 5-4 0,0 0-2 16,0 0-4-16,0 0 0 0,0 0 0 0,0 0 0 16,0 0-2-16,0 0 1 0,0 0 0 0,4 20 0 15,-2-17-1-15,1 1-2 0,0 3-2 16,0 1 5-16,2-1-2 0,-1 1-1 0,1 1 0 16,2-1-2-16,-1-1-8 0,4 0 2 0,-6-1-5 0,5-1-1 15,0-1-8-15,1-1 0 0,-1-1 1 16,-4 1 1-16,3-4 0 0,-2 1-4 0,2-3 1 15,1-1-1-15,1-1 0 0,-2-4 4 0,-3 3 3 16,3 0 2-16,-4-4 2 0,-2 3-2 0,6-1 0 0,-4-2 9 16,-2 0 0-16,3 0 12 0,-3-1 0 0,-1 0 9 15,4 3 9-15,-4 0 4 0,1 2 12 16,-1 0 13-16,-1 1 8 0,0 1-6 0,0 4-3 16,0-5-9-16,0 5-8 0,0 0-1 0,0 0-8 0,0 0 1 15,0 0 8-15,0 0-11 0,-7 17-5 0,6-12-2 16,0 2-1-16,0 1 0 0,2 1-2 0,-1 0-3 15,1-1 1-15,0-2-4 0,2 1-1 0,0 1 3 16,1-5-2-16,2 7-2 0,-1-6 2 16,1 1-8-16,2 0 4 0,-1-1 3 0,1-4-2 0,2 0 9 15,2 0-11-15,-2-2 1 0,2-3 3 0,-1-1-10 16,1 1-5-16,-1-5-1 0,-1 4-6 0,3-8-8 16,0-1-2-16,-3 0 0 0,2-2 5 0,-2-1 2 15,-1-5-1-15,1-2 4 0,-4 2-2 0,-2 4 3 16,0-9 0-16,0 3 2 0,-3 8 2 0,0-2 9 15,1 2 10-15,-2 5 10 0,-3-1 14 0,2 2 12 16,1 5 2-16,-1-3-3 0,-1 2 7 0,2 4-9 16,0-1-3-16,0 4-7 0,-2-7-4 0,2 7-9 15,0 0-5-15,0 0 2 0,-5 13 0 0,0-2-3 16,2-2 1-16,1 8-4 0,0 0-9 0,0 1 9 16,2 0 3-16,0 3-6 0,4 2-4 0,-2 4-12 15,2-8-14-15,1 0-12 0,0 0-29 16,-1-3-29-16,1 2-22 0,0-3-44 0,-1 1-38 0,4 0-22 15,-3-7-25-15,0 0-48 0,-1-6-150 0,-3 4-474 16,4-4 210-16</inkml:trace>
  <inkml:trace contextRef="#ctx0" brushRef="#br0" timeOffset="81230.86">23975 5903 143 0,'0'-6'196'0,"0"1"10"0,0 1-12 0,2-2-4 16,-2 0-6-16,1 4-19 0,-1 2-12 0,-1-7-18 15,1 7-14-15,2-3-17 0,-2 3-23 0,5-3-30 0,-1 1-40 16,-4 2-47-16,12 0-52 0,-12 0-80 15,11 0-106-15,-6 2-296 0,4-1 130 0</inkml:trace>
  <inkml:trace contextRef="#ctx0" brushRef="#br0" timeOffset="81469.9448">24282 5995 11 0,'0'0'302'15,"0"0"-31"-15,0 0-25 0,0 0-21 0,12-7-23 0,-1 5-17 16,2 1-17-16,1-2-18 0,4 2-15 0,2 0-16 16,-3-1-13-16,3 4-22 0,-1-2-27 0,3 2-26 15,0-3-28-15,-2 1-32 0,1-3-41 0,6 3-39 16,-6-3-32-16,0-1-184 0,-3-1-351 0,0 0 156 15</inkml:trace>
  <inkml:trace contextRef="#ctx0" brushRef="#br0" timeOffset="82351.4607">25209 5720 218 0,'-12'1'248'0,"-1"2"-11"0,2-2-17 0,-5 0-18 16,5 2-13-16,-2 1-8 0,0-1-21 15,3 2-13-15,1 0-9 0,0-1-20 0,0 0-11 16,4 2-11-16,-1-1-8 0,2 2-10 0,1-2-10 0,1 0-7 16,2 2-1-16,2 0-6 0,0-2-7 0,1 3-5 15,5-3-3-15,-4 2-7 0,6 2-2 0,-1-3-4 16,0 1 0-16,-2 0-3 0,5 0-2 15,-3 1-3-15,0-2-1 0,1 5-1 0,1-2-3 0,-2-3-4 16,-2 5 3-16,2-2-4 0,-2 1 3 0,-2-3 0 16,-1 3-4-16,2-3 1 0,-4 1 2 0,2-3 1 15,-2 1 2-15,0 1 6 0,-1-3 4 16,1 1-4-16,-1 0 6 0,0-1-2 0,-1-1 1 16,2 1 0-16,-2-4-2 0,1 2-2 0,-1-2-3 0,1 5 3 15,-1-5 4-15,0 0-3 0,1 3 5 0,-1-3 0 16,0 0 4-16,3 3 2 0,-3-3-2 0,0 0 2 15,0 0 3-15,0 0 0 0,0 0 0 0,0 0-3 16,0 0-3-16,0 0-2 0,0 0-1 0,0 0-5 16,0 0 2-16,4 4-5 0,-4-4-4 0,0 0 2 15,0 0-5-15,0 0-1 0,0 0-3 0,0 0 4 16,0 0 4-16,7-7-6 0,-7 7-4 0,6-1-3 16,-6 1 3-16,6-2 2 0,-2 0-8 0,-4 2 2 15,0 0 0-15,14 0 4 0,-9 2-6 0,-5-2 4 16,10 1-4-16,-10-1 0 0,7-1 6 0,0-1-5 15,-7 2 6-15,9 0-1 0,-9 0-13 0,7-3 7 16,-7 3 2-16,7 0 4 0,-7 0-10 0,9 0-3 16,-9 0 0-16,5-1-4 0,-1-2 2 0,-4 3 0 15,9-2-4-15,-8-1 11 0,4 1-11 0,-1 0-2 16,-4 2 2-16,5-4 9 0,-1 2-8 0,-1-1-10 16,-3 3-7-16,1-4-7 0,-1 4-13 0,4-5-13 15,-4 5-27-15,1-3-17 0,-1 3-19 0,4-4-28 16,-4 4-30-16,5-5-21 0,-4 4-57 0,3-3-159 15,0-1-457-15,-1 1 202 0</inkml:trace>
  <inkml:trace contextRef="#ctx0" brushRef="#br0" timeOffset="82819.1332">25373 5685 209 0,'-6'-2'220'0,"-3"1"-10"0,0-3-12 0,1 4-8 15,-2 0-15-15,1-1-10 0,-2 2-11 0,-1 2-10 0,3-1-8 16,-4 2-9-16,2-1-14 0,1 2-6 16,-2 2-11-16,1-2-6 0,-2 5-3 0,3-2-6 0,-3 3-10 15,0 3-2-15,2-4-4 0,-1 6-7 16,-2-1-5-16,1-3-4 0,3 3-8 0,0-1-4 0,1 2-2 15,1-3-1-15,-2 1-4 0,5-1-3 0,3-1-4 16,0-2 0-16,-2 4-6 0,2-6 2 0,2 3-3 16,0-1-1-16,4 0 2 0,-2 2-3 0,1-5 0 15,3 1-3-15,4 1-7 0,1-4-8 0,5 8-10 16,2-6-18-16,1 0-26 0,3 0-39 0,1 0-31 16,0-3-36-16,6-3-47 0,-8 3-212 0,6-5-458 15,-6-2 203-15</inkml:trace>
  <inkml:trace contextRef="#ctx0" brushRef="#br0" timeOffset="83487.8625">25672 5799 73 0,'-10'-2'242'0,"0"2"-9"0,1-1-9 16,-2 1-13-16,4 0-21 0,-2 1-21 0,3 3-14 15,-6-3-14-15,3 3-11 0,-1 1-12 0,-3 0-11 16,4 2-9-16,0 0-10 0,-1 0-9 0,3 1-9 16,0 1-3-16,1 1-4 0,0-3-11 0,0 4-4 15,6-2-5-15,-4 0-12 0,4-1-4 0,0-2-14 16,4 1-8-16,0-1-10 0,1-1-3 0,0 2-4 0,2-3-8 16,-1-1-4-16,4-3-2 0,-1 0-2 15,4 0-5-15,-4-2-8 0,2-3-1 0,2-2 0 16,5 2 2-16,-4-2 3 0,-1 0 4 0,-3-2 2 15,-1 4 6-15,1-6 8 0,-2 2 4 0,-2 1 12 0,1-1 9 16,-2 1 26-16,-1 2 20 0,-2 1 6 0,0-1 3 16,0 2-2-16,-1-1-7 0,1 4-5 15,-2 1-7-15,2-4-6 0,-2 4-3 0,0 0-3 16,0 0-3-16,0 0-7 0,-9 9 0 0,8-4 5 0,-2 0-8 16,3 1-1-16,-1-1 0 0,2 1-2 0,1-3-2 15,-1 1 2-15,2 1-1 0,0-1-3 0,1 0-1 16,1-1-1-16,7-1 0 0,-3 0 2 15,1-2-7-15,4 0 2 0,-4-2-2 0,-2 1 0 16,3-3-2-16,-2 0-1 0,2-1 2 0,-4-3 0 0,1 0 3 16,0 1-5-16,-2-3 2 0,-1 1 2 0,0 1 2 15,0-3-3-15,-2-1 2 0,-1 1 7 0,0 2-2 16,0-3 6-16,0 1 3 0,-2 2 9 16,0 2 9-16,0-1 10 0,1 3 3 0,0 1 8 0,-1 0-22 15,0-1-3-15,0 5-9 0,2-3-4 0,-2 3-3 16,0 0 0-16,0 0 0 0,0 0-6 0,-2 15-1 15,2-10 3-15,-1 2-1 0,1 2-4 16,-1-1 2-16,1 3-1 0,-2 1 2 0,2 0 9 0,-2-1-6 16,2 3 2-16,-2-4-2 0,1 0 0 0,1 2-5 15,-1-3 0-15,1 2 3 0,0-2-1 0,0-2-3 16,0 0 4-16,-1-2-6 0,1 1 0 0,-2-2 3 16,2 1 2-16,-1-3-4 0,1-2-6 0,0 7-13 15,0-7-9-15,0 4-13 0,0-4-19 0,0 0-18 16,0 0-35-16,0 0-33 0,0 0-31 0,6-11-36 15,-2 5-26-15,4-1-213 0,1-2-481 16,4 0 213-16</inkml:trace>
  <inkml:trace contextRef="#ctx0" brushRef="#br0" timeOffset="84399.5638">26079 5734 143 0,'0'-1'222'16,"0"1"-7"-16,-2-5 0 0,2 5-10 0,-7-2-6 15,7 2-1-15,-14 3-11 0,9-2-18 0,-2 2-13 16,-2 0-15-16,5-1-18 0,-2 3-11 0,-2 2-11 15,6 0-10-15,-2-2-8 0,0 0-8 0,4 4-7 16,1-3-16-16,3 4-9 0,1-1-10 0,3 0-19 16,2-3-16-16,6 3-10 0,0-3-18 0,4 1-3 15,0-2-10-15,0-1-9 0,0-3-4 0,1-1 0 16,-2-1 12-16,-1-1-4 0,0-1 10 0,4-1 9 16,-7-2 6-16,2 2 3 0,-2-3 11 0,-5 0 15 15,3 4 26-15,-5-4 18 0,-3 2 12 0,2-1 5 0,-3 1 0 16,-1-1 8-16,1 1 3 0,-4 3 9 15,2-2-3-15,-2 0-7 0,0 4-6 0,-5-5-6 16,5 5-12-16,-10 0-3 0,10 0-2 0,-10 1-7 16,2 0-11-16,2 0 2 0,-1 4-5 0,1-1-3 0,0-2-6 15,-1 1 2-15,3 0-26 0,-1 4-7 0,0-3-7 16,4-1-3-16,-3 2-9 0,4 0-12 16,0-1-6-16,0-4-1 0,5 4-2 0,0-4 1 15,3 2 10-15,-3 0-3 0,3-4 6 0,-1 2 4 0,5-2 3 16,-2 1 3-16,-1-4 3 0,2 0 5 15,0 1 12-15,-1 1 5 0,-1-2 6 0,-1-2 3 0,-1 4 12 16,0-1 16-16,0 2-5 0,-3-2-4 0,1 0-2 16,-1 1-2-16,0 2-1 0,-4 1-6 0,6-4-2 15,-6 4-2-15,9 0 1 0,-9 0-3 0,9 0-4 16,-5 3 0-16,5 0 3 0,-3 2 0 0,3-1 0 16,0-1 1-16,0 2 1 0,4 1-2 0,-3-1-4 15,3-2 4-15,0 0 0 0,1 1 0 0,3 2-4 16,2-4 4-16,-3 1 0 0,2-1-5 0,-8 1 2 15,3-3 1-15,-3 0 2 0,-2 0-1 0,2-1 7 16,-5-3-6-16,3 3 8 0,-3-2 8 0,3-1-2 16,-6 0 3-16,2-2 6 0,-1 3 6 0,-1-2-1 15,1-1 8-15,-3 3 0 0,0 0 7 0,0-2-7 16,0 5-3-16,-3-6-5 0,1 4-5 0,-5 1-5 16,7 1 1-16,-10 1-6 0,10-1-1 0,-13 2-7 15,3 0 12-15,0 3-17 0,2-1 1 0,-1-1 0 16,3 0-1-16,-2 3-3 0,3-1-1 0,1-2-13 15,0 0-8-15,-1 1 8 0,3 3-9 0,-1-4-4 16,3 0-2-16,0 1 7 0,0-4-1 0,5 7-1 16,-5-7 2-16,3 1 2 0,3-1 6 0,-1 0-5 15,-5 0 2-15,16-1 2 0,-6-3 1 0,0 1 1 16,0-3-2-16,-1 1 5 0,3-1-3 0,-1-1-2 16,1 2 13-16,-3-4-7 0,2 2-3 0,1-8 1 15,-3 5 12-15,1-2-11 0,-2 4 4 0,-1-2-2 16,0-1-1-16,0 0 1 0,-2 0 0 0,1 2 3 15,-3-1-2-15,1 1-2 0,-1 2 3 0,-2 1 1 16,3 2 5-16,-2-1-2 0,-2 3-3 0,0 2-3 16,4-4-1-16,-4 4 0 0,0 0 1 0,0 0 2 15,0 0 0-15,0 0-2 0,-9 12 3 0,6-7-1 0,1 3-3 16,-3 0 3-16,3 1-1 0,-1 0 4 16,-1 0-3-16,3 0 4 0,-2 2 1 0,2-1-5 15,1-3 5-15,1 3-1 0,-1-2-4 0,0-1 3 16,3 0 2-16,-1 0-3 0,0 2-5 0,2-6-2 0,-1 4-12 15,4 1-8-15,-2-5-15 0,4 3-16 0,-3 1-13 16,1-4-9-16,4 0-15 0,-5 1-14 0,2-1-24 16,-3-1-35-16,4 0-8 0,-1-2-44 0,-3 0-140 15,-5 0-392-15,10-2 174 0</inkml:trace>
  <inkml:trace contextRef="#ctx0" brushRef="#br0" timeOffset="89003.3043">17498 8688 43 0,'0'0'180'0,"-6"0"-12"0,6 0-15 0,0 0-9 15,0 0-9-15,0 0-11 0,0 0-12 0,-9 2-12 16,9-2-7-16,0 0-7 0,0 0 1 0,-2 3 7 0,2-3 5 15,2 7-9-15,0-2-9 0,2 0-4 16,1 4-3-16,5-2 0 0,-1 2-4 0,7 4 2 16,4 3-4-16,6 0-3 0,3 1-5 0,2-3-3 0,5 3 0 15,17-1-5-15,1 2-8 0,1-4 2 16,11 0-5-16,26 2-1 0,-1 0-4 0,-26-3-1 16,31 1-4-16,-3 2-1 0,3 0-5 0,-8-3-5 15,11 0 2-15,-2-6-6 0,-1 4 0 0,1 0 3 0,-3-5-10 16,1 1-9-16,-6 0-8 0,-26-4-3 0,5-1-9 15,21 2-1-15,-29-1-3 0,2-3 1 16,-6 0-3-16,-1 0-1 0,-17 1 3 0,4-2 2 16,-3-2 2-16,-6 3-1 0,-3 0 4 0,-8 0 2 0,-3 0 3 15,-6-1 4-15,1 1 8 0,-4-4 3 0,-2 3 5 16,-2 2 14-16,1-2 6 0,-7 1-1 0,10 0-2 16,-10 0-3-16,5-3 2 0,-5 3-2 0,4 0-7 15,-4 0 2-15,0 0-6 0,0 0-3 0,0 0-4 16,0 0-11-16,0 0-2 0,0 0-9 0,0 0-13 15,-22 2-20-15,18 1-15 0,1-1-21 0,3-2-22 16,-9 5-27-16,7-4-30 0,-3 2-201 0,5-3-399 16,-1 4 177-16</inkml:trace>
  <inkml:trace contextRef="#ctx0" brushRef="#br0" timeOffset="90773.6835">20519 8739 132 0,'0'-8'228'16,"1"-1"-17"-16,-1 1-7 0,1 1 1 0,2 2-3 16,-2-2-16-16,-1 0-14 0,4 1-12 0,-4 2-10 15,1-5-15-15,2 5-9 0,-2 0-10 0,2 0-4 16,-1-1-11-16,2 2-10 0,-4 3-9 0,0-5-5 15,0 5-11-15,1-3-5 0,-1 3-6 0,0 0-5 0,2-6-15 16,-2 6-6-16,0 0 0 0,0 0-7 16,2-3 0-16,-2 3-1 0,0 0 1 0,0 0-5 0,0 0 13 15,8 0-9-15,-8 0-4 0,0 0-6 16,0 0 3-16,0 0-2 0,5 0 0 0,-5 0-2 16,0 0 1-16,0 0 0 0,0 0-2 0,0 0 4 15,0 0-1-15,0 0 5 0,0 0 2 0,0 0 3 0,0 0 2 16,0 0-6-16,0 0-3 0,0 0 4 0,0 0-3 15,0 0-2-15,0 0 0 0,0 0 0 0,0 0 1 16,0 0 5-16,0 0-7 0,0 0 0 0,0 0 6 16,0 0-12-16,0 0 1 0,0 0 9 0,0 0-7 15,0 0 4-15,9 0 0 0,-9 0 1 0,0 0 0 16,0 0-3-16,0 0-1 0,0 0-2 0,0 0 2 16,0 0 0-16,0 0-2 0,0 0-3 0,0 0 1 15,0 0-5-15,0 0 1 0,0 0 1 0,0 0 2 16,0 0-1-16,0 0-1 0,0 0 0 0,0 0-2 15,0 0 0-15,0 0 2 0,0 0-1 0,0 0 0 16,0 0-5-16,0 0 6 0,1-4-4 0,-1 4 4 16,0 0-2-16,0 0-1 0,0 0-1 0,0 0 3 15,0 0-5-15,0 0 5 0,0 0-3 0,0 0-1 16,0 0-1-16,0 0 16 0,0 0-15 0,0 0 2 16,0 0 0-16,0 0-1 0,0 0 2 0,0 0-6 15,0 0 4-15,0 0 2 0,0 0-1 0,0 0-7 16,0 0 7-16,0 0 0 0,0 0 3 0,0 0-4 15,0 0 1-15,0 0 0 0,0 0-1 0,0 0 3 16,0 0-2-16,0 0-2 0,0 0 1 0,0 0 1 0,0 0 1 16,0 0-5-16,0 0 0 0,0 0 7 15,0 0-6-15,0 0 0 0,0 0 1 0,0 0 1 16,0 0 0-16,0 0 1 0,0 0-1 0,0 0 4 16,0 0-2-16,0 0-1 0,0 0-1 0,0 0-1 0,0 0 1 15,0 0 1-15,0 0 11 0,0 0-14 16,0 0 3-16,0 0-2 0,0 0 2 0,0 0-4 15,0 0 3-15,0 0 6 0,0 0-8 0,0 0-2 16,0 0 6-16,0 0-2 0,0 0 3 0,0 0-1 0,0 0-2 16,0 0 1-16,0 0-3 0,0 0 0 0,0 0 14 15,0 0-14-15,0 0-2 0,0 0 0 16,0 0-1-16,0 0 0 0,0 0-6 0,0 0 4 0,0 0 1 16,0 0 1-16,0 0 1 0,-6 11 1 0,6-11 2 15,0 8-4-15,0-4 3 0,0 3 11 0,-3 0-11 16,3 6 0-16,-1 4-1 0,-1 2 11 0,0 8 7 15,-3 2-4-15,1 2 1 0,0 3 0 16,3 0 1-16,-1-2-7 0,0 2 8 0,2 1-6 0,0-2 6 16,2 0-9-16,1-4 4 0,3 3 0 0,1-5 0 15,-2 1-2-15,4-11-2 0,0 7 0 0,-1-8 0 16,2 0 3-16,-5-2-3 0,3-4-9 0,-3 0 6 16,0-4 2-16,-1 0-1 0,4-1 3 0,-6 0 3 15,1-1-6-15,1-2 0 0,-4-2 1 0,5 1 0 16,-5-1 0-16,0 0 3 0,0 0-1 0,7-3-2 15,-7 3-5-15,2-7-8 0,-2 3-18 0,0 4-13 16,-3-8-7-16,3 3-25 0,-2 1-28 0,-1 0-30 16,0 0-27-16,1-1-38 0,-1 1-50 0,1-1-256 15,-5 1-541-15,5-1 239 0</inkml:trace>
  <inkml:trace contextRef="#ctx0" brushRef="#br0" timeOffset="91179.6947">20409 9014 70 0,'-1'-4'279'0,"-2"1"-20"0,3-1-26 16,0 4-19-16,3-8-21 0,-2 1-18 0,5 4-18 16,2-1-12-16,1-4-5 0,3 3-16 0,5 2-8 0,2 2-8 15,0-5-13-15,9 1-7 0,-2 1-10 0,5 4-7 16,0-2-6-16,-2 4-8 0,1 1-6 15,0 1-4-15,1 4-5 0,-4-2-6 0,2 5-7 16,-2-4 8-16,0 4-11 0,-4 0-5 0,-7 0-4 0,3-2 3 16,-3 3 5-16,-2 0-9 0,-6-2-4 0,2 4-1 15,-4-5 3-15,-1 3-6 0,-4-5 3 16,-1 1-6-16,-1-2 2 0,-4 2-1 0,0-4-1 0,-4 0 2 16,0 4 1-16,-2-5-2 0,-1-1 9 0,-2-2-8 15,1 0 5-15,-2-2-1 0,2 0 11 0,2-1 3 16,-2-4 1-16,5 0-1 0,-1-1 0 0,2 2-2 15,3-7 0-15,0 2-4 0,2-1 0 0,2-1-3 16,2 2 0-16,3-4-4 0,4 0 0 0,-4-2-8 16,7 3-3-16,-1-1-10 0,5 2-14 0,-3 0-11 15,2 1-17-15,0 2-20 0,0 0-30 0,1 3-32 16,-2 0-39-16,-1 0-27 0,-1 4-48 0,1-1-155 16,-3 2-434-16,3-2 192 0</inkml:trace>
  <inkml:trace contextRef="#ctx0" brushRef="#br0" timeOffset="91781.6877">21063 9071 20 0,'-1'6'216'0,"1"-3"-8"0,-1-1-8 16,2 2-6-16,-1-4 1 0,1 6-4 0,3-5-15 15,3 0-11-15,-1-1-16 0,5 0-15 0,1-1-16 16,-1-2-11-16,2 0-10 0,5 1-12 0,-1-5 2 15,2 0-24-15,0 0-15 0,-4-1-6 0,-2 1-5 16,0 1-2-16,1-5-8 0,-4 3-3 0,-1 0 1 16,-4-3-5-16,4 1-4 0,-6 0 0 0,-2 0-1 15,-1-1 8-15,0 1-4 0,0 3 10 0,-4 2-3 16,-1-2 9-16,1 3-5 0,-2 0 1 0,-1 0-1 16,0 3-2-16,-1-1 14 0,0 2-6 0,-3 3-4 0,3-1 8 15,-1 3-6-15,2 0 0 0,-3 0-5 0,3 2 2 16,1 3 0-16,0-2-4 0,3 2-2 15,-2 0 0-15,0 0-4 0,3-2 5 0,0 2-13 0,2 1 3 16,0 1-1-16,2-2 1 0,-2-2-3 0,5 2-2 16,4-1 12-16,-2 0-15 0,4-2 2 0,3 1-1 15,4-1-2-15,-3-4 3 0,8 1 0 0,-2 0-5 16,2-4-1-16,5-1-1 0,-6 1 0 0,6-7-4 16,-8 2-9-16,2 0-1 0,-3-3-4 0,-2 1-5 15,-1-2 4-15,0-1 4 0,-1 0 8 0,-5-4-6 16,-2 4-1-16,1-6 3 0,-4 5 2 0,-1-3 0 15,-2 4 8-15,-2-3 3 0,0 4 9 0,-1 0 4 16,-1 1-1-16,-4 1 3 0,0 2 1 0,1 0 0 16,-3 1-4-16,2 4 1 0,-5 0 4 0,0 1-3 15,2 2-1-15,-1 3 5 0,1 1-8 0,0 1 2 16,4 0-9-16,-4 2 2 0,5 0 1 0,-1 2-1 16,5-2-1-16,0 0 9 0,0 1-10 0,4-1-1 15,0 0-3-15,3-1-3 0,1 1 1 0,5-4-2 16,2 0-4-16,2 2-3 0,2-4-3 0,0 1-1 15,-1-2-6-15,-4-1-9 0,-1-3-9 0,5 0-9 16,-7 1-5-16,0-3 0 0,-3 3-7 0,0-2-11 16,-3 0-28-16,-1 0-26 0,1 1-37 0,-5 1-32 15,5-4-73-15,-4 1-170 0,-1 3-467 0,0 0 207 16</inkml:trace>
  <inkml:trace contextRef="#ctx0" brushRef="#br0" timeOffset="93384.2516">22209 8975 229 0,'-8'-10'251'0,"8"10"-11"0,0 0-7 16,0 0-11-16,0-4-21 0,0 4-20 0,2-5-21 15,-2 5-17-15,12-3-12 0,-6 1-11 0,6 0-13 0,1 0-5 16,9-1-21-16,-3 2-7 0,12-2-9 15,5-1-4-15,-2 3-1 0,3-2-6 0,13 1-4 16,-9-2-7-16,-1 1 4 0,16-1-11 0,-5 3-2 16,-13-3-7-16,16-2 2 0,-17 2-5 0,15-1 0 0,-13 2 0 15,-1-2-6-15,-6 2-2 0,0-3-1 16,-1 1 3-16,-3 2-3 0,-8 0-2 0,-2-3-2 0,0 4 2 16,-4-1 5-16,-4 0 0 0,1 1 3 15,-5 0 3-15,4 1 3 0,-5-2-6 0,-1 0-3 0,1 1-4 16,-1 0-5-16,-3-2-7 0,2 1-7 0,-3 3-9 15,0 0-22-15,0-7-18 0,0 7-24 0,0 0-28 16,-8-3-34-16,7-1-44 0,1 4-81 0,-10-5-146 16,3 3-445-16,-1-3 198 0</inkml:trace>
  <inkml:trace contextRef="#ctx0" brushRef="#br0" timeOffset="93697.2527">22921 8618 17 0,'0'0'227'0,"0"0"-18"0,0 0-20 16,0 0-18-16,23 2-11 0,-5 0-12 0,4 3-15 15,-2-1-5-15,11 1-7 0,-3 6-7 0,0-1-11 16,3-1-2-16,-2 7-7 0,-2 2-3 0,-4 1-3 15,0-2-3-15,-5 3-5 0,-7-4-4 0,0 1-7 16,-4 2-3-16,-2-2-3 0,-1 2-3 0,-2-3-7 16,-2 0-5-16,-4 1-5 0,0-4-5 0,-5-1-3 15,3 1 5-15,-5 0-8 0,4-4-10 0,-6 3-11 16,3-6-18-16,-2 1-19 0,3 0-18 0,3 0-29 16,-2-2-28-16,3 0-35 0,-3-2-27 0,7-1-29 0,-3 1-171 15,4-3-392-15,0 0 174 0</inkml:trace>
  <inkml:trace contextRef="#ctx0" brushRef="#br0" timeOffset="94291.6876">23485 8685 125 0,'1'-4'277'16,"-1"4"-31"-16,4-3-13 0,-4 3-11 0,10 0-8 15,-3 0-10-15,0 5-14 0,2 2-4 0,-1-1-7 16,1 5-3-16,5 1-14 0,-3 3-13 0,7 4-15 16,-4 4-8-16,-4-5-7 0,3 3-15 0,-5-3-10 15,2 6-7-15,-5-6-6 0,3-1-11 0,-7-1-5 16,2-5-9-16,-2 2 7 0,-1-2-19 0,0-5-4 16,0 6 5-16,-4-8-14 0,0 0 2 0,-1 3-2 15,1-5-5-15,-2-2 1 0,-3 0-10 0,9 0 2 16,-13-8-1-16,3 2 0 0,2-4-2 0,3 3-1 15,1-5-9-15,3-4-4 0,-1 0-4 0,4-1-10 16,-1-9-7-16,7 2-7 0,1 2-8 0,2-3-11 16,2 1-8-16,0 7-10 0,4-2 4 0,-6 3-9 15,3 3-20-15,4 1-6 0,-2 2-13 0,8-3 0 16,-5 6 2-16,-1-2 6 0,0 4 4 0,1-2 15 16,0 5 10-16,0-1 0 0,-7 3 14 0,2 0 9 15,-4 4 35-15,-1-1 14 0,-4 2 8 0,6 0 10 16,-3 3 10-16,-3-1 9 0,-1 3 0 0,0 1 3 15,-1-1 6-15,0 2-11 0,-3-2-3 0,2 2 11 16,-1 0-14-16,0 0-3 0,0 0-2 0,1-1 0 0,2-1-3 16,-2 1 4-16,2-2-5 0,4 0-5 0,-2 0 1 15,3-2-1-15,-1 0 1 0,4-2-1 16,1-2-6-16,0 0 2 0,2-2 1 0,2-1-5 16,-3-1 1-16,4-3-1 0,-7 1-1 0,5-4 2 0,-5 0 0 15,-1-3-3-15,-2 0 9 0,2-4 9 0,-6 2-3 16,-1 0 0-16,-3 1 2 0,-2-6-5 15,-1 5 2-15,-3-4-3 0,-4 4-1 0,0-3-4 16,0 2 5-16,-3 0-4 0,4 4-2 0,0 2-3 0,0-1-10 16,4 3-13-16,1 1-29 0,-1 0-44 0,5 0-39 15,0 4-42-15,5-6-43 0,7 3-44 0,-1 2-179 16,2 0-470-16,7 0 208 0</inkml:trace>
  <inkml:trace contextRef="#ctx0" brushRef="#br0" timeOffset="94572.9438">24374 8631 94 0,'0'0'269'0,"0"0"-11"16,0 0-12-16,0 0-7 0,-12 4-4 0,6-2-12 0,6-2-16 16,-7 7-17-16,3-4-21 0,0-3-14 0,0 4-13 15,0 3-15-15,4-1-9 0,3-1-6 0,2 5-12 16,0 1-7-16,4-4-12 0,5 4-8 0,3 1-7 16,0-3-8-16,4 0-5 0,3-3-9 0,-2 1-3 15,-3 0-8-15,0-4-5 0,-1 0-2 0,3-3-1 16,-5-1 0-16,-3-2 2 0,-3-1 2 0,2-3-5 15,-2 1 15-15,-6-2 14 0,0-2 1 0,-3 0-3 16,-4 0 22-16,-1-2-7 0,-7-2 3 0,0 1 1 16,-6-1-11-16,2 6-2 0,-6-4-9 0,6 3-3 15,-6 0-3-15,6 5-6 0,2-3-14 0,-1 5-4 16,5-2-37-16,0 0-36 0,0 3-41 0,4 0-30 16,5 1-23-16,-7 1-25 0,7-1-34 0,0 0-63 15,0 0-282-15,0 0-598 0,21 2 265 0</inkml:trace>
  <inkml:trace contextRef="#ctx0" brushRef="#br0" timeOffset="94791.2297">24733 8390 309 0,'-1'-5'297'0,"-2"1"-14"16,3-1-14-16,0 5-22 0,0-3-18 0,0 3-12 0,0 0-2 15,0 0-6-15,0 0-9 0,0 19-11 16,3-9-9-16,-2 3-15 0,4 5-12 0,-1 2-21 0,1 5-21 15,5-2-4-15,-2 5-12 0,0 1 8 0,-2-1-38 16,-1 1-17-16,3 3-25 0,-3-1-29 0,-1-2-28 16,-2-2-36-16,1-3-40 0,-2 0-37 0,-2-7-29 15,-2 2-28-15,3-2-20 0,-2-8-19 16,1 2-196-16,-2-4-475 0,0-2 209 0</inkml:trace>
  <inkml:trace contextRef="#ctx0" brushRef="#br0" timeOffset="94922.1518">24774 8886 388 0,'0'0'106'0,"0"0"25"0,-11-6 12 0,9 2 12 16,2 4 6-16,-2-5 3 0,0 3 4 0,1-3-1 15,1 5 2-15,0-6-4 0,0 6-10 0,1-4-17 16,1 2-14-16,0-2-13 0,-2 4-5 0,7-6-17 16,-3 4-10-16,1 0-25 0,1-1-23 0,2 3-28 15,-2-2-37-15,2 0-38 0,4-1-42 0,0 0-38 16,1-2-60-16,1 1-159 0,5-1-401 0,0-2 178 16</inkml:trace>
  <inkml:trace contextRef="#ctx0" brushRef="#br0" timeOffset="95202.4165">25381 8511 44 0,'14'-14'269'0,"-2"2"-7"16,-3-1-7-16,3 0-1 0,1 0-11 0,0-1-6 16,-2 2 3-16,0 2 0 0,-1 1 8 0,-3 3-12 15,0 1-10-15,-1 0-7 0,-2-1-23 0,1 3-17 16,0 1-19-16,-2-1-17 0,-3 3-2 0,6 0-3 15,-6 0-2-15,4 10-15 0,-3-1-9 0,-1 5-8 0,2 2-8 16,-4 5-9-16,2 3-9 0,-1 5-6 0,-5-5-12 16,2 4-3-16,-1 0-3 0,-1-1-12 15,0 4-2-15,0-2-15 0,3-3-16 0,-1-1-29 16,6-5-35-16,-2-1-29 0,2-2-25 0,1 0-23 0,-2-3-24 16,4 1-44-16,-1-8-45 0,2 4-46 0,0-8-76 15,1 2-194-15,2-7-608 0,1 2 269 16</inkml:trace>
  <inkml:trace contextRef="#ctx0" brushRef="#br0" timeOffset="95365.3688">25800 8669 98 0,'0'0'228'0,"0"0"-3"16,-8 12-6-16,8-8-18 0,-1-1-26 0,-4 4-15 15,4-4-16-15,-3 3-16 0,4 1-13 0,-4 2-21 16,4-4-29-16,-1 2-46 0,-2 0-35 15,2-3-49-15,1-4-39 0,1 5-52 0,-1-5-99 0,0 0-277 16,0 0 122-16</inkml:trace>
  <inkml:trace contextRef="#ctx0" brushRef="#br0" timeOffset="95659.7242">25872 8537 180 0,'0'-6'262'0,"-1"-1"-8"0,-2 1-6 16,2 1-16-16,-2 0-21 0,2 1-20 0,-3 1-21 15,4 3-15-15,-4-2-21 0,4 2-10 0,0 0-11 16,0 0-9-16,0 15-13 0,4-9-7 0,1 2-6 16,0 1-12-16,7 4-2 0,-2-2-10 0,1 2-4 15,5-1-4-15,-2-1 2 0,0 1 4 0,-1-1-2 16,1 1-3-16,-3 1-3 0,-4-6 8 0,4 5 10 16,-2-7-10-16,-3 4 2 0,2-2 0 0,-4 0-1 15,1-2 6-15,-4 1-16 0,2-2-3 0,-2 2 3 16,-2 0-8-16,-2-3-7 0,2 0 5 0,-8 1-2 15,5-2-16-15,-1 2 2 0,0 0-14 0,-3-4-17 0,-2 1-14 16,1-2-3-16,1 1-23 0,0-3-20 0,-1-1-34 16,2 1-25-16,-3-2-22 0,4-2-22 15,2-2-28-15,0-3-32 0,4 3-198 0,1-3-472 16,3-4 209-16</inkml:trace>
  <inkml:trace contextRef="#ctx0" brushRef="#br0" timeOffset="95930.7111">26106 8392 11 0,'3'-6'260'0,"1"2"-16"0,-1 0-22 0,-1 1-11 16,3 1-2-16,-5 2-6 0,0 0-12 0,0 0-4 0,8 5-6 16,-4 3-17-16,-1 1-15 0,-1 3-9 0,2 5-17 15,0-2-8-15,-2 5-17 0,3-1-5 0,0 5-3 16,-1 2-14-16,0-7-9 0,1 6 0 0,-1 0-12 16,0 0-14-16,0-6-20 0,0-2-30 0,-2 0-5 15,1-2-12-15,-1-7-10 0,-2 1-14 0,2-3-1 16,-2-4-8-16,2 4-3 0,-2-3-1 0,0-3-1 15,0 0 5-15,0 0 11 0,0 0-5 0,7-16 16 16,-5 11 4-16,-1-3 0 0,4-2 3 0,3 1 13 16,-3-3 1-16,0-3 7 0,3 7 9 0,2-3 3 15,-5 1-4-15,3 3 4 0,0 0-15 0,-2 2-26 16,-3 3-46-16,-1-3-41 0,3 3-38 0,-5 2-176 16,3-1-367-16,-3 1 162 0</inkml:trace>
  <inkml:trace contextRef="#ctx0" brushRef="#br0" timeOffset="118315.6086">1087 9281 39 0,'0'0'129'16,"-5"-5"2"-16,2-1-2 0,3 6 0 0,-6-2-4 0,6 2-8 15,-5-3-9-15,5 3-11 0,-5 0-3 0,5 0-7 16,0 0-10-16,-8-1-5 0,8 1 0 0,0 0-14 16,-5 4-8-16,5-4-1 0,0 0-2 15,-5 5-5-15,2-2-11 0,3-3 3 0,0 0-2 16,-1 5-2-16,1-5 6 0,0 5 2 0,-4-1 1 0,4 1-7 16,0-2 4-16,0-3-3 0,0 5-6 0,0-5 1 15,0 7 2-15,0-5-5 0,0-2 3 0,1 5-3 16,2-3 4-16,-3-2-1 0,4 5 2 15,1-3 4-15,0-2 3 0,-5 0 0 0,13-2-3 16,-2 0 5-16,2-3 7 0,4-2-3 0,2-1-3 16,4-7 0-16,4 1-1 0,-1-2-5 0,0 2-8 0,2-4 3 15,3-1-4-15,1-1-1 0,10-6-6 0,-9 11-14 16,-1-5-26-16,1 4-22 0,12-11-41 0,-13 13-26 16,13-11-68-16,-12 14-214 0,-4-4-424 15,-1-2 189-15</inkml:trace>
  <inkml:trace contextRef="#ctx0" brushRef="#br0" timeOffset="136883.3341">16338 7928 50 0,'0'0'178'0,"0"0"-16"0,0 0-11 16,2-4-6-16,-2 4-18 0,0 0-11 0,3-3-5 15,-3 3-7-15,0 0-15 0,0 0-6 0,0 0-6 16,0 0-1-16,0 0-10 0,5-3 1 0,-5 3 6 0,0 0 4 15,0 0 4-15,0 0-2 0,0 0 5 16,0 0-1-16,0 0-5 0,0 0-1 0,0 0-3 16,0 0-6-16,0 0-6 0,0 0-6 0,0 0-5 0,0 0-4 15,-8-7-8-15,7 4-5 0,0-2-2 0,0 1-5 16,-2-3-2-16,2 0-2 0,-3-3-3 16,0 0-3-16,-1 1-2 0,-1-7-3 0,1 0-2 0,-2-1-3 15,2 3 1-15,-3-4 0 0,2 4-6 0,1-3-2 16,1 0-2-16,-1 5-3 0,0-5-4 0,2 5-1 15,-1 3-14-15,4 0-23 0,0-2-30 0,-2 5-17 16,4 0-31-16,1 0-41 0,1 1-45 0,-2 2-140 16,1-3-379-16,2 3 169 0</inkml:trace>
  <inkml:trace contextRef="#ctx0" brushRef="#br0" timeOffset="137285.8177">16257 7311 110 0,'-6'-9'217'0,"2"3"-10"0,0 0-12 15,3 1-20-15,-2-1-18 0,3-3-12 0,3 4-13 0,1 0-13 16,2-5-11-16,3 5-8 0,0-1-7 0,0 2-9 16,1-2-6-16,2 4-8 0,-1-1-7 0,1 3-6 15,-2 0-5-15,0 0-4 0,3 7-6 16,-3-3-7-16,2 1 0 0,-3 4-4 0,0-1-1 0,-2 2-5 16,2 0 0-16,-4 4-3 0,0-3-5 0,-2 2 0 15,0 0-2-15,-3-2-1 0,0 2 2 0,-2-3-3 16,1 2-1-16,-3 0-1 0,-1 0 0 0,-1-4-5 15,-3 3 0-15,1-1 0 0,0-2-10 0,-2-1-6 16,1 0-11-16,2-1-14 0,0 0-11 0,2-3-14 16,-3-1-10-16,3 0-11 0,5-2-18 0,-5-1-33 15,5 1-26-15,0 0-4 0,0-11-126 0,1 5-310 16,5-4 138-16</inkml:trace>
  <inkml:trace contextRef="#ctx0" brushRef="#br0" timeOffset="137463.3517">16499 7168 150 0,'-10'0'238'0,"10"0"-1"0,-12 6-23 0,2-1-11 15,1 5-19-15,-4 2-14 0,3 1-12 0,2 2-15 16,3 1-12-16,-1 2-13 0,6-2-11 0,2 4-10 16,6-2-7-16,11 5-19 0,-1-1-21 0,13-1-29 15,13 4-36-15,1-1-30 0,6-4-60 0,8-9-54 16,-1-1-184-16,2 0-373 0,-3-4 165 0</inkml:trace>
  <inkml:trace contextRef="#ctx0" brushRef="#br0" timeOffset="150571.664">13216 9622 66 0,'-5'0'118'0,"5"0"-4"0,0 0-11 16,0 0-2-16,0 0-3 0,0 0-14 0,0 0 6 15,-4-1-9-15,4 1 3 0,0 0-13 0,0 0-1 16,0 0-13-16,0 0 2 0,0 0-8 0,0 0-4 16,0 0-8-16,0 0-3 0,-4-2-3 0,4 2 0 15,0 0-6-15,0 0 0 0,0 0-6 0,0 0-4 16,0 0-3-16,0 0-1 0,0 0 0 0,0 0-1 15,0 0 0-15,0 0 0 0,16 3 3 0,-16-3-6 16,10 2 2-16,-5-2-2 0,3 0 0 0,-2 1-1 16,8-1 2-16,-2 3-4 0,0-2 1 0,2-1-2 15,6 2 1-15,-2-4 3 0,1 2 1 0,10-1-4 16,-1-2 1-16,4 0-2 0,0 0-2 0,-1-1 3 16,3-1 1-16,0 0 0 0,0 2 6 0,4-5-8 15,-2 1 1-15,1 2-1 0,0-1 1 0,5-1 2 0,-6-1-4 16,1 3 5-16,-1-2 2 0,0 0-2 15,-2 0-5-15,-2 0 4 0,0 1 4 0,-4 2-3 16,3 0 0-16,-9-1 2 0,-1 0-5 0,1 2 3 0,-1 1-8 16,0-1 5-16,-2-1-3 0,-2 3-4 0,2-1 0 15,-6 2-12-15,1 0-7 0,-5-1-9 0,-1 1 1 16,-1 0-22-16,0 1-3 0,-2-1-6 0,-5 0-9 16,8 2-8-16,-8-2-15 0,2 1-26 0,-2-1-101 15,0 0-236-15,0 0 104 0</inkml:trace>
  <inkml:trace contextRef="#ctx0" brushRef="#br0" timeOffset="152094.9945">12848 9866 83 0,'0'0'184'0,"0"0"-7"15,-8-2-11-15,8 2-8 0,0 0-12 0,0 0-16 16,0 0-8-16,0 0-10 0,0 0-9 0,0 0-10 15,0 0-8-15,0 0-11 0,0 0-7 0,0 0-5 16,0 0 0-16,19-3-13 0,-13 2-6 0,-1 0-3 16,-5 1-3-16,13 0-6 0,-5 0-3 0,0 0-1 15,3-2 0-15,0 4-4 0,0-4-3 0,2 2-1 16,3-1-5-16,-4 0 3 0,9-2-7 0,-1 2 0 16,-2-1 1-16,6-3-3 0,-2 5 0 0,6-6-1 15,0 0-1-15,2 2-2 0,-1-1 2 0,-1 0-2 16,7-2-3-16,-5 2 2 0,2-2 3 0,4-1-4 15,1 0 5-15,5-1 1 0,8 0-1 0,-13-1 2 16,0 3-4-16,2-1 2 0,-1 0-5 0,2 2 2 16,-2-2 1-16,-2 1 0 0,-3 3 3 0,0-2-15 0,-3 2-6 15,0 0-1-15,-3-1 4 0,-4 2-10 0,-5-2-4 16,1 0 1-16,-6 3-8 0,1 0-4 0,-1 1-3 16,1-1-5-16,-5 2-11 0,-2-1-8 0,1-1-1 15,-2 0-17-15,-1 2-5 0,2-2-13 0,-7 2-17 16,6-2-34-16,-6 2-83 0,4-3-250 0,-4 3 110 15</inkml:trace>
  <inkml:trace contextRef="#ctx0" brushRef="#br0" timeOffset="198952.817">26173 14367 92 0,'-4'-3'160'0,"1"1"-11"0,3 2-2 15,-4-4-14-15,4 4-12 0,-4-4-12 0,4 4-10 16,-1-4-4-16,1 4-9 0,0 0-8 0,0 0-3 16,-2-5-9-16,2 5-1 0,0 0-11 0,0 0-4 15,5-4-3-15,-5 4-5 0,8-1 4 0,-8 1-8 16,11 0 1-16,-3 0-6 0,3-2 2 0,0 1-4 15,3 2-4-15,0-1-2 0,5-1-3 0,4 1-4 16,9 0 6-16,0 1 0 0,1 1-5 0,3-2 2 16,1 1 1-16,4 0-3 0,12 2-2 0,0-3 0 15,2 0 3-15,0 0-2 0,3 2 0 0,-6-2-4 0,7 3 4 16,-3-2-6-16,2 3-7 0,0-1 7 16,1-2-3-16,5 4-2 0,1-3-2 0,-1 0 1 15,27 2-7-15,-32-3 5 0,5 0-6 0,-2 1-2 16,3 1-2-16,-2 1 4 0,-2-3-1 0,-6-1 3 0,1 1-1 15,-1 0-2-15,0 2 4 0,-2-3-4 0,-3 0-3 16,-10 2 4-16,-4-2 1 0,5 2-4 16,-1 1 2-16,-1-2 2 0,11 3 5 0,-12-3-6 15,-2 1 0-15,3 1-8 0,-5-2 10 0,-1 6-3 0,6-4 6 16,-4-2-3-16,-3 0-2 0,0 2 0 0,-1-1 1 16,-2 1 0-16,-1-2 0 0,-5 0 0 0,3 1 5 15,-3-4-4-15,-4 4-2 0,-1-4 0 16,0 2 1-16,4-1 4 0,-4 2-4 0,-6-1-1 0,2 0 5 15,2 0 0-15,-5 0-3 0,2 0-1 0,-2 0 1 16,4 2 1-16,-3 0 2 0,-1 0-4 0,0-2 0 16,-1-2 1-16,-2 4 0 0,-3-2 2 0,3 1-3 15,-2-1 5-15,-1 0-1 0,-5 0-6 0,8 0-3 16,-8 0 5-16,0 0-4 0,9 2-7 0,-9-2-9 16,5 1-10-16,-5-1-21 0,1 2-22 0,-1-2-27 15,0 0-72-15,7 2-122 0,-7-2-319 0,0 0 140 16</inkml:trace>
  <inkml:trace contextRef="#ctx0" brushRef="#br0" timeOffset="199792.6505">31405 13418 248 0,'-7'-9'250'16,"2"-1"-19"-16,-4-5-7 0,0 6-15 0,0 2-17 15,-1 1-8-15,0 1-2 0,-3 1-10 0,3 1-23 16,-3 3-17-16,0 0-10 0,2 5 16 0,-7 2-14 16,-1 3-9-16,-2 5-5 0,-2 2-15 0,8-3-11 15,-3 7-9-15,4-5-4 0,3 1-5 0,2 0-13 16,0-1-3-16,5 0-5 0,0 2-2 0,2-2-5 15,2 1-2-15,6-1-6 0,1 0-2 0,2-6-7 16,4 2 0-16,5 1-12 0,-2-3-3 0,4-2-1 16,0-2-4-16,2-2-1 0,6 1-3 0,0-5 0 15,-6 0 3-15,6-5-3 0,0-1 8 0,-12 0-10 16,5-3 5-16,-3-3-3 0,-4-4 6 0,0 4 0 16,-1-6-3-16,-5 1 3 0,-4-3-1 0,-3 2 6 15,-2-2 8-15,-3 1-2 0,-4 1 11 0,-1-7-10 16,-2 8 2-16,-2 1 7 0,-4 4-2 0,1 1-6 15,-7-1 6-15,4 1-2 0,-1 6-4 0,4 0-7 16,-4 0 4-16,0 1-2 0,7 2-2 0,1 2-3 16,0 3-21-16,2-2-35 0,2 2-22 0,4 1-16 15,-1 2-23-15,5 1-34 0,3 0-47 0,3 0-38 16,1 1-257-16,3-1-527 0,5 1 234 0</inkml:trace>
  <inkml:trace contextRef="#ctx0" brushRef="#br0" timeOffset="200094.7837">31938 13213 80 0,'-7'-5'289'0,"1"-3"-10"0,-4 4-7 16,-2-1-7-16,-1-2-3 0,-1 6-11 0,1 0-21 16,-2 1-14-16,-3 5-7 0,-2 4-1 15,-3 3-13-15,0 2-17 0,4 6-21 0,-4 1 9 16,-2 4-14-16,7-2-19 0,-1 5 6 0,0-1-22 0,8 2-7 15,0-3-9-15,1 3-8 0,1-3-9 0,5 3-9 16,1-2-2-16,1 0-5 0,4-2-8 0,1 0-13 16,3 0-1-16,3-1-5 0,-1-7 0 15,3-2-10-15,4 6 0 0,-1-7-8 0,-1-1-7 0,3-1 0 16,-1-3-6-16,4-1-12 0,2-3-12 0,0-1-10 16,-2-1-18-16,10 4-30 0,-8-7-11 15,-1 0-19-15,2 0-42 0,-2-2-34 0,1-3-37 16,-2 0-58-16,1-2-55 0,-5-1-221 0,2-4-593 0,1 0 264 15</inkml:trace>
  <inkml:trace contextRef="#ctx0" brushRef="#br0" timeOffset="200383.8133">32263 13418 2503 0,'0'0'40'0,"0"0"-7"0,-9-2-13 16,4-1 13-16,5 3-7 0,0 0 5 0,0 0 16 16,0 0 10-16,-14 5 10 0,12-2 4 0,-1 2 8 15,-1-1 12-15,3 5-4 0,-3-1-15 0,2 2-4 16,-1 0 2-16,1 0-9 0,2 2-6 0,-3-3-5 16,2 1-5-16,-2 0-2 0,1 0-6 0,0-1-1 15,0 0-1-15,0-1-8 0,1 0-1 0,0-2-5 16,0-1-1-16,1 2-16 0,-2 0-8 0,1-1-21 15,-1-2-22-15,0 0-23 0,2-4-30 0,-2 6-21 16,2-2-31-16,0-4-47 0,0 0-55 0,0 0-227 16,0 0-521-16,0 0 232 0</inkml:trace>
  <inkml:trace contextRef="#ctx0" brushRef="#br0" timeOffset="200758.6138">32479 13196 57 0,'4'0'267'0,"-4"0"-22"0,0 0-1 16,0 0 10-16,9 5-19 15,-4 2-8-15,2 1-12 0,0 3-15 0,1 5-11 0,3 9-42 0,2 0-9 16,-1 1-13-16,-1 3-9 0,-3 1-8 16,0 2-4-16,-2 1 0 0,2 0-8 0,-7-1-3 0,0-1 5 15,-3 3 6-15,-1-3-16 0,-4 1-8 0,3-6-9 16,-4 3-10-16,0-4 6 0,-3 2-13 0,2-9 8 16,-3-2-10-16,-2 8 2 0,0-9-5 0,-4 2-9 15,-5-1-5-15,3-1 4 0,-4-3-7 0,-2-1 4 16,8-1-10-16,-1-7-13 0,-3 2-24 0,7 1-11 15,-2-1-17-15,-1-3-31 0,4 1-35 0,2-1-29 16,0 1-40-16,1-3-40 0,3 1-54 0,-3-1-264 16,-1 2-575-16,4 2 254 0</inkml:trace>
  <inkml:trace contextRef="#ctx0" brushRef="#br0" timeOffset="203194.7836">5424 15402 53 0,'0'0'171'0,"0"0"-1"0,0 0-13 16,0 0-7-16,0 0-9 0,0 0-16 16,0 0-13-16,0 0-13 0,0 0-7 0,0 0-8 0,0 0-6 15,0 0 3-15,0 0 5 0,23-2-7 0,-14 2-2 16,2-2-6-16,3 4-1 0,-1-4-8 0,8-3-1 16,-1 4-8-16,10 2 0 0,4-2 8 0,-6-1-4 15,12-1-3-15,-2-1-2 0,14-1 3 0,2-3 4 16,5-1 0-16,4 0 3 0,2 0-6 0,27-5 5 15,-29 10-5-15,28-13-6 0,-28 9-2 0,35-4 4 16,-31 4-1-16,26-5-10 0,-1 4-4 16,-1-2-5-16,1 2 22 0,-25 4-9 0,25-8-5 0,-28 5 5 15,28 3-9-15,-24 0-8 0,-5 0-6 0,29-2-7 16,-30 4 0-16,2-2-2 0,0 0-7 0,-1 4-6 16,-1 0-8-16,2-5-9 0,-5 3 2 0,0 0-2 15,0-2 0-15,-20 0-2 0,15 2-5 0,0 1 2 16,-17-1 5-16,2-1 1 0,-2 1 0 0,2 0 3 15,-1 0-2-15,0-3-1 0,1 5 7 0,-5-3-1 16,-2 0 1-16,-1-1 1 0,5 1 0 0,-7 0 1 16,0 0 2-16,-1 1-1 0,-1-2 1 0,-4 4 0 15,4-4-1-15,-8 2 3 0,3 2 0 0,0-1-2 16,-3 1 2-16,0 0-2 0,1-1 3 0,-2 2-4 16,1 0 6-16,-2-1 1 0,1 1-2 0,-3 0-1 15,-2-1 0-15,-1 1 2 0,2 0-3 0,-4-1 3 16,3-1 0-16,-2 2 0 0,2 0 0 0,-2-2 4 15,0 3-4-15,-4-2-1 0,5 1 1 0,-5 0-2 16,0-3 1-16,-1 3-3 0,2 3-3 0,-8-3-1 16,11 0-4-16,-5 0-13 0,-6 0-6 0,8 0-5 15,-8 0-13-15,8 1-6 0,-4-1-5 0,-4 0-7 16,5 1-12-16,-5-1-7 0,7 2-11 0,-7-2-8 16,8 1-25-16,-8-1-13 0,8 0-57 0,-8 0-109 15,0 0-333-15,0 0 147 0</inkml:trace>
  <inkml:trace contextRef="#ctx0" brushRef="#br0" timeOffset="204815.9172">20787 15305 191 0,'0'0'196'0,"-10"0"-3"16,10 0-7-16,-8 0-1 0,8 0-7 0,0 0-18 15,0 0-15-15,-5-3-8 0,5 3-22 0,0 0-9 16,0 0-11-16,19-6-6 0,-11 5 1 0,2-3-11 15,4 1 4-15,7 1-6 0,1-1-6 0,7-1-3 16,3 1-3-16,4 1-3 0,1 2-6 0,15-4 0 16,4 0-5-16,1 0-4 0,1 1-1 0,4 1-4 15,0-1-1-15,3 1 3 0,30 2-11 0,-31 1-6 16,1 0 0-16,3 0-5 0,-3-3 0 0,-4 3-5 16,3-2 1-16,0 0-4 0,-4-1 1 0,4 4-10 15,-5-4-1-15,0 2-5 0,-1 0-2 0,-3-2-7 16,0 2-1-16,-1-1 0 0,-13-1-1 0,-3 4 2 15,3-1-1-15,-3-2-5 0,-2-1 0 0,-3 2 2 16,-1-2 0-16,-4 2-3 0,-6 2-8 0,-4-2-4 16,-3 0-5-16,-2 0 0 0,-4 0-5 0,0 0-11 15,-4-2-1-15,2 2-4 0,-7 0-6 0,7 2-6 16,-7-2-11-16,0 0-18 0,0 0-9 0,0 0-19 16,0 0-27-16,0 0-35 0,0 0-119 0,0 0-330 15,0 0 146-15</inkml:trace>
  <inkml:trace contextRef="#ctx0" brushRef="#br0" timeOffset="214792.5535">13335 16975 2900 0,'-6'3'-1'16,"-5"-1"-10"-16,0 1 14 0,1-2-2 0,-3 2-7 0,-6 1 9 16,1 4-4-16,-3-2 18 0,-3 5 1 0,5-3 29 15,0 2 6-15,2 1 1 0,2 1 3 0,-1 3-3 16,4-1-2-16,0 1-1 0,3 2-3 0,4 9-3 16,1-2-5-16,2 3-5 0,3-2-4 0,3 1-2 15,1 1-1-15,1-9 0 0,6 7-1 0,-3-8-4 16,4 5-5-16,-1-7-2 0,1 0 7 0,1-1-8 15,-2-2-11-15,3 0 11 0,0-2-1 16,3-3 2-16,-1-2-2 0,3-1-1 0,-3-4 1 0,2-3-7 16,-3-1-8-16,5-1 16 0,-2-7-6 0,-2 3 7 15,-1-3-5-15,4-7-5 0,-9 4 9 0,1-2-6 16,-2-5-5-16,-5 4 4 0,-5-1-6 0,1-1 5 16,-6 2 0-16,-1-1-4 0,-2 1 6 0,-1 1-4 15,0 3 3-15,-1 0-1 0,-3 2 6 16,-3 2-4-16,0 0-1 0,0 1-5 0,0 1 3 15,4 6-2-15,-5-3-13 0,3 4 11 0,-3 0 2 16,2 1-19-16,5 0-1 0,-4 1-17 0,2 2-14 16,3 0-19-16,-1-2-25 0,5 2-19 0,-1 0-26 15,0 2-12-15,2-3-22 0,4-2-28 0,0 0-37 16,3 10-217-16,-3-10-489 0,5 5 217 0</inkml:trace>
  <inkml:trace contextRef="#ctx0" brushRef="#br0" timeOffset="215420.7286">13927 16762 214 0,'-13'0'295'0,"-4"3"-5"0,-2 2-15 16,-3 6-4-16,-1 3-12 0,-2 6-17 0,-3 2-8 16,3 4-24-16,-3 14-2 0,4 3-18 0,6 7-23 15,0-1-8-15,4 0-16 0,4-2-12 0,5 2-7 0,5-15-22 16,1 3-6-16,8 14-15 0,-3-18-5 15,7 1-5-15,1 0 0 0,-1-3-19 0,5-3-11 16,-1 1-12-16,3-3-20 0,0-1-20 0,2-4-17 16,1-7-15-16,0 0-30 0,5-4-23 0,-1 0-18 15,-6-6-26-15,5 1-25 0,-4-4-25 0,7-3-30 16,-7-3-61-16,-4 0-166 0,10-7-483 0,-2-1 213 0</inkml:trace>
  <inkml:trace contextRef="#ctx0" brushRef="#br0" timeOffset="215616.6788">14444 17086 10 0,'3'-9'357'0,"-1"5"-30"0,-2-2-36 0,1 1-19 15,-1 5-5-15,0 0-6 0,0 0-13 0,-9 15-15 16,6-2-21-16,-5 5-7 0,6 1-26 0,-2 6-17 16,-1 3-22-16,3-1-8 0,1 3-19 0,2-6-25 15,2 5 11-15,-2-10-21 0,2 5-22 0,-2-6-30 16,4 1-40-16,-2-2-31 0,0-3-35 0,1 4-35 15,-3-8-35-15,2 5-43 0,-4-7-49 0,2 1-245 16,-2-1-526-16,1-2 233 0</inkml:trace>
  <inkml:trace contextRef="#ctx0" brushRef="#br0" timeOffset="215876.9459">14324 17180 210 0,'1'-14'256'16,"-1"0"4"-16,4 3-6 0,1 0-2 0,2 4-1 15,3-4-12-15,1 5 1 0,7 3-8 0,1-1-16 16,3 4-16-16,6 5-13 0,0-1-5 0,-1 6-25 16,-5-3 0-16,2 9-23 0,-1 1-19 0,-2 1 0 15,-3 4-17-15,-3-1-19 0,-2 1 9 0,-2 5 4 16,-6-8-7-16,-2-2 0 0,-5 9-6 0,-3-3-15 16,-2-3-9-16,-5 3-5 0,-3 1 2 0,-2-3-3 15,-2 0-9-15,2-3-9 0,0-6-1 0,1-2-28 16,1 1-15-16,2-5-12 0,-1 4-19 0,3-5-30 15,2-3-48-15,1-1-33 0,0-1-40 0,8 0-64 16,-5-8-53-16,1 2-262 0,6-4-620 0,0-3 275 16</inkml:trace>
  <inkml:trace contextRef="#ctx0" brushRef="#br0" timeOffset="216137.1008">15022 16881 278 0,'0'0'298'0,"-22"2"-12"0,5 1-3 0,-2 9-15 16,1-3-4-16,-1 7-18 0,1-3-7 15,0 7-23-15,-2 2-12 0,3 2-16 0,4-3-22 16,3 6-29-16,0 0-2 0,4 4-13 0,1-1-4 16,3-2-19-16,4 3-2 0,0-4-16 0,5 1-6 0,0-3-16 15,5 0 16-15,-2-8-20 0,6 3-7 0,-3-4-7 16,5-3-25-16,-4 0-28 0,5-3-2 0,-2 0-22 15,2-5-30-15,0 0-26 0,1-1-29 16,-1-4-31-16,-1 1-44 0,2-5-47 0,-1 0-69 16,-6 2-163-16,6-8-516 0,-3 3 229 0</inkml:trace>
  <inkml:trace contextRef="#ctx0" brushRef="#br0" timeOffset="216500.6675">15286 17132 145 0,'0'0'297'0,"0"0"-23"16,0 0-8-16,0 0-15 0,0 0-2 0,-11 15-19 16,12-10-18-16,-1 7-15 0,3-3-18 0,-2 4-29 0,4-4 3 15,0 3-17-15,0 4-12 0,0-3-20 16,0 3-5-16,-2-5-15 0,2 1-10 0,-5 0 2 16,0-2-13-16,1-3-7 0,-1 2-24 0,0-1 5 15,3-3-3-15,-2 0-7 0,-1 0-1 0,0-5-7 16,5 3-1-16,-5-3-7 0,0 0-3 0,0 0 4 15,0-14-8-15,4 5 0 0,-1-3 0 0,-1 0-3 16,2-1 0-16,6-3-9 0,-5 2 20 0,-1-1-7 16,0 3 9-16,1 1 8 0,-1 2 12 0,0 0 7 15,-3 2 2-15,4 4 6 0,-4-2-4 0,-1 5 6 16,7-5 16-16,-7 5 0 0,0 0-5 0,13 8-14 16,-8-3 19-16,1 0-5 0,-1 5-16 0,-1 0-2 15,3 1-1-15,-2 4-5 0,3 0-9 0,-5-5-6 16,2 3-31-16,-1-1-12 0,1 0-34 0,-1-2-39 15,0 0-48-15,0 0-35 0,-2-1-43 0,1-4-49 16,-1 0-60-16,0-1-215 0,-2-4-588 0,0 0 262 16</inkml:trace>
  <inkml:trace contextRef="#ctx0" brushRef="#br0" timeOffset="216713.1429">15603 17016 280 0,'0'0'333'0,"0"0"-29"0,0 0-22 16,0 0-1-16,0 0-4 0,19 13-21 0,-11-4-20 16,-3 1-2-16,9 4-38 0,-2 1-16 0,2 9-13 15,2-2-36-15,-2 2 12 0,-1 0-23 0,-1 3-9 16,-2-3-14-16,-4 2-10 0,-1-1-35 0,-3 1-20 16,-5-2-39-16,-1-6-39 0,-2 9-40 0,-6-1-51 15,1-9-39-15,-6 5-42 0,6-6-61 16,-11 1-196-16,8-5-516 0,-1-2 229 0</inkml:trace>
  <inkml:trace contextRef="#ctx0" brushRef="#br0" timeOffset="217054.5725">16130 16718 65 0,'7'10'286'0,"6"5"2"0,3 4-6 0,1 3-10 15,4 2-12-15,-1 5-16 0,-2 3-13 0,10 9-14 16,-5-1-16-16,-6-7-20 0,3 8-7 0,-6-8-23 15,2 1-13-15,-2 12-13 0,-7-12-4 0,-3 1-13 16,1 0-14-16,-5-1 31 0,-2 0-15 0,-5 0-12 16,-3-3-14-16,0 1-3 0,-8-1-19 0,-1-2-19 0,-6-2-28 15,1-1-18-15,-4-4-32 0,0 0-47 16,-1 2-50-16,-11 5-55 0,9-12-78 0,-11 8-294 16,9-9-605-16,-3 1 267 0</inkml:trace>
  <inkml:trace contextRef="#ctx0" brushRef="#br0" timeOffset="217381.2714">13860 18276 343 0,'-23'1'326'0,"23"-1"-34"0,-25 5-21 0,25-5-18 16,0 0-4-16,0 0-11 0,0 0-10 0,0 0-11 16,94-17-9-16,-31 6-12 0,31-7-17 0,5 1-25 15,4 0-1-15,3-2-15 0,4 0-6 0,4-1-17 16,6-2-12-16,-3 2-15 0,2-2-13 0,-4 1-7 16,3-1-31-16,-2 1-30 0,-1 3 5 0,-2 6-4 15,-1-1-13-15,-3-2-9 0,-1 4 5 16,-3-3-25-16,-5 10-3 0,-11-5-17 0,-25 5-6 15,4 1-29-15,-7 4-4 0,-2-3-18 0,-7 3-30 0,-17-1-31 16,-4 0-38-16,-3 2-82 0,-13 2-170 0,-5 0-500 16,-6-1 222-16</inkml:trace>
  <inkml:trace contextRef="#ctx0" brushRef="#br0" timeOffset="217670.6687">14780 18340 252 0,'-20'7'231'16,"20"-7"-7"-16,0 0-1 0,0 0-1 0,0 0-5 16,0 0-9-16,87-3-8 0,-30-6-12 0,7-1-14 15,29-2-9-15,-1-4 3 0,7 3-15 0,-1-6-13 16,0 2-1-16,2 0-16 0,2-1 0 0,1 1-20 15,4 1-5-15,-4 1-12 0,-3-3-11 0,-1 2 3 16,-4 2-12-16,0-2-17 0,2 7-5 0,-6-5-6 16,-1 0-19-16,-31 6-19 0,3-2-31 0,-1 6-32 15,-5-1-51-15,0 1-41 0,-20 0-53 0,2 2-88 16,-7 0-195-16,1 0-529 0,-12 2 234 0</inkml:trace>
  <inkml:trace contextRef="#ctx0" brushRef="#br0" timeOffset="218610.2395">17287 17517 3259 0,'7'-4'-18'0,"-1"1"7"0,3-4 10 15,1 2 2-15,7-4-2 0,-2 1-11 0,12-2 13 16,3-2 5-16,0-1 3 0,3 2 5 0,0 0 10 16,2-2-1-16,2 3-3 0,0-2-2 0,0 4-2 15,-1 0-5-15,-2 2-21 0,-6 4-32 0,3-3-30 16,-9 5-28-16,0 1-28 0,-5-1-47 0,-4-1-29 15,-1 2-51-15,-6 1-141 0,-6-2-428 0,9 2 189 16</inkml:trace>
  <inkml:trace contextRef="#ctx0" brushRef="#br0" timeOffset="218995.6013">17309 17224 2538 0,'-8'0'1'0,"-3"-1"13"16,-1-2-5-16,1 1-5 0,2-1-2 0,1 0 19 15,-1 1 21-15,3 0 25 0,-1 0 14 0,7 2 17 16,-8-3 4-16,8 3-2 0,-7-1-6 0,7 1-19 16,0 0 10-16,0 0-9 0,0 0 0 0,12-7-5 15,2 5 2-15,2-2-17 0,13 1-1 0,1 0 5 16,2-4-3-16,6 2-2 0,1 0-7 0,13-2-4 16,-2-1 1-16,6 4-9 0,-5-2-3 0,4 3 5 15,-4 2-13-15,3-3 4 0,0 1-29 0,-19 3-30 16,5 2-23-16,-2-4-42 0,-3 2-35 0,-6 0-41 15,2 0-32-15,-12 0-54 0,0 0-69 16,-8 0-166-16,-3-1-531 0,-8 1 236 0</inkml:trace>
  <inkml:trace contextRef="#ctx0" brushRef="#br0" timeOffset="219292.5293">17837 16950 215 0,'-13'-11'292'15,"3"5"-11"-15,-3 2-8 0,9 2-11 0,-2-3-15 16,6 5-23-16,-7-3-18 0,7 3-21 0,0 0-19 16,0 0 7-16,0 0-14 0,0 0-13 0,23 17-11 0,-6-7-7 15,10 6-16-15,3 2-12 0,13 11-9 0,0-5-6 16,7 5-5-16,-3-2-12 0,4 4-6 0,-1-2-6 16,-4 2-6-16,3 0-6 0,-7-1 4 0,-2 3-11 15,-12-8 0-15,1 1-4 0,-5 0-13 16,-5-3-23-16,-2 1 14 0,-8 2-10 0,-3-8-7 15,-6 3-3-15,-6-3-5 0,-7 6-3 0,-3-5-20 0,-6 3 1 16,-4 0 3-16,-6-7-6 0,0 1-8 0,3-2-11 16,-6-3-10-16,2-4-19 0,4 7-20 15,2-4-28-15,0-3-24 0,7-4-35 0,6-1-48 16,1 3-214-16,3-4-494 0,10-1 218 0</inkml:trace>
  <inkml:trace contextRef="#ctx0" brushRef="#br0" timeOffset="221405.8613">19503 16951 163 0,'-18'-5'277'0,"-4"0"-28"0,1 4-15 0,0 1-14 16,-6 6-6-16,1 2-8 0,-3 0-7 0,4 5-13 15,-2 2-17-15,-1 0-8 0,6 3-15 0,-5 3 23 16,1 2-14-16,5 1-11 0,3 3-22 0,3 0-3 16,5 1-15-16,3-1-5 0,6 2-18 0,2-2-9 15,3-5 4-15,0 4-15 0,1-9-4 0,7 0-1 16,2-4-12-16,7 4 3 0,-3-8-14 0,9 1-2 15,1-3-3-15,0-2-4 0,4-3-9 0,-2-2-1 16,-4-5 4-16,4 0-8 0,0-2-18 0,2-4-2 16,-1-2 13-16,-3-2 1 0,-1-4 3 0,-5 1 1 15,-3 0-7-15,-3-5-1 0,-4 5 4 0,-2-7-1 16,-6 7 6-16,-1-2-8 0,-7 2 3 0,0-1-4 16,-5 2 0-16,-1 1 9 0,-7-5-5 0,-3 5 1 15,-6 2-7-15,2 6-6 0,-5 3 13 0,-1 1-2 16,-3 4-2-16,4 0-1 0,-2 5-5 0,0-1 7 15,6 4 1-15,-2 1-3 0,5-2-20 0,4 2-14 16,2 0-19-16,4-2-20 0,2-1-14 0,4 2-32 16,2-1-20-16,1-1 1 0,3 1-38 0,3-2-37 15,2-1-42-15,5 3-202 0,0-4-495 0,7 2 220 16</inkml:trace>
  <inkml:trace contextRef="#ctx0" brushRef="#br0" timeOffset="221793.0314">20380 16554 243 0,'-12'-12'273'0,"-1"4"-11"16,-2-1-4-16,2 4-4 0,-1 1-4 0,-3 0-8 15,0 3-18-15,-1 1-14 0,1 4-16 0,-3-1-12 16,2 5-11-16,-5 4-17 0,0 4-12 0,1 2-10 16,2 5-12-16,-3 2-5 0,4 4-6 0,-1 2-16 15,1 0-6-15,-5 14-15 0,2 5 2 0,3-4-9 16,1 0-7-16,4 4-5 0,-2-4-2 0,5-2 0 16,2 1-19-16,5-11 3 15,-2 1-5-15,6-1-6 0,0 2-15 0,1 9-1 0,4-13-1 0,-3 0 14 16,1-3-2-16,5-2-4 0,1-3 4 0,4-1-7 15,1 0-4-15,-5-9 2 0,13 4-17 0,-6-6-3 16,1-1-8-16,6 1 6 0,4-5-17 0,1 3-9 16,2-5-10-16,2-3-16 0,4-4-12 0,1 1-30 15,3 0-23-15,-2 1-45 0,-2-5-35 0,-3 0-55 16,-1 2-270-16,-2-1-579 0,-9 0 256 0</inkml:trace>
  <inkml:trace contextRef="#ctx0" brushRef="#br0" timeOffset="222417.0621">20972 16761 2897 0,'3'-10'74'0,"-3"3"12"0,-3-4-8 0,2 1-32 16,-3 1-10-16,2 1 32 0,-1 3 17 0,0-1 10 0,1 1-8 15,-2 0-5-15,3 3-10 0,1 2 3 16,0 0-13-16,0 0 6 0,-10 5 13 0,6 6 4 0,0 1-4 16,-3 11-1-16,-2 5 1 0,1 1-8 0,3 7-8 15,-5-1 0-15,3 9-4 0,2-9-4 16,0-1-4-16,1 2-5 0,3-2-3 0,-4-2-6 15,2-3-4-15,2 2 24 0,-3-2-4 0,4-4-11 16,0 1-2-16,-1-6-12 0,1-3-18 0,0-1-21 0,1-3-36 16,-1-2-30-16,0-1-34 0,0-2-28 0,3-1-38 15,1-3-40-15,-2 1-48 0,6-4-76 0,-8-1-284 16,0 0-674-16,24-3 298 0</inkml:trace>
  <inkml:trace contextRef="#ctx0" brushRef="#br0" timeOffset="222738.055">21191 17006 252 0,'-15'3'322'0,"5"0"-29"0,-1 1-12 0,2-1-13 16,0 2-15-16,0 2-21 0,0-2-25 0,4 0-23 16,-1 2-16-16,1 2-24 0,1-1-1 0,3 1-16 15,-1 3-14-15,4-4-12 0,2 4-10 0,1-2-7 0,2-1-5 16,2 0-12-16,2-1-2 0,0-3-14 0,-1-1-6 15,3-3 3-15,6 1-7 0,-6-1-4 16,-2-4-3-16,2 3-3 0,-4-5 1 0,5 0-3 16,-5 0-5-16,0-2-3 0,-1 0-3 0,-2-4 2 15,-3 3-5-15,-2-5 1 0,-1 1 4 0,0 2 2 16,-4-3-10-16,-2-2 4 0,-2 1-7 0,-1 3 1 16,-5-1 3-16,0 2-5 0,6 1-1 0,-1 3-5 15,-2 0-12-15,3 3-14 0,-1 0-16 0,9 3-28 16,-14-1-26-16,14 1-26 0,0 0-28 0,-14 4-23 15,14-4-35-15,0 9-55 0,0-3-225 0,0-6-526 16,9 12 233-16</inkml:trace>
  <inkml:trace contextRef="#ctx0" brushRef="#br0" timeOffset="223229.6129">21535 16988 161 0,'-5'-10'266'15,"1"4"-5"-15,0 0-13 0,0-2-5 0,-5 4-16 16,-1 0-20-16,5 0-12 0,5 4-14 0,-18-5-14 16,9 5-26-16,9 0-3 0,-22 3-14 0,12 4-15 15,1-2-10-15,0 5-8 0,-1-2-10 0,2 2-9 16,3 0-10-16,-1 0-1 0,1 0-7 0,4-1-7 16,-1 2-13-16,4 0-15 0,0 1-10 0,4-4-6 15,-1 1-3-15,1-4-9 0,3 3 3 0,-2-4-7 16,2 0 1-16,1 0 3 0,3-4 0 0,-3-3 2 15,3 1-1-15,0-1 0 0,-3 1-3 0,-1-6 7 16,3 1 8-16,-3-2 6 0,-2 2 5 0,1 0 4 16,-2-1 15-16,1 1 7 0,-2 0-1 0,-1 0 5 15,-2 1 1-15,1 4-8 0,2-1-6 0,-5 3 1 16,2-5-7-16,-2 5 0 0,0 0 4 0,0 0 11 16,8 10 8-16,-5-2-14 0,-2 4 17 0,1 0-6 15,1 5 4-15,0 4-3 0,2 4-2 0,-2 1 7 16,3 3-4-16,-3-2-10 0,1-1-9 0,-2-1 5 15,1 1 8-15,-4 1-13 0,1-8-14 0,-2-1 12 16,-2 0-9-16,0-2 2 0,-1-2 7 0,-3-2-8 16,-1 0-5-16,0-3 1 0,0 1 2 0,-2-6 2 15,2 4-7-15,0-5-2 0,-1-2 14 0,2-1-9 16,-2 1-11-16,10-1 11 0,-17-5-7 0,11 3-11 16,-1-3-17-16,1-1 1 0,1 2-29 0,0-1-3 15,-2 1-24-15,2-1-31 0,1 0-33 0,3 0-33 16,-4 3-42-16,5 2-53 0,-4-5-60 0,4 5-193 15,0 0-563-15,0 0 249 0</inkml:trace>
  <inkml:trace contextRef="#ctx0" brushRef="#br0" timeOffset="223998.5803">21885 17367 126 0,'0'0'301'0,"-3"3"-11"0,3-3-17 15,0 4-19-15,0-4-20 0,-5 5-12 0,5-3-10 16,-2 2-21-16,2-4-14 0,0 6-9 0,-2 1-17 16,2-1-15-16,0-2-16 0,0 0-13 0,0 3-4 0,2-2-9 15,-2-1-12-15,-2 1-4 0,2-1-4 0,-5 0 3 16,4-1-17-16,-1-1 22 0,2-2 3 0,-3 6-2 15,0-4 2-15,3-2-5 0,0 0-2 16,0 0-8-16,-10-5-7 0,10 5-10 0,-9-3 4 16,7 1-3-16,-1-2-10 0,1-1-2 0,0 0 0 0,-2 0-10 15,2 3 7-15,-1-6-16 0,3 1 4 0,-2 3-5 16,0-2 2-16,1 2-8 0,-1 0 8 0,2-1-9 16,0 1 6-16,1 0-16 0,-1 4 4 15,0-8-15-15,2 4 3 0,0 2 10 0,0 0 3 16,-2 2-2-16,5-3-15 0,-5 3-4 0,8-1 16 0,-8 1-3 15,10 3-8-15,-5-1 14 0,1 1-1 0,-3-1-13 16,3-1 6-16,1 3 0 0,-4 1 1 0,0-1-5 16,1 2 7-16,-1-2 0 0,-2 3-1 0,-1 1 0 15,0-3 3-15,0 4-8 0,0 0 2 16,-4 2 9-16,3-2-9 0,-3-2-5 0,2 3 13 0,-1-1-10 16,-2-1 4-16,1-1 2 0,-1 1-10 0,1 0-1 15,0-2 1-15,0 0 1 0,1-1 0 0,-2-1 2 16,2-1 0-16,-3 2 4 0,-1-1-6 15,2-2-2-15,-2-2 4 0,1 3-26 0,1-2 27 16,5-1 14-16,-11 0-7 0,6 0-15 0,5 0 7 0,-9-1-8 16,9 1-4-16,-5-7 11 0,3 5-5 0,2 2-6 15,3-6 0-15,-3 6 3 0,5-5-3 0,-2 3 5 16,2 0-3-16,-5 2-3 0,14-2 4 0,-4 2 4 16,5-3 0-16,-6 3 6 0,3 0-9 15,-1 2 8-15,0-2-12 0,1 1 8 0,-2 0 1 16,7 0-7-16,-7 2-27 0,2-2-35 0,-1-1-14 15,2 0-25-15,6 0-34 0,-7 0-31 0,3 3-45 16,-3-3-64-16,-2 0-250 0,3-3-583 0,-3 1 258 16</inkml:trace>
  <inkml:trace contextRef="#ctx0" brushRef="#br0" timeOffset="225442.2851">22215 16838 264 0,'-4'-3'334'0,"4"3"-15"0,-4-3-11 0,4 3-34 16,0 0-19-16,0 0-29 0,0-4-27 0,0 4-16 15,0 0-20-15,0 0-14 0,0 0-13 0,4 14-10 16,-2-7 4-16,0 1-12 0,0 3-11 0,-1 0-3 16,2 3-8-16,0 3-21 0,-3-3 2 0,2 3-7 15,-1 0-8-15,1 0-6 0,-4-1-8 0,2-1-2 16,-1 3-4-16,2-1-8 0,-2-5-2 0,0 0 6 15,0-3-27-15,-2 3 4 0,2-7 18 0,-1 3-16 16,1-3 2-16,0-3-5 0,0 3 7 0,-3-5-5 16,4 0 0-16,0 0-7 0,0 0 4 0,-13-5-7 15,12-2 7-15,-1-1-3 0,1 3-5 0,2-7 8 16,-1 3-12-16,2-3-21 0,-1-5 23 0,4 2 1 16,1-1-7-16,1 1 5 0,-2 3-6 0,-1 0 4 15,2 2-3-15,0-2-19 0,0 4 25 0,1-1-7 16,-1 4 4-16,1 2 1 0,-1-1-12 0,2 1 3 15,-3 2-1-15,0 1 6 0,3 4 6 0,-2 0-6 16,2 1 8-16,1 7-2 0,-4-4 2 0,4 1 5 16,0 5-7-16,-4-6 0 0,4 8 7 0,-1 0-7 15,-2-5-7-15,-1 1-2 0,0-2-14 0,1 0-29 16,1 0-33-16,-4-1-41 0,1-4-31 0,-1 4-42 16,0-2-50-16,1-3-65 0,-3 3-203 0,0-2-556 15,1 0 247-15</inkml:trace>
  <inkml:trace contextRef="#ctx0" brushRef="#br0" timeOffset="226123.9453">22459 16586 2378 0,'-6'-3'120'0,"4"1"-31"0,-2-3-38 16,0 1-28-16,2 1 7 0,2 0 3 0,0 3-2 15,1-9 3-15,-1 9 13 0,9-2 19 0,1 3-2 0,2 2 1 16,8 2 9-16,-1 1 1 0,9 2-4 0,3 4-2 16,-4 5 2-16,7 3-2 0,-3 2-1 0,-2 3-5 15,7 10 3-15,-3 4-8 0,-2 0 4 0,-5 6-8 16,-3 0-7-16,-8 2-6 0,4 2-2 16,-10 1 1-16,-1 1-11 0,-7-2 2 0,-2-1-8 0,-6-2-2 15,-2-11-8-15,-10 9-24 0,-5-4 13 16,-8-3-13-16,-4-2-16 0,8-8-8 0,-10 5-23 15,-2-1-21-15,-1-2-39 0,-2-4-38 0,-3-2-43 16,10-6-79-16,-19 4-247 0,3 2-567 0,3-6 251 16</inkml:trace>
  <inkml:trace contextRef="#ctx0" brushRef="#br0" timeOffset="247291.7837">15317 7602 133 0,'-12'-2'182'0,"2"1"1"0,-3 1-10 16,3 0-1-16,-1 0-13 0,-1 0-4 0,4 0-2 15,-3 1-9-15,1 1-14 0,0-1-7 0,-1 2-7 0,0-1-14 16,-2 3-6-16,-1-1-3 0,2 0-8 0,2 3-2 16,-2 0-3-16,-1 4-4 0,-1 4-3 15,0-2-3-15,-2 2-9 0,1 4 0 0,-3 1-8 0,1 4-7 16,0-1-2-16,0-1-5 0,-1 3-15 0,-1 5-1 15,1-4-4-15,-4 3 0 0,4-1-4 16,-2 4-2-16,1-2 1 0,-1 2-4 0,-4 9-1 0,9-11 1 16,1 1-3-16,1 1 3 0,3 0-2 0,2-2 0 15,3-2-1-15,4 1-2 0,2 3 1 0,4 0-1 16,-1-4 0-16,8-2-1 0,3-1 5 0,-1-1-8 16,5-3-2-16,3 4 1 0,1-5 7 0,2-4-11 15,2 1-8-15,1-2 1 0,2-4-2 0,-2-3 2 16,5-4 0-16,-1 2 0 0,0-7-2 0,5 1 1 15,1-5 0-15,12-4 2 0,-12 0 0 0,-2-2-4 16,14-6-3-16,-13 2 3 0,11-9-2 0,-1 4 4 16,-4-5 3-16,-11 5 4 0,-1-1 4 0,-2-1 0 15,-2-6 4-15,-1 3 2 0,-5-1 4 0,-1-5 1 16,-7 0-4-16,0-1 7 0,-1-2-2 0,-6-12 10 16,-5 10-7-16,-3 2-2 0,-1-1 2 0,-5 0 4 15,-3 3-4-15,-2 2 6 0,-4 3-2 0,-4 5 1 16,-2-2 4-16,-5 6 0 0,-3 3 4 0,-1 4-1 15,2 0 1-15,-3 3-10 0,1 6 1 0,0-1-7 16,-3 2-10-16,4 1-5 0,3 1-15 0,0 4-20 0,0-1-12 16,0 1-16-16,9-2-18 0,1 4-30 15,1-4-22-15,7 2-22 0,1-2-19 0,4 0-52 16,-3 2-137-16,2-4-397 0,5 1 176 0</inkml:trace>
  <inkml:trace contextRef="#ctx0" brushRef="#br0" timeOffset="247697.7691">15273 7622 79 0,'-9'-7'278'0,"2"-1"-19"0,-3 0-21 16,-2-6-12-16,2 1-18 0,-3-1-10 0,4-4-5 15,3 2-17-15,-2-2-15 0,3-2-12 0,1-5-11 16,3-3-9-16,2 1-13 0,-1-5-8 0,5-2-14 16,4 0-3-16,3-12-14 0,-1 0-7 0,1-1-9 15,0 0-8-15,8-2-1 0,-5 2-6 0,4 2-6 16,-1-2-7-16,3 3-5 0,0 2-8 0,-4 11-1 16,-1-2-5-16,11-9-5 0,-9 15 1 0,5-2-2 15,-1 0 1-15,-1 3-4 0,1 0-3 0,0 3 2 16,-2 1-1-16,1 0 0 0,-2 3-1 0,0 1-1 15,-6 3 2-15,1 1-3 0,-4 1 2 0,1 1 1 16,-4 3 10-16,1 1-12 0,-4 5-1 0,0-2-1 16,-1 1-1-16,0 1 0 0,0 1 1 0,-2-1-13 15,1 0-7-15,-2 3-14 0,0 0 3 0,0 0-17 16,0 0-14-16,7 9-6 0,-7-3-8 0,0 1-32 16,0-1-15-16,-2 2-17 0,2 1-15 0,-3 1-23 15,1 0-215-15,0-2-425 0,1 2 189 0</inkml:trace>
  <inkml:trace contextRef="#ctx0" brushRef="#br0" timeOffset="248744.106">16326 5886 208 0,'0'-7'267'0,"0"7"-20"0,0 0-29 16,8-4-25-16,-4 4-17 0,4 0-18 0,0 3-14 0,3 1-12 15,-1 0-6-15,1 1-11 0,2 3-7 0,1 2-15 16,-1 1-6-16,-3 1-8 0,3 2-8 15,-4 0-7-15,0-1-4 0,-3-3-8 0,2 6-3 16,-4-5-5-16,-3 0-4 0,-1 1-6 0,-1-2-3 0,-3 1 2 16,-4-2-7-16,2-1-3 0,-2-2 2 0,2-4 7 15,-2 1-2-15,-1-3 3 0,2 0 2 0,0-3-1 16,-1-4 4-16,0 0-3 0,1-4-2 0,3 0-1 16,2-1-3-16,1-5-4 0,1 0-1 0,3-2-5 15,1 0-8-15,3 1-16 0,7-6-6 0,-7 6-38 16,2 1-8-16,5 0-28 0,-1 1-7 0,5-3-19 15,-4 5-24-15,0 0-8 0,3 3-7 0,-2-3 6 16,0 4-4-16,2 1 9 0,-5 1 10 0,0 3 15 16,-3-2 7-16,2 5 17 0,-3-2 18 0,-4 2 19 15,1 2 32-15,-5 0 20 0,8-1 25 0,-8 1 28 16,6 7 8-16,-6-5 12 0,4 6 8 0,-8-1 9 16,3 2 2-16,-1 3 6 0,0-4 3 0,1 6 0 15,-3-2-11-15,-1 4-1 0,4-4-5 0,-2 0-4 16,3 2-11-16,0-2-4 0,3 0 2 0,-1-1-10 15,2 2-4-15,0-2-5 0,2-1-8 0,3-2 5 16,0-1-10-16,0-2 1 0,0 2-7 0,4-4-2 16,-3-3-1-16,4 0 0 0,-1 0-5 0,0-3-3 15,-3-4 3-15,2 2-4 0,-1-2 13 0,-1-1-2 16,-3 1-1-16,-1-7 0 0,-2 4 11 0,-2-2-2 16,1 2 4-16,-3-3 7 0,-3 1-5 0,2 2-4 0,-3-2 4 15,-3-3-5-15,3 7-2 0,-3-4-9 16,2 5-2-16,-1-3-21 0,-2 3-10 0,3 2-3 15,3 1-16-15,0-1-11 0,-2 0-22 0,4-1-15 16,0 6-7-16,3-4 6 0,0 2 2 0,-3 2 7 0,10 0 4 16,-1 0 1-16,-2 0 7 0,1 1 3 0,-1 0 5 15,0 2 3-15,-1 1 13 0,3 0 5 16,-1 1 1-16,-2 0 12 0,0 6 10 0,-3-4 11 16,1 3 11-16,0 0 1 0,-3 1 3 0,2 0-3 0,-3 0 1 15,6-1 0-15,-5 2 3 0,2 0-4 0,2 0-2 16,-1-2-3-16,1-1 0 0,0-1 2 15,4 1-2-15,0-2-4 0,-4-4 3 0,3 1-3 16,-2-3 3-16,2 1 0 0,1-4 1 0,0 2 9 16,-2-3 2-16,0-1 7 0,1-4 1 0,-1 1 9 0,0 0 9 15,-2-3 0-15,-1 1 10 0,-2-1 4 0,1 0-7 16,-5-1 1-16,1 0-4 0,0 1-4 16,-2-1 2-16,-1 3-9 0,2 1-10 0,-4-3 6 0,2 7-9 15,-3-6-14-15,2 4-20 0,0 2-15 0,-2-1-16 16,3 2-28-16,-3-3-21 0,2 3-30 0,4-1-41 15,-3 1-40-15,4 2-24 0,0 0-43 0,-1-5-217 16,1 5-515-16,2-6 228 0</inkml:trace>
  <inkml:trace contextRef="#ctx0" brushRef="#br0" timeOffset="249011.9418">17121 5402 79 0,'-1'-7'354'0,"1"0"-24"0,-3 0-9 0,3 1-12 16,-1 2-8-16,-2-1-12 0,3 2-10 0,0 3-31 16,-1-5-31-16,1 5-17 0,0 0-31 0,0 0 1 15,0 0-1-15,4 22-9 0,-3-10-13 0,3 5-13 16,-1 12-5-16,-1-2-4 0,5 4-11 0,-2-2-13 16,0 5-10-16,0 0-9 0,0-1-5 0,4 0-7 15,0 0-3-15,-1 0-12 0,-2 0-2 0,3 0-19 16,-3-4-16-16,1 0-25 0,0 0-24 0,1-3-34 15,-4-5-35-15,2 3-19 0,-2-3-34 0,-3-3-27 16,-1 1-28-16,-1-6-33 0,1-1-27 0,-1-3-23 16,0 0-248-16,-2-4-583 0,-2 0 259 0</inkml:trace>
  <inkml:trace contextRef="#ctx0" brushRef="#br0" timeOffset="249141.165">17181 6029 118 0,'-5'-9'183'0,"-1"-2"28"16,-4-5-9-16,2 0 25 0,0 0-8 0,-2 1 4 15,2 1-3-15,3 3-13 0,4-1-3 0,-3 2-11 16,1-1-18-16,2-1-12 0,2 2-16 0,3-2-17 0,4 5-13 15,1-3-19-15,6-2-18 0,3 1-29 0,8-1-39 16,1 4-50-16,1 2-49 0,1 0-62 16,3 0-83-16,-4 1-214 0,3 1-483 0,-3-4 213 15</inkml:trace>
  <inkml:trace contextRef="#ctx0" brushRef="#br0" timeOffset="249414.3509">17976 5116 3716 0,'0'-5'45'0,"0"1"34"0,0 4-44 16,0-7-24-16,0 7-13 0,0 0 0 0,0 0-2 16,0 0 14-16,0 0 10 0,4 20 22 0,-3-5 19 15,3 4 7-15,1 11 6 0,-1-1-6 0,1 17-1 16,0 2 3-16,2 1-6 0,-1-1-10 0,0 5-3 15,1 0-4-15,-2-6-4 0,3 3-14 0,-2-15-23 16,1 10-24-16,1-12-21 0,-1-3-27 0,3-1-32 16,-3-4-21-16,2-1-25 0,0-5-27 0,-1-4-28 15,2-2-33-15,-3-5-22 0,3-3-41 0,0-1-209 16,-1-4-544-16,2-1 242 0</inkml:trace>
  <inkml:trace contextRef="#ctx0" brushRef="#br0" timeOffset="249567.2302">18295 5629 78 0,'0'-5'315'0,"0"-2"-38"16,-1 5-19-16,1 2-18 0,0 0-10 0,0 0-15 16,4 14-15-16,-3-4-18 0,2 2-12 0,1 0-15 15,1 3-18-15,1 4-21 0,2-2-18 0,1 1-26 16,0-2-38-16,2 0-39 0,-2-1-39 0,2 2-47 16,1-2-72-16,1-3-65 0,-8-5-147 0,5-1-406 15,-1-1 181-15</inkml:trace>
  <inkml:trace contextRef="#ctx0" brushRef="#br0" timeOffset="249900.2493">18501 5392 87 0,'4'-1'194'0,"-4"1"-15"16,1-4 2-16,-1 4 3 0,0 0 4 0,0 0 4 15,0 0-3-15,-7 12-7 0,4-7-12 0,-2 2-13 16,-3 1-13-16,1 1-10 0,-2-1-16 0,1-1-2 0,4 3-17 16,-1-5-11-16,1 4-7 0,4 0-14 15,-1-1-1-15,2-2-5 0,3 5-8 0,1-1-8 16,2 0-1-16,4 2 7 0,1 0-16 0,-1 0-2 16,4 2-1-16,-2-4-2 0,1 2-6 0,-1 3-4 0,2-6-2 15,-6 5 1-15,-1-4-3 0,1-2 9 0,-1 4 3 16,-2-4 6-16,-1 1-3 0,-1-4 3 0,-3 2 0 15,2-2-2-15,-2 0-2 0,-2 2-7 16,-2-3 0-16,-1 0-10 0,3-2-23 0,-3 1-27 0,4-3-37 16,-7 1-44-16,7-1-57 0,-12-4-56 0,8 1-263 15,2-4-534-15,-3-2 237 0</inkml:trace>
  <inkml:trace contextRef="#ctx0" brushRef="#br0" timeOffset="250071.321">18720 5292 245 0,'0'0'291'0,"7"5"-18"0,-4 2-7 0,1 1-16 16,2 5-17-16,2-3-22 0,2 6-14 0,0-1-13 15,6 6-20-15,-2 1-17 0,4-1-18 0,0 3-15 16,-1-1-34-16,1 2-35 0,0-2-44 0,-4 4-50 16,-2-1-52-16,-5 1-51 0,2-3-40 0,-6-5-198 15,-3 1-422-15,-3-5 187 0</inkml:trace>
  <inkml:trace contextRef="#ctx0" brushRef="#br0" timeOffset="250166.2626">18915 5721 900 0,'-5'7'57'0,"0"-2"63"0,-5-2 33 15,2-1 11-15,-1-4 20 0,0-1 0 0,-1-2 3 16,1-3-1-16,1 0-21 0,3-2-15 0,2-2-16 16,1 0-14-16,2-3-28 0,5 3-42 0,0 0-32 15,4-2-65-15,3 1-62 0,3-2-69 0,-2 4-244 16,5-1-457-16,5-5 202 0</inkml:trace>
  <inkml:trace contextRef="#ctx0" brushRef="#br0" timeOffset="250496.2185">19361 5358 56 0,'-4'1'429'0,"2"3"-24"0,2-4-17 0,0 0-34 0,0 0-36 16,0 0-36-16,0 0-25 0,14-14-18 0,2 6-28 15,5 2-20-15,6-3-6 0,6 0-30 16,0 1-16-16,4 1-11 0,13-4-14 0,-13 3-12 0,3-1-15 16,12-3-13-16,1 3-9 0,0-2-2 0,5 4-34 15,-1-7-6-15,-2 4-7 0,-4 1-9 0,2-1 0 16,0 2 2-16,-3-4-8 0,-13 7-8 16,-5-3 7-16,-1 3-4 0,-12 3 2 0,-6-3 3 0,0 3-3 15,-1 0 4-15,-3 1-4 0,-4 0-10 0,3 1-13 16,-8 0-19-16,5 0-20 0,-5 0-19 0,0 0-24 15,0 0-33-15,0 0-37 0,-19 2-61 0,5 1-49 16,-5 1-238-16,-9-2-567 0,0 1 252 0</inkml:trace>
  <inkml:trace contextRef="#ctx0" brushRef="#br0" timeOffset="250884.2375">19601 5013 115 0,'-2'-3'318'0,"2"3"-31"0,0 0-21 0,0 0-21 16,0 0-22-16,-15 5-19 0,9-2-15 0,-1 2-16 0,-3 3-16 15,3-2-13-15,-2 5-10 0,0-2-5 16,-2 4-1-16,-1 3-18 0,-6 5-9 0,8-4-5 15,-6 6-3-15,0 0-2 0,2 3-11 0,-4-1-2 16,2 3-7-16,2-2-8 0,0 2-5 0,3-4-10 0,5-3-1 16,-1-3-4-16,4-2-8 0,0 0 0 0,2-5-1 15,1 1-8-15,3-3-6 0,1 2 5 16,-1-9-1-16,5 8-3 0,2-5 1 0,3-3 1 16,0 1 3-16,6-2-5 0,1 0-4 0,3-2 9 15,0 0-7-15,-3 1-7 0,11-1 3 0,0-1-4 0,-2 2 1 16,-2-1-11-16,0 1-9 0,-3 1-20 15,3-2-23-15,-8 2-26 0,-1 1-21 0,-4-1-28 0,2-1-31 16,-4 1-31-16,-1 2-36 0,-1-3-37 16,-5 3-222-16,1-3-524 0,-2 2 232 0</inkml:trace>
  <inkml:trace contextRef="#ctx0" brushRef="#br0" timeOffset="251691.3562">20695 4986 129 0,'0'0'350'15,"1"-3"-33"-15,-1 3-24 0,0 0-15 0,0 0 6 0,0 0 7 16,3 15-10-16,-3-6-35 0,3 8-2 0,0 3-15 15,1 6-20-15,-1 1-14 0,0 2-20 16,1 2-15-16,-1-1-8 0,0 2-23 0,0-1-12 16,1 0-8-16,-4 0-12 0,0-2-10 0,4 0-8 0,-4-4-24 15,3-7-27-15,-3-2-29 0,0 1-48 0,0-5-32 16,0-2-38-16,0-2-39 0,0-5-38 0,0 3-49 16,2-6-85-16,-2 0-230 0,0 0-606 0,14-15 269 15</inkml:trace>
  <inkml:trace contextRef="#ctx0" brushRef="#br0" timeOffset="251885.2377">20965 4942 92 0,'1'-4'423'16,"-1"1"-48"-16,0 3-20 0,1-3-12 0,-1 3 4 0,0 0-9 16,0 0-22-16,4 19-13 0,-4-8-15 0,4 5-28 15,-1 3-12-15,-1 1-23 0,3 4-19 0,4 4-18 16,-4-2-20-16,4 0-20 0,-1 3-22 0,2-2-38 15,-1-1-38-15,-1 2-36 0,0-5-79 16,-1 3-64-16,1-2-54 0,-7-4-67 0,3-3-74 0,-4 0-335 16,-5 0-713-16,2-5 315 0</inkml:trace>
  <inkml:trace contextRef="#ctx0" brushRef="#br0" timeOffset="252029.7619">20858 5303 75 0,'-4'-8'324'15,"1"1"-11"-15,2 0-26 0,0 1-32 0,3 0-26 16,2-4-26-16,1 1-29 0,8 1-30 0,1 1-48 16,4-3-51-16,0 4-66 0,9-4-85 15,-1 0-82-15,-7 2-117 0,11 1-331 0,-4-1 146 0</inkml:trace>
  <inkml:trace contextRef="#ctx0" brushRef="#br0" timeOffset="252162.3643">21278 5143 89 0,'0'0'264'0,"-1"4"-28"0,1-4-23 16,-3 5-19-16,3-5-29 0,3 5-43 0,-3-5-51 15,0 0-61-15,2 3-59 0,2 1-171 0,-4-4-237 16,8 1 105-16</inkml:trace>
  <inkml:trace contextRef="#ctx0" brushRef="#br0" timeOffset="253175.9704">21476 5080 28 0,'0'5'353'0,"-1"-2"2"16,1-3-8-16,1 7-20 0,3-3-11 15,-2 1 5-15,2 3-27 0,0 1-31 0,1 0-26 0,-1 2-20 16,-1 1-20-16,-1 0-22 0,3-3-15 0,-1 3-16 15,-1 1-1-15,-1-1-40 0,1 0 3 0,-3-2-11 16,1 3-16-16,-1-5-11 0,-1-1-16 0,1 1-4 16,0-3-8-16,0-5 0 0,-2 7-2 0,2-7 5 15,2 5-7-15,-2-5-3 0,0 0-9 0,0 0-5 16,1-15-4-16,3 10-4 0,1-4 2 0,0-3-4 16,5-4-3-16,1 1 1 0,-2 0-2 0,2 2 3 15,0-3-18-15,2 4 14 0,-5 1 0 0,2 2 4 16,-3 1-6-16,1 2 4 0,4 2-3 0,-7-3 2 15,4 5 5-15,-3 0-16 0,2 2 8 0,-3 3 1 16,3-1 4-16,1 4 0 0,-4-5-6 0,0 3 5 16,0 2 4-16,-1 1-23 0,4-3 23 0,-6 1-2 15,7 3 0-15,-5-3-2 0,0 0 1 0,-2-2-3 16,5-1-2-16,-6 2 11 0,3-2 4 0,-2 1 10 16,-2-3 13-16,4 2 3 0,-4-2 0 0,0 0-5 15,12-7-6-15,-7 5-2 0,2-3-6 0,-1 2-4 16,1-2-2-16,0 0-1 0,-1 3 0 0,4-4-3 15,-1 2-2-15,-4 3-3 0,2-4-4 0,-1 3 1 16,7-2-4-16,-8 3-9 0,3 0-3 0,-1-1-6 16,-7 2-5-16,12 0 2 0,-7 2 2 0,1-1 1 15,1-1-2-15,-7 0 11 0,9 2-7 0,-4 1-2 16,-5-3 4-16,7 1 5 0,-7-1 1 0,7 1 2 16,-7-1-3-16,5 0 1 0,-5 0 3 0,0 0 2 15,9-5-3-15,-6 4 4 0,3 0 0 0,-1-3 1 16,-1 3 0-16,2-2-8 0,-2-2 4 0,0 2 2 15,1 2-1-15,1-2-4 0,-1 1-1 0,1 2 4 0,1-3 3 16,-7 3-24-16,17 3 27 0,-7-1-1 0,-1 1-11 16,1 1 7-16,-1 1 4 0,0-2-1 15,5 1-6-15,-5 2-2 0,0-2-11 0,1-1-11 16,-1-1-10-16,-1 0-6 0,-3 0-13 0,5 1-8 0,-2-3-7 16,-3 2-4-16,-5-2-10 0,14-2-9 0,-10-1-12 15,-4 3-9-15,5-6-12 0,-2 3 5 0,-2-1-3 16,0-2 3-16,-1-2-3 0,1 0 6 15,-1 0 0-15,0-1 10 0,-1-3 11 0,1 2 10 16,-1-4 6-16,1 3 18 0,-1-5 11 0,2-1 8 0,-1 4 24 16,1-3 11-16,-1 5 17 0,0 5 21 0,1-2 14 15,-1 1 2-15,0 4-6 0,2-2-5 0,-2 5-3 16,0 0 4-16,0 0 3 0,0 0 1 0,0 0 4 16,0 13-2-16,1-1 2 0,-1 1-9 0,3-4 0 15,-2 5-1-15,0 2-4 0,3 1-1 0,1-1-8 16,-2-6 0-16,2 2 0 0,-3-2 2 0,2-1-7 15,0 1 3-15,0-4 3 0,1 1 9 0,1-3 24 16,-1-4-13-16,6 1 4 0,-4-2-5 0,2 1 16 16,-2-3-4-16,0-4-3 0,6 2 4 0,-7-4-4 15,3 1-4-15,3 2-13 0,-6-2 21 0,2 0-9 16,0-1-6-16,-1 2 6 0,0 1-3 0,-2-2-7 16,0 2-5-16,-1 1-3 0,0-1 4 0,1 3 4 15,-2-2 1-15,1-1-8 0,-1 3 5 0,1 1-10 16,0-2 5-16,-4 4-6 0,3-3-8 0,-3 3 4 15,6-4-1-15,-6 4 7 0,7-1 5 0,-7 1 18 16,7 6 1-16,-4-4-1 0,1 1-1 0,1 1-1 16,2 2 0-16,0-1-10 0,-2 1 0 0,1 4 1 15,1-2-22-15,2 1-36 0,0 1-44 0,-2-1-74 16,0 1-64-16,2 5-95 0,-4-1-384 0,3-2-744 16,-3-3 329-16</inkml:trace>
  <inkml:trace contextRef="#ctx0" brushRef="#br0" timeOffset="255882.4355">12429 9744 19 0,'-5'-1'262'0,"5"1"-17"0,-4-3-17 16,4 3-13-16,0 0-8 0,0 0-4 0,0 0-8 16,13-3-14-16,-3 2-7 0,7 0-6 0,4-2-12 15,10-1-6-15,5 2-2 0,5-1-9 0,11-2-7 0,3 1-12 16,5 0-10-16,4-1-4 0,26-3 8 0,-27 3-15 16,31-2-6-16,-29 3-12 0,29-4-7 15,0 2-12-15,-5-2-12 0,-24 2-2 0,27-3-13 0,0 4-3 16,-25 2-3-16,-1 0-15 0,24-6-7 0,-26 6 0 15,-4-3-11-15,1 1-4 0,-1-2-8 0,-1 2-11 16,-4-3 3-16,-2 0 4 0,-13 4 3 0,-3-1-2 16,3-2 1-16,-6 1 4 0,-1 1 2 0,-5 1-3 15,-6 0 8-15,-1 0 2 0,-4 0-1 0,-5 3 14 16,1-2 9-16,-7 0 3 0,1 3 13 0,-1-1 3 16,-1 1-1-16,-5 0 1 0,8-3-4 0,-8 3 10 15,5-2-20-15,-5 2 0 0,4-1-1 0,-4 1-7 16,0 0-14-16,5-3-20 0,-5 3-19 0,0 0-20 15,0 0-17-15,0 0-17 0,4 6-17 0,-4-6-23 16,2 7-28-16,-2-7-30 0,2 3-40 0,-2-3-255 16,-2 5-527-16,2-5 233 0</inkml:trace>
  <inkml:trace contextRef="#ctx0" brushRef="#br0" timeOffset="256372.0195">13077 9937 121 0,'0'0'240'16,"11"2"-3"-16,-2-4-8 0,7 1 0 0,5-2-11 15,9-3 4-15,4 3-17 0,3-2-18 0,16 0-7 16,1-2-15-16,9 4-8 0,-4-6-25 0,6 3-8 0,-1-1-11 16,1-1-15-16,2 2-5 0,26-2-5 15,-34 3-13-15,2-1-10 0,-1 1-10 0,-1 3-8 16,-4-5-6-16,0 4-6 0,-1-2-5 0,-1-1-7 0,-17 3-4 16,3 2-7-16,-5-5-6 0,-1 1-10 0,-4 2 1 15,-1 1-3-15,-7 0-1 0,-2-1-7 0,-5 3-8 16,-1 0-12-16,-3-1-18 0,-2-2-18 0,-3 6-17 15,-5-3-25-15,8 0-23 0,-8 0-34 0,0 0-41 16,0 0-211-16,0 0-454 0,0 0 201 0</inkml:trace>
  <inkml:trace contextRef="#ctx0" brushRef="#br0" timeOffset="270160.6572">15111 9501 29 0,'-13'-5'329'0,"3"1"-31"0,0 3-22 16,-4 1-14-16,2 2-8 0,-2 1-10 0,-2 2-17 15,-1 3-16-15,3 1-10 0,3 0-12 0,-1 2-17 16,-1 3 2-16,2 0-22 0,3 3-16 0,-1 0-17 15,5 2-7-15,-2 1-14 0,6-3-6 0,4-1-15 16,2 1-1-16,3 0-11 0,1-2-7 0,8-4-18 16,1 0-12-16,7 0-10 0,7-3-5 0,-1-1-12 15,5-5-7-15,-1-2-4 0,0-4-1 0,1-3-4 16,-4 0 2-16,0-3 2 0,-6-5 0 0,-1 1 3 16,-6-3-1-16,-2-3-1 0,-8 3 3 0,-2-2 7 0,-7-5 0 15,-1 0 6-15,-9-1-2 0,0 1 24 0,-6 2 3 16,-7 3-3-16,0 2-11 0,-7 0 4 0,-2 2-1 15,1 4 0-15,-1 3 1 0,-1 1-6 16,1 2-3-16,3 2-10 0,5 2-13 0,2 0-11 0,3 1-40 16,4 0-33-16,6 0-24 0,4 0-18 0,4 0-32 15,0 0-52-15,0 0-62 0,38-3-208 0,-7-1-533 16,20-6 236-16</inkml:trace>
  <inkml:trace contextRef="#ctx0" brushRef="#br0" timeOffset="270389.0031">15882 9092 112 0,'-18'0'358'0,"-9"5"-14"0,-5 5-10 0,-1 1-10 15,-2 4-11-15,-8 7-11 0,2 6-16 0,9-8-17 16,1 4-8-16,-7 8-11 0,11-6-14 0,7 5-17 16,-5 9-21-16,13-8-20 0,-2 1-13 0,2 1-15 15,7 14-18-15,1-16-13 0,6-2-15 0,5 4-3 16,2-5-22-16,4 1-23 0,5-3-29 0,2-3-22 15,7-2-39-15,2-3-27 0,3 0-35 0,3-7-20 0,-1-1-26 16,2 0-40-16,0-6-38 0,1-2-59 16,2-1-55-16,-5-7-243 0,0-3-624 0,-2-3 277 15</inkml:trace>
  <inkml:trace contextRef="#ctx0" brushRef="#br0" timeOffset="270798.0657">16159 9405 333 0,'-5'-8'348'0,"0"0"-23"0,0 4-5 15,-3 1-19-15,-4 3-21 0,5 0-10 0,-2 5 2 16,-1 1-19-16,1 2-8 0,4 2-26 0,1 3-17 16,0 3-21-16,0 1-17 0,4 0-13 0,4 3-16 15,1 0-14-15,0 4-14 0,2-5-17 0,0-2-29 16,2 2-41-16,0-5-40 0,-1 1-27 0,6 0-29 16,-7-4-34-16,2-3-18 0,-2 1-18 0,0-2-21 15,-3-1-8-15,1-2-9 0,-1-3 2 0,0 1-1 16,-4-2-3-16,0 0 19 0,1-10 9 0,-2 3 27 15,-1-2 37-15,0-1 18 0,0-3 25 0,-2-4 17 16,1-2 23-16,1 1 39 0,-1-3 17 0,-2 4 8 16,4 1 15-16,2 1 27 0,-2 0 10 0,2 1-3 15,-1 2-1-15,2 2 6 0,2 1 3 0,0 4 0 16,-1 0-3-16,1 0-10 0,2 3-2 0,1 1-3 16,1 2 11-16,1 3 2 0,0 1-14 0,1 3 1 0,-1 1 9 15,3 3-6-15,-2 3-2 0,-1 0-13 16,-1-1 5-16,-3 3 4 0,-1-1-9 0,-3-1-6 15,-2 2-6-15,-3-6 0 0,0 2-4 0,-1 2-12 0,-3-3 2 16,2-2-11-16,-4 4-6 0,-2-4-17 0,3-3-27 16,0 0-19-16,2 0-27 0,-2-2-23 15,2 0-28-15,0 0-26 0,2-3-29 0,1 1-42 0,1-1-41 16,3-2-45-16,0 0-313 0,0 0-649 0,0 0 287 16</inkml:trace>
  <inkml:trace contextRef="#ctx0" brushRef="#br0" timeOffset="271243.0398">16698 9171 227 0,'0'0'289'0,"0"0"-5"15,0 0 5-15,0 0-3 0,-10 8-17 0,1 1-15 16,4 1-11-16,-7 6-8 0,2 5-12 16,-4 3-1-16,1 2-14 0,1 4-10 0,-1-2-13 0,0 2-13 15,4 3-9-15,0 1-33 0,0-2-1 0,2 0-8 16,1-1-16-16,4-1-9 0,2-1-14 0,1-1-6 16,2 0-6-16,-1-10-21 0,3-1-28 0,4-1-8 15,-1-1-39-15,0-3-17 0,3 0-27 0,-1-4-16 16,3-2-23-16,-1-3-31 0,6 0-39 0,2-3-38 15,-7-3-35-15,7-2-13 0,1-7-34 0,-6 3-194 16,3-3-532-16,-3-1 235 0</inkml:trace>
  <inkml:trace contextRef="#ctx0" brushRef="#br0" timeOffset="271556.2352">16854 9555 173 0,'1'-12'213'16,"2"1"6"-16,-6 0 12 0,2 4 6 0,1 2-1 16,-4 2-2-16,2 1-12 0,2 2-13 0,0 0-1 15,0 0-8-15,-11 7-10 0,8-1-7 0,0 3-24 16,-2 2-13-16,2-1-9 0,2 3-25 0,0-1-6 15,2 1-7-15,0 0-14 0,2-4-2 0,0 6-19 16,-1-3-11-16,1-3-5 0,0 1-22 0,1-3-3 16,-4 0-5-16,4-2-1 0,-3-1-3 0,3-3-10 15,0 0-3-15,-4-1 2 0,11-3 2 0,-8-1-6 0,2 0-10 16,0-5 5-16,3 0 3 0,2-4-2 0,-1-2 6 16,0-1-7-16,-5 1 1 0,6 1 5 0,-2 4-3 15,-2 1 6-15,2 1 8 0,-1 1-7 16,-1 2 9-16,-1 0-5 0,-1 5 4 0,-4 0 15 0,14 0 8 15,-11 3 2-15,4 2-1 0,-3-1-5 0,0 6 0 16,1 0 0-16,1 0-1 0,-2 1 1 0,1-1-13 16,0 2-1-16,0 2 29 0,0-3-46 0,-1-2-35 15,2 1-31-15,-3-3-28 0,2-2-29 0,-1 0-33 16,-1-1-31-16,1-3-45 0,2 1-55 16,-6-2-240-16,10-5-571 0,-7 0 253 0</inkml:trace>
  <inkml:trace contextRef="#ctx0" brushRef="#br0" timeOffset="271756.1776">17171 9222 40 0,'5'-8'311'0,"0"3"-6"0,2 2-10 16,4 0 1-16,-1 4-20 0,1-1-14 0,8 5-5 16,-3 1-18-16,2 4-12 0,1 0-10 0,2 4-21 0,2 3-14 15,-3 4-20-15,1 0-14 0,-1 4-16 16,1 0-8-16,-5-1-12 0,0 5-16 0,0 0-15 15,-4 0-31-15,-3 2-46 0,-3-1-46 0,-5 0-44 16,-3-2-68-16,-6 3-81 0,0-2-88 0,-6-1-206 0,-2-3-573 16,-6 0 254-16</inkml:trace>
  <inkml:trace contextRef="#ctx0" brushRef="#br0" timeOffset="272115.3914">16339 10043 171 0,'-4'-4'390'0,"0"-2"-19"0,1 4-29 0,-1-1-23 16,4 3-11-16,0 0-16 0,0 0 11 15,-5 10-15-15,3-4-21 0,2 7-12 0,-2 4-25 0,-1 10-20 16,3-7-20-16,2 8-13 0,-2-1-23 0,0 4-16 16,0-2-21-16,0 2-28 0,1-4-28 0,-2 1-34 15,4-5-40-15,-1-3-34 0,-1-1-26 0,1 0-33 16,1-4-27-16,0-4-29 0,0 0-27 0,4 0-37 15,1-6-48-15,0 1-60 0,3-4-190 0,0-4-568 16,3-1 252-16</inkml:trace>
  <inkml:trace contextRef="#ctx0" brushRef="#br0" timeOffset="272364.1235">16587 10251 101 0,'5'-16'303'0,"-2"5"-14"16,-2 3-8-16,-1 2-14 0,0 3-5 0,0 3-18 0,-4-2-1 15,4 2-19-15,0 0-14 0,-13 12-6 16,10-5-17-16,-3 2-25 0,2 2-8 0,2 3-23 15,1 0-9-15,1-1-11 0,1-1-13 0,3 1-17 0,0-2-16 16,1-2-9-16,0 1-8 0,4-2-10 0,-3-1-11 16,3-2 1-16,2-1-1 0,-1-3-2 0,1 0-2 15,-6-2-3-15,4-2-10 0,-4-2 4 16,-1 1 0-16,-3-6-1 0,2 1-1 0,-2-3-1 0,-5 0 0 16,3-5-4-16,-3 2-3 0,0-2-2 0,-2 1-9 15,2 3-19-15,3-3-11 0,-3 5-23 16,2-1-23-16,-1 1-30 0,6 1-29 0,-1 4-39 0,5-1-50 15,4-1-3-15,-1 1-46 0,2 3-177 16,2 1-493-16,-4-2 219 0</inkml:trace>
  <inkml:trace contextRef="#ctx0" brushRef="#br0" timeOffset="272698.2744">16816 10122 121 0,'0'0'273'0,"-11"5"-14"0,5-1-9 16,-1-3-7-16,-1 2 7 0,-3 1-13 0,0 0-6 15,6 0-32-15,-1-1-23 0,-1 1-10 0,1 2-16 0,1-2-14 16,1 0-8-16,3 1-17 0,1-2-3 15,-3-1-28-15,3-2-8 0,8 4-13 0,-2-4-11 16,2 0-9-16,2-1-8 0,3 1-12 0,1-3-1 0,3 1-1 16,0-3-5-16,1 2-4 0,0 1 3 0,0-3-4 15,-3 4 4-15,-1-2 0 0,-1 2 7 0,1-1-2 16,-5 0-1-16,3 2 3 0,-2 0 3 0,-2 2 8 16,-2 0 8-16,-1 2 12 0,0 2 6 0,1 1 0 15,-2 2 2-15,-1 2 0 0,-3-1 7 0,1 6 10 16,-2 1 1-16,-2-2 2 0,1 2-3 0,-1-3 4 15,-2 0 6-15,3-3-10 0,-3 0-7 0,-1-1-5 16,1 0 3-16,3-4-4 16,-4 1-5-16,-1-3-1 0,2-2-5 0,-4 2-8 0,4-3-11 0,5-1-6 15,-13 0-18-15,5-1-18 0,3-3-28 0,0 2-16 16,1-1-26-16,-1-4-24 0,0 2-20 0,3-1-29 16,0-2-28-16,2-2-41 0,2-2-47 0,0-4-52 15,3-1-255-15,8-5-626 0,-3-1 277 0</inkml:trace>
  <inkml:trace contextRef="#ctx0" brushRef="#br0" timeOffset="272999.0691">17170 10057 14 0,'1'4'287'0,"3"4"-6"0,-3-3-5 0,3 3-8 16,-3 1-23-16,3 1-21 0,-1 4-12 16,-1-6-12-16,2 2-17 0,1 1-14 0,0 0-18 0,3-2-9 15,-3 1-21-15,1-3-11 0,1 1-15 0,-3-4-6 16,1 0-9-16,-1-2-5 0,-1 1-10 0,-3-3 9 15,12-4-21-15,-6 1-6 0,-3-2-10 0,1-1 7 16,-2-2-5-16,2-2-1 0,1 0-3 0,-1-2-1 16,2 3-3-16,-2-8 1 0,0 5-1 0,-1 0-8 15,3 2 15-15,-1 0-2 0,1 0 4 0,2 2-6 16,-3 0 0-16,2 4 2 0,-2 0 1 0,1 3 8 16,-2 0 9-16,-4 1-15 0,8 6 10 0,-6-2 0 15,2 5-9-15,0 3 1 0,0-2-11 0,-3 2 2 0,4 5-10 16,-2 0-29-16,-1 1-30 0,-1-1-30 15,1 1-35-15,-4-2-43 0,0 4-53 0,-1-3-55 16,3 0-57-16,-6-2-247 0,0 1-604 0,-1-2 267 16</inkml:trace>
  <inkml:trace contextRef="#ctx0" brushRef="#br0" timeOffset="273287.9213">17068 10367 233 0,'0'0'297'0,"0"0"-18"16,0 0-9-16,0 0-20 0,0 0-25 0,0 0-8 15,13 9-21-15,-5-3-17 0,-3 1-16 0,-1-3-20 16,0 2-11-16,2 2-16 0,-3-1-9 0,-1 2-12 16,-2 0-12-16,-1 1-16 0,0-1-3 0,-7 0-3 15,5-2-8-15,-4 2-3 0,1-2-6 0,-1 0 5 16,-2 0-7-16,4-1 11 0,0-2-3 0,1 0 6 15,-1-1 8-15,2-1 14 0,3-2-21 0,0 0-4 16,0 3-8-16,0-3-13 0,0 0-16 0,17-7-7 16,-3 2-26-16,-5 3-23 0,10-5-36 0,-2-1-39 0,2 3-44 15,-2-2-48-15,3-2-55 0,-3 4-247 0,-2-5-552 16,2 3 245-16</inkml:trace>
  <inkml:trace contextRef="#ctx0" brushRef="#br0" timeOffset="273521.1724">17576 9888 178 0,'0'0'378'16,"0"0"-27"-16,13 5-17 15,-7-3-7-15,1 6-26 0,-1-1-11 0,2 4-30 0,3 2-9 0,3 9-16 0,1 0-33 16,1 2-18-16,-2 2-14 0,-1 2-16 0,-2 2-16 15,1-1-20-15,-6 0-31 0,1 1-39 0,-1-1-42 16,-6 1-32-16,-4-2-43 0,-5 3-52 0,-4-2-53 16,-5-5-64-16,-2 3-62 0,-7-4-214 0,2-3-558 15,-5 0 247-15</inkml:trace>
  <inkml:trace contextRef="#ctx0" brushRef="#br0" timeOffset="273803.2658">15314 9970 338 0,'-24'27'345'0,"-9"12"-18"15,6 4-16-15,4 5-12 0,5 1-18 0,5 4-25 16,7 1-19-16,3-2-22 0,3-2-24 0,7 2-19 16,3-1-23-16,13-5-15 0,2 0-37 0,7 0-22 15,7 0-45-15,5-6-36 0,8 0-44 0,19 13-47 16,-20-22-52-16,8 1-42 0,28 6-68 0,-28-18-193 16,26 2-487-16,-22-13 215 0</inkml:trace>
  <inkml:trace contextRef="#ctx0" brushRef="#br0" timeOffset="276718.0442">13744 10222 142 0,'-4'0'304'0,"-2"-5"-7"15,3 3-8-15,-2-2-4 0,1 3-17 0,4 1-19 16,-8-3-18-16,3 3-19 0,5 0-6 0,-11-1-15 15,7 0-19-15,4 1-14 0,0 0-14 0,0 0-18 16,0 0-20-16,-10 2-7 0,7 2 3 0,-2 2-7 16,-1 3-7-16,2 2-5 0,-1 3-2 0,1 3-14 15,0 0-8-15,0 2 0 0,3 7-7 0,-3-1-16 0,8-6 2 16,-3 1-19-16,3-1-6 0,0 7-10 16,0-6-12-16,0-3-2 0,1 0-11 0,1-3 1 15,3 1-1-15,-3-5-5 0,2 0 1 0,2-3-2 0,1-5-2 16,-1 4-1-16,1-5 0 0,1-2-1 0,-2-5 3 15,4 3 2-15,-4-3 1 0,4-5 6 0,-1-1 1 16,-4 0 3-16,0 0 6 0,-4 0 0 16,-1-2 1-16,-3-3 2 0,-1 2 3 0,-4 1 14 0,0 2-2 15,-2-3 0-15,-8 2-2 0,1 2 4 0,-5 1-2 16,2 3 6-16,-5 3-3 0,2-2-5 0,1 4-8 16,3 2-6-16,-3 0-16 0,4 0-21 0,5 0-22 15,-4 1-32-15,7 0-36 0,1 3-37 0,1-1-35 0,1 0-47 16,3-3-226-16,0 0-519 0,8 6 231 15</inkml:trace>
  <inkml:trace contextRef="#ctx0" brushRef="#br0" timeOffset="276986.8225">14076 10110 296 0,'-5'-4'361'0,"5"4"-36"0,-11 0-19 0,11 0-15 0,-13 4-23 15,5 4-7-15,-1-1-14 0,-2 5-14 0,-1 1-11 16,3 1-4-16,-1 3-19 0,2 8-18 0,1 0-14 16,0 2-3-16,2 0-29 0,4-1-11 0,-1 3-20 15,2-3-4-15,2 2-11 0,-1-1-4 0,3-1-19 16,-1-6 1-16,0-3-4 0,3 1-12 0,1-1-9 16,1-2-17-16,-3-3-14 0,1 0-31 0,3-3-20 15,0 2-13-15,0-9-19 0,0 5-18 0,1-4-22 0,-1-1-25 16,-4-4-20-16,4 1-45 0,3-1-16 15,-3-3-23-15,2 1-38 0,-2-6-235 0,0 2-556 16,2-7 247-16</inkml:trace>
  <inkml:trace contextRef="#ctx0" brushRef="#br0" timeOffset="277295.1278">14265 10235 284 0,'0'0'344'0,"0"0"-29"16,0 0-26-16,0 0-18 0,0 0-24 0,0 0-10 15,-5 6-8-15,6-2-2 0,3 2-4 0,-4-1-20 16,4 0-16-16,0 4-18 0,-3 2-7 0,4 1-16 15,-1 0-26-15,1 4-11 0,-1 1-1 0,0-6-14 16,0 5-3-16,-3-4-16 0,0 5-5 0,2-4-24 0,-2-2-18 16,-1 0-34-16,3 0-28 0,-2-1-22 0,-1-3-31 15,0 0-35-15,0 0-42 0,0-2-44 0,0-3-44 16,0 3-306-16,0-5-604 0,0 0 268 0</inkml:trace>
  <inkml:trace contextRef="#ctx0" brushRef="#br0" timeOffset="277560.1409">14393 10062 34 0,'3'7'361'0,"0"-4"-24"0,4 4-20 0,-1 3-11 15,2 1-11-15,1 1-14 0,3 2-17 0,1-1-17 16,1 3-24-16,4 3-14 0,0 0-26 15,-8-5-2-15,4 3-27 0,2 4-6 0,-1 2-20 0,-6 1-5 16,-1-6-19-16,-3 0-7 0,-2 2-12 0,-5-2-6 16,1 0-28-16,-3 2-12 0,0-3-28 0,-4 0-20 15,-3-1-19-15,2-1-21 0,-1 0-28 0,-4-1-22 16,1-5-36-16,-1 3-35 0,5-3-37 0,1-3-51 16,-1 2-280-16,-1-5-583 0,2 0 259 0</inkml:trace>
  <inkml:trace contextRef="#ctx0" brushRef="#br0" timeOffset="277888.0063">14886 10100 21 0,'5'-1'390'0,"-5"1"-33"0,4-3-27 15,-4 3-19-15,0 0 6 0,9 4-29 0,-9-4-13 16,4 6-12-16,-1-2-9 0,-1 3-9 0,2 2-22 16,-3 2-17-16,2 4-8 0,-1 2-19 0,3 2-17 15,-1-1-17-15,-4 0-14 0,0 1-17 0,1 1-7 16,2-1-11-16,-2 0-9 0,3-1-28 0,-5 1-19 15,2-4-41-15,-1-4-40 0,4-1-30 0,-4-2-36 0,0 1-39 16,0-2-54-16,0 0-57 0,0-2-55 16,0-2-299-16,0-3-661 0,-4 5 293 0</inkml:trace>
  <inkml:trace contextRef="#ctx0" brushRef="#br0" timeOffset="278047.9625">14826 10344 110 0,'0'0'351'15,"-6"0"-23"-15,6 0-20 0,0 0-29 0,-5 1-20 16,5-1-22-16,0 0-16 0,0 0-10 0,0 0-32 16,20 0-19-16,-8-2-15 0,2-1-25 0,2-1-34 15,5-1-33-15,-2 0-37 0,0 2-67 0,0-3-64 16,-1-2-85-16,0 1-250 0,-4-1-487 0,-1 2 216 16</inkml:trace>
  <inkml:trace contextRef="#ctx0" brushRef="#br0" timeOffset="281781.9205">15069 10079 218 0,'0'0'287'16,"-3"-5"-17"-16,3 5-18 0,0 0-10 0,0 0-8 16,0 0-12-16,-10 12-17 0,2-5-7 0,0 1-4 15,-4 8-17-15,3-1-13 0,-5 5-20 0,1 4-4 16,1-1-8-16,3 4-16 0,-2-2-5 0,6 6-19 16,1-2 0-16,2-1-9 0,-1-2-13 0,8 0-2 15,-1 1-4-15,8-3-3 0,1-2-17 0,1 0 2 16,-3-7-4-16,8 3-11 0,-5-5-4 0,4-2-1 15,1-3-2-15,-1 1-12 0,5-6-3 0,4 1-4 0,1-4 0 16,0-4-9-16,-1 1-1 0,2-6-2 16,-3 2 1-16,-5-1-3 0,-4-2-1 0,0-2 1 15,-2-1-2-15,-2 0 6 0,-4-4 2 0,-3 0-2 0,-2-2 1 16,-1-2 6-16,-6 2-5 0,-2-7 6 16,-5 0 9-16,-5 0 2 0,-6 5 6 0,2-2 6 15,1 3-1-15,-5 3-6 0,2 3 1 0,2 3 8 0,-7 2-3 16,4 2 1-16,4 5-5 0,-4-1-5 0,3 3 1 15,1 0-4-15,2 3-7 0,3 1-9 0,0 1-17 16,2 0-8-16,2 2-15 0,1-2-19 0,6 2-27 16,-2-1-30-16,4 3-30 0,1-1-48 0,3-1-39 15,5 0-65-15,0 2-211 0,1-3-555 0,3-2 245 16</inkml:trace>
  <inkml:trace contextRef="#ctx0" brushRef="#br0" timeOffset="282317.86">15877 9847 2 0,'-9'-5'270'0,"1"0"0"16,2 1-13-16,-1 1-9 0,2-2-4 0,-3 1-7 16,1 3-5-16,-1-1-11 0,-4 2-13 0,1 0-10 15,2 4-14-15,-6 4 1 0,-2 1-22 0,-4 8 6 16,2 3-11-16,2 8 0 0,0-3-20 0,3 5-11 15,0 16-7-15,5-12-15 0,0 13-4 0,4-1-19 16,4-10 8-16,2 11-21 0,4-1-8 0,3-10 0 0,3-3-8 16,2 1-12-16,9 7-8 0,-3-11-21 0,4-1-16 15,5-3-21-15,0-1-24 0,0-1-13 16,3-3-21-16,2-4-18 0,2-4-29 0,1-2-34 16,4-1-42-16,-4-3-46 0,1-3-54 0,-2-5-214 0,-1-2-562 15,-2-1 249-15</inkml:trace>
  <inkml:trace contextRef="#ctx0" brushRef="#br0" timeOffset="283008.056">18050 10155 347 0,'-5'4'348'0,"0"-2"-18"16,1-2-12-16,4 0-22 0,-2 5-19 0,2-5-18 15,0 0-25-15,0 0-22 0,0 0-23 0,25-2-19 16,-6-1-17-16,2 1-12 0,11-1-27 0,2-1-20 16,-2 3-17-16,4-3-23 0,-2 0-15 0,0 0-14 15,-1 0-11-15,1 0-14 0,1 2-5 0,-7-6-12 0,0 5-17 16,-5 2-9-16,-4-1-16 0,2-2-11 15,-1 1-13-15,-3 1-12 0,-5 0-10 0,1-1-20 16,-1 2-30-16,-6 0-35 0,4-4-54 0,-3 2-167 0,-1 1-446 16,-1 0 197-16</inkml:trace>
  <inkml:trace contextRef="#ctx0" brushRef="#br0" timeOffset="283263.0806">17976 10404 279 0,'-5'3'328'0,"-2"-3"-32"0,7 0-27 16,0 0-16-16,0 0-24 0,0 0-18 0,0 0-23 15,36-8-19-15,-15 4-17 0,8 0-17 0,6 3-25 0,-2-5-18 16,5 4-23-16,-2-3-21 0,-3 4-20 15,4-3-14-15,-1 1-16 0,-3-2-23 0,0 1-34 16,-2-1-25-16,-4 1-37 0,0-3-51 0,-8 3-66 0,0-1-124 16,-1-2-392-16,-3 1 174 0</inkml:trace>
  <inkml:trace contextRef="#ctx0" brushRef="#br0" timeOffset="283563.6693">18459 9868 107 0,'-9'-2'301'16,"5"0"-37"-16,-2 2-24 0,6 0-26 0,0 0-21 16,-5 4-17-16,5-4-17 0,7 8-17 0,-3-3-12 15,9 2-11-15,6 2-13 0,-1 4-13 0,4 1-6 16,1 5-8-16,2 0-9 0,-3 4-6 0,5-3-10 0,-4 1 3 15,-3 3 5-15,0 2 3 0,-5-1 5 16,-2 3-4-16,-2-2-2 0,-5-3-5 0,0-3-6 16,-4 6 3-16,0-6 1 0,-4-1-4 0,-4-1 1 15,-1 0-9-15,0-3-2 0,-3 1-7 0,-3-2-19 16,-1-1-9-16,-4-1-30 0,0-2-31 0,-9 4-51 16,2-2-63-16,-1-3-85 0,-3-1-226 0,-1 0-518 0,3-3 230 15</inkml:trace>
  <inkml:trace contextRef="#ctx0" brushRef="#br0" timeOffset="284316.5949">19984 10118 3496 0,'-4'-8'29'0,"0"-1"53"0,-1-1-36 16,-2 3-17-16,-3-3-6 0,1 5 15 0,0-4 11 0,-5 6 1 16,-4-2 8-16,-1 2 2 0,-10 3 14 15,1 6 12-15,-2-1 16 0,1 1-9 0,-2 5-3 16,1 1-2-16,0 5-5 0,2-2-1 0,1 2-8 15,4 2-2-15,1-2-6 0,2 2-3 0,7 2-6 0,4-6-3 16,-1 2-5-16,6 0-7 0,4 1-1 16,4-3 2-16,1 0-15 0,9-2-4 0,2 1-7 0,1-5-11 15,10 1-6-15,4-1-7 0,2-3-16 0,3-4-6 16,0-2-1-16,3-2-6 0,1-4-13 0,-2 0 7 16,13-9-2-16,-15 4-1 0,-4-4 4 0,-1 1 8 15,-7-2 3-15,-1 0 2 0,-9 3-6 0,-4-4 9 16,-1-2 8-16,-8 5 8 0,-2-3 9 0,-8 0 11 15,-1 1 4-15,-11-5 1 0,0 5 4 0,-7 4 1 16,-4 2 17-16,-3 0-13 0,3 5-8 0,-5 1 3 16,6 3 2-16,-1 2-7 0,5-1-5 0,6 2 1 15,3 0-39-15,5 1-31 0,2-1-33 0,6 1-18 16,-1 3-26-16,4-2-30 0,1 2-33 0,4 1-47 16,4-3-38-16,7 2-69 0,4-2-204 0,4-3-604 15,6-1 268-15</inkml:trace>
  <inkml:trace contextRef="#ctx0" brushRef="#br0" timeOffset="284570.3176">20483 9706 19 0,'-4'-12'408'0,"-5"3"-29"0,0 1-6 0,0 2 3 16,-5 3-23-16,-6 0-20 0,-2 3-1 15,2 3-20-15,-7 6-7 0,-2 2-11 0,5 5-22 0,0 4-13 16,1 3-13-16,3 2-15 0,-1 4-19 0,6 5-21 15,0 16-19-15,2-2-14 0,5 0-14 0,3 2-12 16,5-3-14-16,8 1-10 0,1-2-12 0,5-3-9 16,6 0-10-16,-3-12-16 0,3 1-25 0,2-4-20 15,14 6-23-15,-7-10-9 0,3-2-40 0,0-4-32 16,3-1-30-16,-1-5-38 0,-1-2-36 0,3-3-29 16,-3-3-39-16,3-3-40 0,-1-5-58 0,-2 0-364 15,-3-8-781-15,1 1 345 0</inkml:trace>
  <inkml:trace contextRef="#ctx0" brushRef="#br0" timeOffset="284794.0863">20951 9817 102 0,'-3'-6'396'0,"-3"1"-26"0,-1 2-8 16,1 1 7-16,0 1-20 0,6 1-12 0,-11 4-4 15,6 0-9-15,0 3-28 0,-1 1-9 0,2 4-17 16,0 3-14-16,3 1-20 0,-2 8-23 0,5 5-17 15,-1 0-22-15,3 0-12 0,-2-1-21 0,2 0-12 16,2-1-15-16,0-1-23 0,-1-1-37 0,0-5-43 16,0-1-49-16,-1-3-41 0,3-1-52 0,-1-3-42 15,-1-3-39-15,2 1-51 0,2 0-43 0,4-8-57 16,-4 2-306-16,5-5-723 0,-1-4 321 0</inkml:trace>
  <inkml:trace contextRef="#ctx0" brushRef="#br0" timeOffset="285087.9774">21162 10014 60 0,'-2'-10'353'16,"-3"3"-20"-16,0 3-15 0,1 1-20 16,-1 2 0-16,5 1-23 0,0 0-18 0,-11 3 5 0,6-1-16 15,-1 5-12-15,3-2-28 0,1 4-27 0,0 2-21 16,6-1-6-16,-1 1-20 0,1 2-19 0,3-2-5 16,2-3-19-16,1 2-20 0,5 2-6 0,4-3-7 15,-2-1-8-15,0 0-2 0,-1-4-7 0,1-2-5 0,-1 1-8 16,1-3 1-16,-4 0-13 0,-2-3 4 15,-3 0-4-15,1-3 8 0,-1 0 12 0,-5-3-15 16,1-3-8-16,-2 2 11 0,-2-2 1 0,-2 0 0 0,-3-5 12 16,0 3-19-16,-4-2 7 0,0 3-4 15,-2 3-8-15,-1 0-2 0,-2 0-5 0,0 1 5 0,4 4-16 16,1 0-11-16,0 2-29 0,5-2-29 16,-1 3-27-16,-3 0-22 0,8 2-16 0,0 0-27 0,0 0-30 15,0 0-33-15,17 10-33 0,-6-10-32 0,6 3-227 16,-3-1-564-16,8 1 250 0</inkml:trace>
  <inkml:trace contextRef="#ctx0" brushRef="#br0" timeOffset="285527.9591">21548 9922 105 0,'-4'-5'304'0,"0"0"-4"0,-2 3-16 16,-1-1 7-16,1 2-16 0,-1-1-5 0,2 0-13 15,-1-2-20-15,2 3-22 0,4 1-11 0,-13 1-4 16,9 3-20-16,-2-2-25 0,1 1-11 0,1 1-19 15,0 4-5-15,4-5-22 0,0 4-21 0,0 3-13 16,0 0-10-16,4-3-24 0,0-4-7 0,0 5-9 16,3-3-3-16,0 0-13 0,-1-1-3 0,5 0 0 15,-1-2-3-15,0 0 1 0,2-3 2 0,-1 1 3 0,0-3-4 16,1 0-1-16,-1-2 8 0,0-1 15 16,1 2 3-16,-3-1 9 0,0-1 5 0,-3 3 5 15,4 0-5-15,-3 1-2 0,1-3 0 0,-1 3 2 16,0 2-4-16,-7 0 0 0,13 8 2 0,-7-6 5 0,4 6 3 15,-2 4-5-15,1 2 0 0,1 3 3 0,-1 2-6 16,3 4-1-16,-4 2 4 0,-1 0-6 16,-5-1-5-16,0 2-2 0,-2-6-3 0,-4 5 2 0,-1-7-3 15,-4-1-3-15,1 0-3 0,-3 0 1 0,-3-4 3 16,-2-1-6-16,1-2 3 0,2 1 2 0,-1-5 10 16,4-2 1-16,-3 0 9 0,0-3 2 0,3-2 2 15,1-1-3-15,0 0 9 0,3-2 2 0,-2-4-10 16,3 0-3-16,-1-3-6 0,5 0-5 0,-2-1-12 15,3-4-10-15,0 5-24 0,1-6-4 0,1 1-31 16,2 6-22-16,0-2-16 0,0 1-17 0,1 0-28 16,0-1-35-16,3 3-34 0,2 0-37 0,3-5-51 15,1 3-329-15,-4-1-678 0,3 0 300 0</inkml:trace>
  <inkml:trace contextRef="#ctx0" brushRef="#br0" timeOffset="285893.4357">21963 9825 229 0,'0'0'341'0,"0"0"-16"0,0 0-18 15,-4 10-18-15,5-3-11 0,-2 0-20 0,2 3-15 16,2 0-24-16,-1 2-22 0,2 2-10 0,1 6-22 16,0-3-18-16,-1-1-16 0,2-1-16 0,1 2-13 0,-4-5-12 15,2-2-11-15,-1 2 1 0,-1-3-25 0,0-4-8 16,-2 2-4-16,2-2-9 0,1-2 6 15,-2-1-15-15,-2-2 3 0,8 0-2 0,-8 0-1 0,6-9-3 16,1-1-3-16,-1 1-3 0,0-3-6 0,-1-3 3 16,4 0 0-16,-1-2 6 0,1 0-2 0,0 0 18 15,-4 3 5-15,0 3-1 0,3-5 11 16,-2 7 20-16,2 0 9 0,-4 1 10 0,1 2 1 0,0 2-5 16,3 0 0-16,-3 0-4 0,1 4-10 0,-6 0 2 15,12 4-5-15,-3 2-3 0,0 1-2 0,1 1-6 16,-1 2 1-16,1 6-12 0,4 5-8 0,-4-4-3 15,-1 0-21-15,0 0-13 0,-1 1-31 0,-2-1-38 16,3-3-45-16,-5 1-36 0,4-1-43 0,-5-2-43 16,0 0-55-16,0-4-58 0,-1 2-343 0,-2-1-747 15,0 0 331-15</inkml:trace>
  <inkml:trace contextRef="#ctx0" brushRef="#br0" timeOffset="286265.4677">21890 10296 394 0,'-12'-3'373'0,"12"3"-23"16,-5 0-23-16,5 0-9 0,0 0-31 0,0 0-14 15,0 6-26-15,0-6-11 0,9 7-30 0,-1 1-16 0,-4-3-21 16,1 2-13-16,1 1-19 0,-2 1-16 0,1 0-13 15,-2-1-5-15,-2-1-12 0,2 0-8 0,-3 0-8 16,1 1-14-16,-1-3-4 0,-1 1-5 16,-2 1-3-16,2-3-6 0,-2 0-8 0,1 1 0 0,-2-4 14 15,1 1-23-15,3-2 3 0,-6 2 0 0,6-2 4 16,0 0 5-16,0 0-3 0,0 0-7 0,0 0-4 16,-4-7-3-16,4 7-1 0,9-5-5 0,-9 5-5 15,10-2 1-15,-3 1-12 0,-1 1-2 0,4 0-1 16,3 0 1-16,0 0-6 0,-2 1-20 0,2 0 6 15,2 0-12-15,1 0-13 0,2 3-27 0,1-4-17 16,-3 0-21-16,4 0-33 0,-1-3-45 0,-1 2-57 16,-7 0-64-16,3-1-290 0,4-2-653 0,-1-3 289 15</inkml:trace>
  <inkml:trace contextRef="#ctx0" brushRef="#br0" timeOffset="286559.8891">22480 9628 62 0,'-3'-3'339'16,"3"3"-3"-16,0 0-6 0,0 0-7 15,16 16-7-15,-7-8-32 0,1 4-13 0,4 4-19 0,8 1-16 16,-4 8-12-16,1-1-13 0,3 2-23 0,-4 4-17 15,2-1-12-15,-2 3-17 0,-1 1-3 0,2 10-14 16,-8-11-13-16,2 2-8 0,-4-1-7 0,-4-2-8 16,-1-1-12-16,-3 1-9 0,-2-2-24 0,-3-1-15 15,-4-2-33-15,3-7-27 0,-5 0-40 0,-5 4-26 16,-4-4-42-16,1 0-51 0,-4-4-67 0,3-3-73 16,0-4-272-16,1 3-652 0,-1-5 289 0</inkml:trace>
  <inkml:trace contextRef="#ctx0" brushRef="#br0" timeOffset="287155.6167">23031 10101 301 0,'0'0'354'0,"0"0"-17"0,0-14-11 15,0 14-15-15,5-9-26 0,-1 5-17 0,4 2-25 0,2-4-30 16,3 1-14-16,0 4-24 0,6-7-17 0,2 4-22 15,-3 1-16-15,4 1-31 0,-3-1-26 16,-1 3-26-16,4 0-27 0,-9 0-25 0,4 0-31 0,-6 0-33 16,1 0-43-16,-5-1-32 0,-1 2-34 0,1-2-39 15,-7 1-239-15,6-3-504 0,-6 3 222 0</inkml:trace>
  <inkml:trace contextRef="#ctx0" brushRef="#br0" timeOffset="287280.8242">23058 10004 36 0,'-11'-2'285'15,"0"-1"-25"-15,2 1-3 0,-1-2 1 0,6 0-9 16,-1 0-23-16,4 0-14 0,1 0-22 0,4 0-21 16,5-1-28-16,3 2-34 0,8-4-53 0,8 2-74 15,2-3-102-15,4 0-262 0,5-1-416 0,-3 0 184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27:20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22498 2776 113 0,'-9'-1'298'0,"3"-2"-25"16,-2 1-16-16,3-1-8 0,-3 3-13 0,3-1-7 0,5 1-6 15,-10-4-12-15,10 4-8 0,-7-3-16 0,4 2-12 16,3 1-20-16,0 0-14 0,0 0-14 0,0 0-14 16,0 0-13-16,0 0 2 0,0 0 1 0,0 0-11 15,20 9-8-15,-9-5-8 0,8-1-4 0,1 0-6 16,7 2-7-16,4-3-8 0,1 2-1 0,6 0-7 15,0 2 2-15,17-3-7 0,-5 4-4 0,3-5-5 16,-1 2 2-16,0 2-9 0,-2-6-1 0,-13 2-14 16,3 1 11-16,-2-1-1 0,-1 1-7 15,-4-3-3-15,-2 2-4 0,1 0-6 0,-5-1 0 16,-7-1-17-16,-3 0-9 0,-3-1-4 0,-4 2-15 16,2-1-8-16,-5 0-10 0,0 0-8 0,-3 1-7 0,1 0-10 15,-5-1-13-15,0 0-20 0,0 0-27 0,0 0-27 16,0 0-28-16,0 0-41 0,0 0-229 0,-16-10-516 15,10 8 228-15</inkml:trace>
  <inkml:trace contextRef="#ctx0" brushRef="#br0" timeOffset="383.9012">23059 2565 139 0,'-2'-5'335'0,"-5"0"-18"16,5 2-12-16,-1 0-17 0,3 3-17 0,-5-5-19 0,5 5-22 15,0 0-23-15,-1-5-21 0,1 5-17 0,1-4-22 16,-1 4-15-16,0 0-13 0,22 4-9 16,-11 1-11-16,1-2-8 0,6 4-14 0,-1 4-6 15,7 2-11-15,-1 1-4 0,-2 2-3 0,1 3-4 16,0-2-10-16,-2 2-6 0,-6-5-2 0,-1 3-1 15,-1-2-1-15,0 0 2 0,-1 2-7 0,-2-1-3 0,-3 2-2 16,-4-6 1-16,1 5 4 0,-6-4-12 0,3-3 1 16,-7 7-1-16,2-7 5 0,-6 4-2 15,-1 1 2-15,-1-1-2 0,-4-3-8 0,2 2 5 16,-3-5-5-16,0 2 2 0,-4 1-3 0,7-1-7 16,-3 0 1-16,5-3-2 0,1-2-14 0,3 0-21 15,0-3-23-15,4 3-22 0,0-3-24 0,-1 1-27 0,6-3-20 16,0 0-28-16,0 0-21 0,0 0-33 15,0 0-24-15,0 0-198 0,0 0-495 0,0 0 220 16</inkml:trace>
  <inkml:trace contextRef="#ctx0" brushRef="#br0" timeOffset="1811.7076">23775 2348 168 0,'0'0'305'0,"1"-5"-16"0,-1 5-10 16,0 0-21-16,-2-4-18 0,2 4-22 0,0 0-24 0,0 0-18 16,0 0-23-16,0 0-14 0,0 0-12 15,7 9-7-15,1 3-8 0,2 3-7 0,-1-1-4 0,6 6-8 16,-2 6-14-16,1-3-1 0,-2 7-12 16,-1-5-1-16,5 3-9 0,-5-1-5 0,2-4-5 0,-3 3-4 15,2-4-2-15,-2-3-8 0,-3-4 2 0,1 4-3 16,0-5-8-16,-3 0 1 0,1-2-3 15,-3-2 0-15,1 3-6 0,0-9 5 0,-2 4 2 0,4-4-2 16,-4 0-3-16,0-2 13 0,-1 3 22 0,1-3 28 16,-2-2 0-16,0 0 10 0,0 0-11 0,0 0-10 15,10-7 2-15,-10 2-11 0,1-1-6 16,3-5-10-16,0-3 4 0,-3 0 2 0,4-4-9 16,0 1-7-16,1-8-4 0,0 0-5 0,-1 0-2 0,-1 0-9 15,5 9 6-15,-4-4-8 0,0 3-6 0,0-2 9 16,4 2-4-16,-4 2-7 0,2 4-5 0,-2-2 4 15,0 4 7-15,0 0-20 0,0 1-22 0,-1-2-31 16,-2 5-28-16,2 2-18 0,-1-1-29 16,1 1-12-16,-4 3-23 0,8 1-23 0,-8-1-15 0,12 6-11 15,-3 0-43-15,0 3-50 0,2 3-179 0,2-2-534 16,1 2 237-16</inkml:trace>
  <inkml:trace contextRef="#ctx0" brushRef="#br0" timeOffset="2673.9697">24623 2605 180 0,'-9'-6'267'0,"2"-2"-22"0,-5 5-5 16,1-4-12-16,-1 2-9 0,1 0-19 16,4 4-11-16,-5-1-16 0,3-1-17 0,-2 2-17 15,-3 2-13-15,4 3-13 0,1-2-12 0,-4 3-11 16,3 4-8-16,-1-3-7 0,-1 3-9 0,4-2-4 15,-1 3-9-15,3 0-5 0,-3 5-6 0,5-4-5 0,2-1-4 16,-1-3-11-16,2 3-12 0,2-1 0 16,0-1-14-16,3 0-5 0,-1-2-2 0,3 3-8 15,3-6-3-15,0 1 6 0,5-1-2 0,0-2 5 16,-1-1-2-16,2-1-1 0,1-4 0 0,-2 1 5 16,1-3 0-16,2-3 0 0,-6 4 1 0,6-5 2 15,-3-1 5-15,-6 2-1 0,4-2 5 0,-7 2 7 16,2-2 14-16,-2 2 5 0,0-1 9 0,-1 4 5 15,-4-4 4-15,1 7 6 0,-1-3 4 0,0 0 9 16,-1 3-11-16,1 4 0 0,-1-7-10 0,1 7-3 16,-4-6-9-16,4 6 0 0,0 0-6 0,0 0 3 15,-10 14-11-15,6-5 3 0,1-1-3 0,-1 4 1 16,4-4-3-16,-1 4 12 0,0 2-20 0,2 0 4 16,2-2 1-16,-1 0-3 0,1 0 1 0,1 0-2 15,-1-3 1-15,4 1-14 0,-3-4-5 0,1 4-3 16,0-4 5-16,-1-5-4 0,3 2 4 0,2-1 13 15,0-3-8-15,2-3-3 0,2 3 1 0,0-5 3 16,1-4-1-16,2-2-1 0,-2-1 6 0,-3-2-6 16,2-7 0-16,0-1 0 0,-2-4 5 0,2 3-2 15,-4-5-4-15,0 0 4 0,-5-4 4 0,5-3-3 16,-3 1 2-16,1 1 0 0,-2-2 7 0,1 2 5 16,-5 0-4-16,4 3 2 0,-5 1 3 0,0 11 5 15,0-2 14-15,0 6-5 0,0 3 12 0,0 1 10 16,-2 2 0-16,-2 1 0 0,4 3-19 0,0 2 0 15,-4 2-7-15,4 1-7 0,0 0 4 0,-16 10-9 16,8 0-2-16,-2 8 15 0,-3 4-13 0,2 3 0 16,-1 0-1-16,3 4-1 0,1 0-3 0,2 3-2 15,1-1 4-15,2-1 0 0,3 2-6 0,3-4-6 16,1 3-7-16,2-1-2 0,2-5-2 0,-1 1-7 16,5-5-10-16,-2-3-13 0,2-2 4 0,7 5-10 15,-4-8-1-15,4-2-3 0,-1-4-3 0,1-2 7 16,0 2-2-16,2-4 9 0,-2-3 3 0,-1 0 1 15,-1-2 5-15,0-3 2 0,-5 0 5 0,0-2 2 16,1-3 7-16,0 1-5 0,1-3 4 0,-5 1 10 16,0-1-1-16,0-2 20 0,-2 2 4 0,0 5 13 15,-3-1 11-15,0 2 12 0,-3 0 0 0,3 1-3 16,0 2-6-16,-2 1-12 0,1-1-11 0,-3 3-1 16,0 0-1-16,0 0 4 0,5 6-5 0,-2 0-1 15,-1 2-5-15,2 4 6 0,-1-4-6 0,-1 4 1 16,3 0 6-16,0-3-8 0,-1 3-2 0,1-2 3 15,-2 0-14-15,2-3-10 0,-1 3-6 0,1-4-22 16,-1 0-22-16,0-1-25 0,-2 0-22 0,2-3-30 16,-4-2-33-16,8 0-34 0,-8 0-45 0,10-5-239 15,-8 1-533-15,0-4 235 0</inkml:trace>
  <inkml:trace contextRef="#ctx0" brushRef="#br0" timeOffset="2817.9674">25201 2418 112 0,'-4'-12'234'0,"0"2"-12"15,2 3-7-15,-1 0-15 0,-1 2-21 0,3 3-15 16,-3-3-21-16,4 0-22 0,0 5-13 0,0 0-19 16,0 0-35-16,0 0-35 0,0 0-32 0,17 12-33 15,-8-7-46-15,3 2-25 0,-1-2-30 0,4 4-95 16,-3-3-260-16,7 4 116 0</inkml:trace>
  <inkml:trace contextRef="#ctx0" brushRef="#br0" timeOffset="3256.956">25547 2491 25 0,'0'0'236'16,"0"0"-10"-16,9-3 14 0,-9 3 4 0,0 0-10 16,0 0-6-16,0 0-12 0,0 0-11 0,-16-7-16 15,16 7-11-15,-13-1-19 0,6 1-23 0,-3 1-4 16,1-1-16-16,0 3-12 0,0 0-8 16,0 1 0-16,-1 1-17 0,0 0-9 0,0 2-13 0,1 2-2 15,2 0-5-15,-2-1 4 0,3 4-16 0,1-3-3 16,0 1-3-16,-2 1-6 0,6 1-1 0,0-5-5 15,-3 1-4-15,8-2-8 0,-2 5-4 0,2-2-1 16,0-4 2-16,1 2-7 0,3-2-1 0,2-3-3 16,2 1 1-16,-1-3-4 0,3-3 1 15,-1 1-3-15,1-2 1 0,-4-1 0 0,5-3 5 0,0-4-7 16,1 0 10-16,-3-2-8 0,-3-1 6 0,4-6-5 16,-2-3 0-16,-6 6 8 0,4-7-6 15,-2-1 0-15,-4-1 6 0,0-2-6 0,-2 0 4 0,0-2 3 16,-1 5 6-16,-4-1 6 0,2 7 10 15,0 1 5-15,-2 2 19 0,2 7 11 0,1-2-3 0,-3 6-1 16,2-2-5-16,1 0-6 0,-1 1-9 0,-2 5-7 16,3 2-4-16,0-5-5 0,0 5-2 0,0 0 0 15,0 0 0-15,-6 19 2 0,3-7-8 0,-2 5-1 16,4 3 9-16,-4 4-11 0,2 2 11 16,2 3-12-16,2-2 6 0,-1 0-1 0,0-3-2 0,3 4 0 15,-1-5-4-15,6 6-17 0,-3-4-38 0,0-7-31 16,4 7-30-16,2-7-45 0,1 3-48 0,2-5-70 15,0-1-264-15,2-3-583 0,3 0 258 0</inkml:trace>
  <inkml:trace contextRef="#ctx0" brushRef="#br0" timeOffset="4061.9581">26526 2455 3398 0,'-1'-5'64'16,"-3"-2"-28"-16,-4 4-25 0,2 1-9 0,-2-1-2 16,2 3-1-16,-3 0-1 0,1 0-2 0,-1 3 5 15,-1-1 4-15,0 7-1 0,3-1 0 0,1 2 3 0,-2 0 2 16,2 5 2-16,2-4-9 0,2 5 5 16,0 0-2-16,2-4 2 0,-2 4-3 0,4-3-4 15,3-1-6-15,1 0-3 0,2-5-3 0,1 3 0 16,-1-2 1-16,2-2-1 0,8 1 1 0,-8-4-2 15,3-1-2-15,-3 1 9 0,2-3-3 0,-2-3-1 16,-3 1 6-16,3-5-1 0,-3 2 2 0,0-3 7 0,-1 0 7 16,-1-2 2-16,-2-3 1 0,-3 1 9 15,2 2 7-15,-2-10-1 0,0 4-1 0,-5 1 0 16,0-1 17-16,1 1-8 0,-1 4 2 0,1-1 1 16,-1 0 18-16,-1 1-15 0,5 6 2 0,-2-4-3 15,2 3-2-15,-2 0-3 0,2-1 4 0,1 1-15 16,1 1-12-16,2 1 3 0,1 1-4 0,1 0-1 15,0 1-3-15,1 0 2 0,-6 2-4 0,13 3-6 16,-4-1 2-16,0 3-7 0,0 1 0 0,0 2 4 16,-2-1 0-16,1 3-3 0,-1 2 4 0,1-5-6 15,1 8-6-15,-4 0 14 0,2-3-7 0,-2 2 1 16,1 1 0-16,-2-2 2 0,0-2 0 0,-3-1-4 16,3 2 2-16,-1-3-6 0,-1-3 3 0,2 1-3 15,-1 0-1-15,-1-4 0 0,1 1 0 0,-1 1 2 16,1-3-1-16,2-1-3 0,-5-1 11 0,12-3-2 15,-5-4-2-15,2 2 2 0,0-2 6 0,0-1-7 16,2-6 1-16,-2 4 5 0,2-2-7 0,0-2 8 16,1 1-2-16,-2 1 3 0,-4 3 17 0,1 0-3 15,-1 1 8-15,-1 3 9 0,-1 1-14 0,1-2-3 16,-4 6-9-16,3-2 2 0,-4 2 0 0,0 0-11 16,9 7 9-16,-5-2 0 0,0 4-6 0,3 1 4 15,1 0 3-15,-3 0-5 0,7 4-2 0,-1 0 0 16,2-2 4-16,2-1 2 0,-2 2 2 0,4-3-1 15,-2-2-5-15,-2 2 6 0,4-5 0 0,0-1-1 16,-4-2-1-16,6-2-1 0,-2 0 0 0,1-2 3 16,-8-3-6-16,5 1 1 0,-2-6-3 0,4-2 4 15,-8 6-1-15,2-9 2 0,-2 6-10 0,1-5 8 16,-1 0 19-16,-1-1 18 0,-4 4 9 0,2-5 5 16,-3 4 14-16,-1 3 13 0,0 1 11 0,-2-1-1 15,-2 6-4-15,2-4-14 0,0 2-8 0,0 5-19 16,-5-2 0-16,5 2-3 0,0 0-10 0,-10 7 4 15,6 0-7-15,0 0-2 0,3 4-3 0,0 0-6 16,1 0-15-16,0 1-20 0,5 3-29 0,1 1-35 16,1-4-42-16,0 2-32 0,0-5-41 0,4 6-49 15,-2-7-71-15,0 3-75 0,1-6-278 0,-1 4-719 16,0-3 319-16</inkml:trace>
  <inkml:trace contextRef="#ctx0" brushRef="#br0" timeOffset="4696.2572">22990 4134 194 0,'0'0'373'0,"0"0"-28"16,0 0-19-16,0 0-20 0,0 0-17 0,0 0-21 0,0 0-18 15,0 0-10-15,0 0-19 0,0 0-8 0,34 3-26 16,-14-3-7-16,11 1-16 0,3 0-17 15,6 0-10-15,11 2-15 0,0 0-17 0,4 1-7 16,-17-3-11-16,1 1-9 0,1-2-22 0,-4 4-16 0,3-4-42 16,-5 1-38-16,-5-1-29 0,2 0-34 0,-8-1-29 15,5 2-42-15,-10-2-40 0,-5 0-34 0,1-4-31 16,-3 3-249-16,-3 2-571 0,-1-4 252 16</inkml:trace>
  <inkml:trace contextRef="#ctx0" brushRef="#br0" timeOffset="5001.3658">23561 3990 2666 0,'0'0'312'0,"-9"0"-99"15,9 0-57-15,-9-1-18 0,9 1-19 0,-7-2-15 16,7 2-1-16,-4-3-11 0,4 3-11 0,0 0 0 16,0 0-7-16,0 0-6 0,0 0-4 0,0 0-7 15,0 0 4-15,13 11-5 0,-4-6-10 0,7 3 0 16,2 0-2-16,1 4-3 0,-2-3-2 0,11 5-7 15,-5 3-3-15,3-2 4 0,-1 2-5 0,-2 0-6 16,0 0 1-16,0-1-2 0,-9-3-4 0,0 2-2 16,-1-4-9-16,-3 4 6 0,-2-1-2 0,-4-2 2 15,-3 0-5-15,-1-2-12 0,0-1 18 0,-8 3-2 16,-3-3-1-16,-3 2 7 0,-12 3-8 0,0-1-3 16,-1 0 1-16,-1-5-1 0,-3 1-13 0,3-5-10 15,7 4-19-15,-3-3-41 0,5-1-36 0,2 0-45 16,3 0-50-16,1-2-59 0,6 0-92 0,1-2-268 15,6 0-679-15,0 0 300 0</inkml:trace>
  <inkml:trace contextRef="#ctx0" brushRef="#br0" timeOffset="6397.3764">22581 4271 32 0,'-2'-3'300'0,"2"3"-6"0,-7-2-2 16,7 2-13-16,-1-3-9 0,1 3-21 0,0 0-17 16,0 0-12-16,0 0-21 0,0 0-23 0,0 0-16 15,0 0-16-15,0 0-18 0,0 0-11 0,13-2-10 16,-5 2-3-16,3 2-7 0,6-1 3 0,2-1-37 0,8 2 8 16,1-1-8-16,4 0 1 0,2 2-7 0,2-4 0 15,2-1-12-15,13 1-17 0,-11 0-3 16,11-1-16-16,-11 2-21 0,-4-1-14 0,3 2-35 15,-1-1-26-15,-2 2-44 0,0-2-32 0,-1 2-42 16,-1-3-57-16,-5 1-235 0,-2-1-538 0,-5-1 238 0</inkml:trace>
  <inkml:trace contextRef="#ctx0" brushRef="#br0" timeOffset="7791.3712">24742 3823 287 0,'4'-12'338'0,"-1"1"-22"15,-1 3-12-15,-2 1-21 0,3 2-5 0,-6-1-42 16,2 0-20-16,0 2-25 0,1 4-19 0,-8 0-6 16,8 0-21-16,-18 11-14 0,4-3-12 0,-8 9-6 15,-3 5-8-15,2 1-14 0,-3 0-8 0,1 4-11 16,-1-1-2-16,3 2-2 0,1 0-12 0,3-2-3 16,6 1-17-16,-2-3 5 0,5 1-7 0,7 1-21 15,1-8-4-15,4-1-23 0,5 0 25 0,2-2-11 16,7-3-19-16,3 5-13 0,7-5-4 0,3-2-11 15,3-5-7-15,3-3-6 0,-3-2-5 0,6-2-2 16,-2 1 2-16,-3-5-2 0,-2-4 1 0,-1 0 6 16,-3-2 6-16,1 3 6 0,-11-4 9 0,-1 0 13 15,6-3 14-15,-9 1 13 0,-5 2 15 0,-2-1 21 16,0 3 11-16,-3 0 20 0,-2 0-16 0,-1 0 15 16,0 4 21-16,-1 0-3 0,0 2-14 0,-3 2 0 15,-1 1-9-15,5 2-3 0,-9 0-8 0,4 4-7 16,-2-1 4-16,2 7-17 0,-1-3 0 0,2 4-6 15,1 1-2-15,3 5 2 0,0-2-11 0,4-2-4 16,0 1-16-16,5 2-3 0,1-3-6 0,1 4-4 16,4-5 1-16,-1 0-9 0,1 0-6 0,1-4 3 15,-4-2-1-15,1-1 3 0,0-2 4 0,0-2 4 16,-4 2 0-16,3-4 2 0,-3-2 3 0,-1 0 8 0,0-1 7 16,-1-2-2-16,-3-2-1 0,1 0-2 15,-5-2 11-15,0-4 2 0,0 4 4 0,0-2 9 16,-4-5 2-16,3 3-1 0,-3-1 3 0,0 3 6 15,3 0-1-15,-3 2-1 0,1-2-3 0,1 3-1 16,2-2-5-16,0 2 8 0,2 0 5 0,-2 4-15 16,3-3 1-16,1 1-4 0,0 1-10 0,1 2 6 15,4 0 3-15,-4 0-2 0,8 1-7 0,-3 6-2 16,-1-3-4-16,5 1 2 0,-3 3 2 0,1 1-6 16,-2 2 3-16,1-2 2 0,0 6-5 0,-2-5 15 15,1 5-5-15,-1 0-9 0,-1-1-1 0,2 2 4 16,-3-2 8-16,0-2-14 0,-4 3 1 0,3-2-9 15,-5-3 9-15,3 0 0 0,-2-2 5 0,0 2-3 16,-1-3 1-16,2 2 1 0,-2-2 6 0,-1-3 9 16,5 2 5-16,-5-2 4 0,0 0 4 0,0 0 2 0,9-6-11 15,-5 2 20-15,-3-3-18 0,7-2 6 16,-2 2 6-16,-2-1-3 0,1-2 3 0,-1 4 2 16,0-3 0-16,1 1 0 0,-2 2-6 0,2 1-4 15,-5 1 8-15,2-1-4 0,1 2-9 0,-3 3-6 16,4-5-6-16,-3 3-4 0,-1 2-14 0,0 0 13 0,0 0-4 15,4 12 6-15,0-8-15 0,-2 4-4 0,2-2 4 16,4 2-1-16,-4 2-15 0,2-2 3 0,-1 1-4 16,3-1 7-16,-2-3-8 0,0 2-11 15,4-1 12-15,-5-3-10 0,5 2 16 0,-3-2-1 0,-1-2 6 16,1-1 6-16,0 0 1 0,2 0-5 0,-2-1 4 16,2-2 3-16,0 0-1 0,0-1 3 0,0-1-2 15,-4 3 0-15,1-1-7 0,1-1 5 16,-1 1-5-16,-2-2-6 0,5 0-11 0,1 0-9 0,-2 0 2 15,1 1 2-15,-2 0 1 0,0 1 1 0,2-3 6 16,-1 2 10-16,0-1-12 0,0 0 5 0,-3 1 5 16,2-1 3-16,-2 2 10 0,0-2 5 0,0 2 6 15,0-2 4-15,0 1 3 0,0-1 1 16,-1 1-4-16,0 3 9 0,2-1-11 0,-6 2-3 0,0 0 7 16,8 4 5-16,-5 4 19 0,-1-3 9 0,2 8-8 15,-1 4-18-15,-1 0 19 0,-2 9 1 0,5 0-10 16,-4 0 3-16,2 2-17 0,-2-2 13 0,1 3 0 15,0-4-8-15,-2 2-16 0,0-6-22 16,0-2-11-16,0 2-13 0,4-3-16 0,-3 1-20 0,-1-7-18 16,0 3-11-16,0-1-16 0,0-2-14 0,0-3-6 15,0 2-8-15,0-6 0 0,-4-1 6 0,3-2 16 16,-3 1 3-16,4-3 18 0,0 0 4 0,-15-7 13 16,11 4 21-16,0-4 19 0,1-2 22 0,-3-4 17 15,6-3 6-15,-4-3 19 0,2-6 11 0,2-1 8 16,2-3 7-16,0 0 11 0,2 0 15 0,0 1 10 15,1-1 7-15,2 2 9 0,3 1 0 0,-4 2 10 16,5 0 2-16,1 2 5 0,-1 6-9 0,6-4-9 16,-2 6 4-16,-2-2-12 0,3 7 2 0,2-3-1 15,-4 2-11-15,3 3-16 0,-7 3 15 0,4 1 0 16,-2 1-6-16,-2 2-2 0,-3 2 9 0,1 1-4 16,-3 1 4-16,1 1-1 0,-4 4 2 0,-1-2-3 15,-2 4-6-15,-1-1-3 0,-5 4-12 0,-3 2 0 16,2-7-6-16,-3 5-13 0,-1 0-16 0,1-2-18 15,-4 0-32-15,7-3-35 0,-5 2-36 0,3-3-34 16,2-2-35-16,0-1-29 0,3 1-39 0,0-2-29 16,5-4-33-16,4 2-254 0,-4-2-607 0,0 0 269 15</inkml:trace>
  <inkml:trace contextRef="#ctx0" brushRef="#br0" timeOffset="8413.016">26129 3984 101 0,'5'-7'352'0,"-3"1"-29"0,0-1-32 0,-1 2-18 15,-1 1-14-15,-1-1-17 0,1 5-11 0,-4-5-16 16,4 5-25-16,-12 0-15 0,12 0-17 0,-10 8-22 16,6-2-8-16,-1-1-13 0,0 5-10 0,1 0-12 15,0 1-15-15,4-1-21 0,0 3-14 0,0 1-18 16,4-4-13-16,-3-1-18 0,2 3-7 0,2-4-5 16,1 0-8-16,1 1-5 0,0-5 0 0,-1 0 3 15,1-1 1-15,4-2 1 0,0-2 3 0,-1-2 4 16,1 0 1-16,-1-1 6 0,-1-2 1 0,0-3 6 15,-1 2 18-15,0-1 13 0,-3-1 5 0,3 1 8 16,-7-1 2-16,8 1 22 0,-5-1-6 0,-3 5-5 16,2-3 8-16,-1 1-2 0,-2 2-8 0,3 0-7 15,-2 0-12-15,-1 1-9 0,0 3 3 0,0 0 1 16,0 0-9-16,0 0-9 0,0 0-2 0,0 0-9 16,7 12-1-16,-5-8-12 0,1 0-5 0,2 4 3 15,-3-7-1-15,1 4-1 0,1-1 5 0,2-1-1 16,-1 0 3-16,3-1 0 0,-2 0 9 0,1-1-2 15,3-2-2-15,0 1 6 0,0-2 4 0,1-3 2 16,1 1 1-16,-7 0 2 0,4 0 9 0,-1 3 8 16,-3-3 2-16,0-1 5 0,0 3-5 0,-1 0 5 15,0 2-23-15,-4 0 0 0,5-3 0 0,-5 3 1 16,10 3-1-16,-7-1 1 0,2 4-3 0,3 0 0 0,-2-3-4 16,3 6-15-16,1-4-7 0,-2 0-3 15,2 2-3-15,2-3 4 0,-1 1 3 0,2 0-2 16,-3-2 1-16,2-2 0 0,-1 1 0 0,-2-2 0 15,3-3 11-15,-1 1-2 0,-1-3-1 0,2 2 1 0,-2-1 7 16,-1-4 4-16,1 3 4 0,-1-2 4 0,-4-1-1 16,1 4 3-16,1-8 5 0,-3 7 10 15,-2-2 11-15,2-1 1 0,-1 2 5 0,-2 1-10 16,-1-4-4-16,0 3 0 0,-1 1 0 0,1 0 3 16,-3 2-12-16,2-1 0 0,1 4-14 0,-3-7 8 0,3 7-5 15,-5 0 4-15,5 0-10 0,0 0 3 0,-6 7 4 16,6-7-3-16,1 6 5 0,3-2-19 15,-3 0-9-15,-1-1-11 0,3 1-16 0,-2 0-22 16,0 0-17-16,3 0-28 0,-1-1-33 0,1-2-47 0,2 1-51 16,-1-1-304-16,-5-1-590 0,14 1 262 0</inkml:trace>
  <inkml:trace contextRef="#ctx0" brushRef="#br0" timeOffset="10726.0302">27686 3704 64 0,'-9'-9'305'16,"-1"-2"-1"-16,1 4-28 0,0-9-10 0,0 5-20 16,4 0-18-16,-2 2-4 0,0-3-9 0,4 4-21 15,1-1-16-15,1 0-18 0,2 0-22 0,0 3-14 16,4-4-3-16,-2 6-21 0,1 1-1 0,1-1-22 16,4 3-10-16,0 1-10 0,2 4-1 0,2 0-10 15,1 4-1-15,1 4-6 0,-2 2-3 0,-4 2-7 16,4 6-2-16,-7 4-4 0,2 4-6 0,-7-5 3 15,-1 2-4-15,0 3-4 0,-5-4-8 0,-3 3 3 16,2-3-2-16,-8 0-7 0,-1-5-3 16,-3 1-2-16,-3-2 3 0,2 0-3 0,-5-5-4 0,5-3 2 15,0-3 3-15,-2-1 2 0,1-2-2 0,-1-3 5 16,2-1 0-16,6 0 0 0,-1-2 7 0,3-2 2 16,-2 0 6-16,5-1-2 0,-1-3 6 0,3-1 10 15,-3 2 0-15,5-6-3 0,2 2-8 0,0 4 8 16,2-3-11-16,3-2-1 0,1 2 10 0,2-1-9 15,-1 5-5-15,3-3 2 0,1 4-4 0,2 3-1 16,-2-3 1-16,2 6-9 0,1-1 3 0,1 2-5 16,-3 2 6-16,8 0-2 0,-5 3 0 0,2 2 5 15,2 1 0-15,-3 1-4 0,0 2-7 0,4 3-15 16,-5-2-17-16,1-2-24 0,5 7-30 0,0-4-30 16,-4-2-29-16,7 3-35 0,1-4-50 0,3-1-33 15,-1 0-210-15,1-3-518 0,3 0 229 0</inkml:trace>
  <inkml:trace contextRef="#ctx0" brushRef="#br0" timeOffset="11736.8749">28578 3880 284 0,'-4'-13'295'0,"-1"5"-17"0,1-2-18 0,-1 6-16 0,-2-4-19 16,0 5-19-16,-4 0-17 0,0 3-12 15,-1 0-12-15,-1 3-10 0,-6 3-18 0,5 0-6 0,0 7-21 16,-2-1-13-16,1 1-4 0,2 4-8 0,-1-1-12 16,5 1-3-16,0-2-8 0,5 0-4 0,-4 2-14 15,6-2-2-15,2 2-15 0,4-5-10 0,2 5-13 16,3-3-4-16,-1-4-9 0,11 1-15 16,-1-3-4-16,10 3-7 0,2-2-7 0,0-5-6 0,2-4-4 15,-4 0 1-15,3-4-2 0,-4-1 3 0,1-2 6 16,-1-1 0-16,-2-2 2 0,-7-1 8 0,-1 1 2 15,3-7 6-15,-4 5 3 0,-2 0 11 0,-3-5 5 16,0 3 17-16,-1-1 12 0,-3 3 15 0,-2-1 9 16,2 1 11-16,-3 3-4 0,-4 2 6 0,0-1-6 15,0 3-2-15,-3 0-3 0,-5 2-7 0,3 2-5 16,-5 1-4-16,1 1 3 0,-4 3-7 0,1 0-6 16,1 4 0-16,-4 1 4 0,2 1-16 0,0 4 2 15,2-1 2-15,2-1-5 0,3-1-4 16,0 3-2-16,3-2 1 0,1 0-15 0,1 0-4 0,-1-2-1 15,5 1-2-15,0-4-3 0,2 0-1 0,0-2 3 16,0 0 2-16,4 0-2 0,-1-5 4 0,2 3 2 16,0-5-1-16,4-1 5 0,-3 0-2 0,1-2 2 15,-1-3 4-15,-1-1 0 0,3 0 9 16,-1-3 5-16,1-2 2 0,-8 5 5 0,3-2 5 0,-3 4 13 16,0-2 8-16,-1 3 3 0,-4-1 0 0,0 3-2 15,5 1-10-15,-4-1-4 0,-1 4-5 0,0 0 0 16,0 0-8-16,0 0 8 0,0 0-14 0,0 0 3 15,-15 11 0-15,14-4 0 0,-2 0-5 0,1 2-10 16,0-3 5-16,-3 6-6 0,5-4 3 0,0 4-5 16,0-3 1-16,3-1-2 0,-2-1-7 0,-1 0 2 15,1 0 0-15,3-2 2 0,0-2 5 0,0 0-1 16,1-2 1-16,4-1-4 0,1 0 1 0,-2-2 6 16,6-1-2-16,-1-2 0 0,5 0 4 0,-3-2-1 15,3-2-2-15,-1 0 6 0,-1 1 1 0,-2-1 6 16,-4 1 5-16,2 2 2 0,-3-2 14 0,1 4 11 15,-4 0 0-15,1 0-8 0,-2 1-7 0,0 1-7 16,0 1-2-16,-5 1-2 0,8 1-2 0,-8-1-5 16,4 5 5-16,-2 0-10 0,1-1 8 0,-2 4-11 15,-1 1 9-15,1 0-5 0,-1 2-1 0,-1 1-1 16,1 3 1-16,-3-2-3 0,1-1 0 0,-1-2 7 16,1 2-4-16,-1-1-1 0,1 0 1 0,-2-1 4 15,1-3-4-15,2-3-1 0,-3 4 3 0,4-3 3 16,-1-2-2-16,1-1 5 0,0-2 0 15,-1 7-6-15,1-7 7 0,0 0-4 0,0 0 1 16,0 0 4-16,14-12-12 0,-7 3 2 0,4 0-3 0,1-2 2 16,2 0-4-16,3 0-17 0,-2-2 8 0,3 2-8 15,6-6-3-15,-2 2 5 0,-6 1-9 0,5 0 5 16,-3 2 5-16,-4-3-4 0,2 5 10 0,-3 1-2 16,-2 2-1-16,-2 3 2 0,-4-1 4 0,2 0 3 15,-1 0-2-15,-3 4-2 0,1-2-4 0,-4 3 0 16,0 0 2-16,0 0 2 0,0 0-1 0,0 0 3 15,0 0-1-15,-5 12-6 0,1-6 8 0,0 2 0 16,2 1-1-16,-1 0 3 0,0 0 2 0,3-1-5 16,0 4 1-16,0-5 8 0,1-1-4 0,4 2 7 15,-3-2-5-15,2 1 8 0,-1 0-18 0,1-5 8 16,1 3 5-16,-1-2-9 0,2 0-12 0,0-1-11 16,2 0-15-16,-1-1-28 0,5 0-39 0,-5-1-27 15,-1-2-42-15,1 0-58 0,5-1-62 0,-3 1-192 16,0-1-530-16,1-2 234 0</inkml:trace>
  <inkml:trace contextRef="#ctx0" brushRef="#br0" timeOffset="12533.8837">30170 3960 3250 0,'-5'2'-8'0,"-2"-2"9"0,-1 1-18 15,-1-1 5-15,1 3 6 0,-2 1-5 0,1 0 7 16,1 3 0-16,3-1 1 0,-1 3 10 16,2 2-2-16,-2-1 4 0,3 3 4 0,3-1-1 0,1-2-1 15,3 4 4-15,1 1-6 0,4-1-2 0,-2-3 4 16,4 1-2-16,3 0-2 0,0-3-1 0,-3-2-2 16,5 0-1-16,-7-1-5 0,5-2-4 0,0-4-3 15,-1 0 7-15,-1 0-6 0,-2-5 5 0,0-3-1 16,0 3-2-16,-1-6 0 0,-3 2 0 0,3-4 0 15,-3-3 1-15,-3 5 3 0,1-6-4 0,0-2 3 16,-4 0 10-16,-4 1 4 0,-1-3 6 0,-1-3 1 16,-1 7 9-16,-7-6 14 0,7 8 2 0,-4 0 1 15,1 1 5-15,4 4-4 0,-3 0-4 16,1 2 0-16,1 3-1 0,1 0-11 0,3 1-7 16,-4 0-10-16,6 1-3 0,1 3-3 0,-4-2-3 0,4 2-9 15,0 0 1-15,0 0-1 0,12 6-8 0,-6-3 0 16,5-1-4-16,-2 0-1 0,6-2 0 0,-2 0 2 15,4-2 5-15,2-3-4 0,-5 1 10 0,6-2-1 16,-3-2 2-16,-8 2-1 0,3 1 4 0,-2-4-2 16,0 4 10-16,-2-1 7 0,1-1 5 0,-1 1 11 15,-3-2 0-15,-1 6 1 0,1-4-13 0,-1 5 0 16,-2-2-10-16,-2 3 0 0,4-2 1 0,-4 2-2 16,-2 12-1-16,0-3 3 0,-2 7 0 0,0 3-2 15,2 8-4-15,-1-1 2 0,3 0 5 16,0 1-2-16,2 0-2 0,0 0-3 0,-1-2 1 0,3 0-5 15,0-7 2-15,0-2-7 0,0 1-7 0,-2-4-5 16,2-1 0-16,-1-1 4 0,1-1-1 0,-3-3 6 16,0-2 0-16,2 0 3 0,-1-1-1 15,2-3 3-15,-4-1 9 0,0 0-5 0,0 0 2 0,5-7-2 16,-5 2 6-16,0-1-1 0,0-4 3 0,1 4 7 16,-1-5 5-16,0 1 7 0,-1-1 0 0,1-2 2 15,1 4-2-15,-1 0-1 0,0 1 3 0,-1 2-6 16,2-1-2-16,-1 2-9 0,0 2-12 0,0 3-18 15,2-3-6-15,-2 3-9 0,0 0-21 0,0 0-40 16,10 11-40-16,-8-4-49 0,4-3-64 0,0 3-278 16,-2 0-568-16,2 1 251 0</inkml:trace>
  <inkml:trace contextRef="#ctx0" brushRef="#br0" timeOffset="14607.7832">31418 3695 33 0,'0'-3'327'0,"-2"-1"-24"0,0 0-25 16,2 4-23-16,-2-4-6 0,2 4-30 0,0 0-23 15,-4-2-20-15,4 2-17 0,0 0-8 0,0 0-21 16,0 0-13-16,0 0-8 0,0 0-6 0,-11 6-7 15,9-3-7-15,0 2-5 0,0-1-6 0,-1-1-1 16,1 4-4-16,0 0 9 0,-2-4-4 0,2 6-7 16,-1-1-3-16,-2 1-10 0,3 0 3 0,-1 0-11 15,1 2-1-15,-2 0-1 0,0 0-11 0,1 1 3 16,1-1-6-16,-2 0-4 0,-1-1 2 0,2-1-6 16,0 3 0-16,0-3-1 0,-1 2-9 0,1-6 1 15,1 1-5-15,-1-2 7 0,1 2-4 0,-1-1-8 16,2-3 0-16,0 2 1 0,-2 2 3 0,2-4 0 15,0 3-8-15,1-5 4 0,1 5 3 0,-1 0-1 16,0-3 1-16,1 2 0 0,-1-4-6 0,6 6 8 16,-2-2 1-16,1 2-3 0,-1-6 1 0,0 2-7 15,0 3 6-15,2-3-5 0,-3 1 0 0,1 1-2 16,-2-2 0-16,1 0 0 0,-3-2 3 0,2 3 3 16,-2-3-8-16,4 2 6 0,-4-2 1 0,0 0 0 15,0 0 0-15,5 2-4 0,-5-2 4 0,0 0-5 16,0 0 4-16,0 0 5 0,0 0-3 0,0 0 5 15,0 0-5-15,0 0 2 0,0 0 3 0,0 0-3 16,0 0-4-16,0 0 1 0,-11-12 3 0,7 8-1 16,1 0-2-16,1 1 2 0,-1-1 1 0,-2-3 15 15,2 1-20-15,-1-1-4 0,0 0 7 0,-1-3-9 16,-1 4 10-16,0-2-1 0,2 3-12 0,1-1 1 16,-3-2 6-16,-1 3 2 0,-3 0-8 0,1 1 4 15,-2 1-6-15,-3 3 8 0,0 0 0 0,-4 2-4 16,4 3 0-16,0-5 1 0,-2 7-4 0,2-5 1 15,-3 6 0-15,0 1 4 0,7 0 6 0,-3 2-3 16,3 3-7-16,1-1 7 0,1 0-7 0,-2 1 5 16,4 1-3-16,1 3 6 0,2-4-8 0,2-2-1 15,1 5-11-15,0-5-3 0,0-1 7 0,1-1-13 16,6-1-2-16,-5 3 4 0,6-5 10 0,1-1 4 16,0 0-8-16,0 0 9 0,2-2-8 0,-1 1 2 15,2-3 7-15,2 0-5 0,-4 0 0 0,3-4 8 16,-2 1-4-16,2-1-2 0,1 0 16 0,-5-4-9 15,4 1-9-15,-3-1-8 0,-1-3 4 0,4 2 6 16,-3-6-3-16,2 0-7 0,-1 1 8 0,-2-3 1 16,1 0-3-16,-1-2-1 0,-1 1 5 0,0 1-4 15,-3-1 9-15,0 5-5 0,1-5-2 0,-1 8 3 16,-1-4 2-16,1 4 1 0,-3-1 7 0,-2 4 4 16,1 0-4-16,0 1-8 0,0 1 6 0,1-1 8 15,0-1-17-15,-2 5 3 0,0 0-3 0,0 0 5 16,0 0-5-16,0 0 3 0,0 0-7 0,0 0 7 15,-4 16-1-15,4-10 2 0,-3 3 2 0,3 1-2 16,-2 1 3-16,0 0 2 0,-1 4-7 0,3 2 11 16,-1 0-8-16,2 0 5 0,0-1 0 0,3 1-3 15,0-3 9-15,3 2 7 0,-1-2-16 0,0-1 2 16,-1-3 1-16,4 0 1 0,0 0-5 0,0-2 6 16,0-2-12-16,4 1-7 0,-3-1-3 0,2-2-1 15,0-1-5-15,5-3 15 0,-3 0-7 0,3 0 0 16,1-3 5-16,-2-2-3 0,2 0-5 0,-3-2 8 15,3-1 1-15,-2-1 1 0,-4-2 1 0,2 4 1 16,-6-1 1-16,2-7-4 0,2 2 6 0,-6 4 3 16,-1-3 9-16,-1 3 11 0,-1-4-10 0,-2 3 3 15,-1 1 6-15,-1-3-3 0,-2 3-1 0,1 4 4 16,0-2 4-16,-3 1-3 0,4 2 1 0,-8 0-12 0,5 0 3 16,-1 3-5-16,0-1 5 0,-3 2-7 15,8 0 4-15,-15 4 0 0,7-1-4 0,3 1-4 16,1 1 7-16,-6 0-14 0,6 4 16 0,-1-2 8 15,-1 2-15-15,1-1 0 0,3 4-1 0,2-3 3 0,0 2 0 16,-3-2 3-16,6 1-6 0,-3 0 7 16,2-1-3-16,2-4-4 0,3 3 2 0,-2 1 3 15,4-4 14-15,1-1-21 0,3 3 0 0,-3-5-2 16,2 3-3-16,1-1-1 0,1-4 1 0,-3-2-4 16,3 1-2-16,3-3-6 0,-2 1 6 0,-3-3 9 0,3-4-1 15,-1 2-7-15,-1-5 4 0,2 1-3 16,-6-2-5-16,5-3 2 0,-6 0-7 0,2-9 16 15,0 1-10-15,-2-1 3 0,-3 1 1 0,0-3 2 16,2-1-1-16,-2 1 2 0,-3 3 3 0,2 0-5 0,-4 4 4 16,5-4 13-16,-3 5 12 0,-1 2-6 0,-1 7 6 15,1-1 3-15,-1 2-4 0,0 5 3 0,0-2-6 16,0 0-10-16,0 5 3 0,0 2-4 0,0 0 10 16,0 0-4-16,0 0-8 0,-10 11-3 15,7-2 3-15,-2 0-1 0,-1 7 2 0,-2 2-4 0,4-1 8 16,-2 8-6-16,-3-2 2 0,1 4 2 0,5 0 2 15,-3-1 3-15,3 0-11 0,-1 0-4 0,1 2 5 16,0-2-14-16,6 0-8 0,-2 0-12 0,3 0 2 16,0-8 2-16,0 1-2 0,1-2-8 0,3 0 2 15,2-1-9-15,0-2-6 0,2-3-5 0,3-2-4 16,3 0 3-16,-8-3 32 0,11-2-2 0,-9-3 3 16,1 0-9-16,5-2 13 0,-5 0-2 0,1-1-7 15,3-6 13-15,-5 2 0 0,1-2 5 0,1-4-11 16,-7 4 7-16,0-3 22 0,1 1 2 0,-2-1 9 15,-1-1-3-15,-1 2 10 0,-1-1 17 16,-2 1-7-16,0-1 13 0,-2 4-7 0,0-1-5 0,-2 3 1 16,2 1-6-16,-4-3 5 0,1 4-27 0,-1 1 3 15,0 2 9-15,5 0-3 0,-12 1 2 0,8 2-6 16,-1 2 3-16,-1-2-4 0,0 3 1 0,3-1-18 16,-1 2 27-16,0 1-6 0,0 1-9 0,4 1 0 15,0 0-4-15,2-2 8 0,0 1-13 0,2 1 9 16,0-3-4-16,1 1-5 0,0-1 7 0,5 1-11 15,-2-3 13-15,1-1-10 0,4 1 0 0,0-2 7 16,-1-1-2-16,1 1 2 0,0-3 1 0,2-3-3 16,-2 1 2-16,1-2-10 0,2-3 3 0,-4 3-3 15,6-4-11-15,-3-3 4 0,-2 0-8 0,1-1-4 16,3-3-5-16,2-2-6 0,-6 0 5 0,2-6 4 16,1-2 2-16,-3-3 2 0,2 2-2 0,-5-2 0 15,-3-4 9-15,1 3 8 0,-3 0-11 0,-1 3 33 16,-2 6 4-16,0 1 18 0,2 0 0 0,-4 2-3 15,1 0 0-15,-2 0-2 0,1 8 5 0,0-1-6 16,0 0-4-16,0 4-1 0,-2-2-18 0,2 4 21 16,0 0-6-16,0 1-5 0,0 3 0 0,-2-7-16 15,-2 5-11-15,4 2 17 0,0 0 2 0,0 0 3 16,-9 8-2-16,5-4-2 0,0 4 1 0,2 1-17 16,-3 2 7-16,-1 0 8 0,-1 4-12 0,-1 3 11 15,1 8 2-15,-1-6 3 0,-1 5-18 0,4 3-2 16,0-3 28-16,0 1-8 0,-3 3-5 0,4-2 3 15,3 0-5-15,-3-2 6 0,0 0 1 0,3 3 3 16,0-7-11-16,2-3 9 0,0 0-2 0,-1 0-7 16,0-1 3-16,3-5 1 0,-2 2-17 0,4-3 0 15,-5-2 11-15,4 0-1 0,-1-2 0 0,0-2-5 16,0-3 7-16,-2 4-4 0,2-5-23 0,-3-1-18 16,6 3-29-16,1-3-25 0,-7 0-29 0,5-4-44 15,1-3-52-15,-3 2-80 0,-1 0-248 0,3-6-594 16,-5 2 263-16</inkml:trace>
  <inkml:trace contextRef="#ctx0" brushRef="#br0" timeOffset="15013.4565">32263 4013 253 0,'0'0'293'0,"0"0"-24"0,-1-1-19 15,1 1-28-15,9-4-23 0,0 4-21 0,5 2-18 16,4 0-19-16,1-2-29 0,3 1-25 0,-2-1-29 15,1 5-34-15,-1-5-25 0,4 3-26 0,-8-2-24 16,4 2-20-16,-2 0-15 0,-4-3-2 0,-1 4 6 16,1-3 40-16,-5-1-23 0,1 0 15 0,-2 1 21 15,-8-1 16-15,11 0 15 0,-5 0 19 0,-1 1 18 16,-5-1 8-16,8-2 6 0,-8 2 14 0,6-1 5 16,-6 1 0-16,3-4-8 0,-1 1-9 0,-2 3 2 15,1-8-8-15,-1 8 4 0,0-4 12 0,1-1-4 16,-1 1 1-16,-1-1-3 0,-2 2-2 0,2-1 8 15,-1-1 3-15,-1 2-4 0,-1-1 0 0,-1 1-3 16,0 0-12-16,0 2 2 0,-3 0 11 0,-2 1-2 16,1 0 2-16,0 3-4 0,-1 1-4 0,-3-1-4 15,2 4 3-15,-1 0-3 0,3 2-15 0,0-1 5 16,3 4-5-16,0-4-22 0,2 4 24 0,1-3-11 16,4 3-1-16,1-1-4 0,0-3 1 0,2 3-4 15,2-2-6-15,0-1-7 0,3 0-14 0,0-1-9 16,1-1-20-16,1-3-28 0,-2 0-33 0,5-3-38 15,-5 1-45-15,5-2-58 0,-4-1-255 0,2-2-535 16,-1 0 236-16</inkml:trace>
  <inkml:trace contextRef="#ctx0" brushRef="#br0" timeOffset="16808.0115">32896 3950 3134 0,'0'0'137'0,"0"0"-49"0,0 0 16 0,0 0 28 0,8-19 37 16,-8 19-22-16,0 0-26 0,0 0-31 0,0 0-20 16,0 0-16-16,0 0 8 0,0 0-3 15,0 0 12-15,0 0-10 0,2 50 9 0,-6-23-10 0,0 3-5 16,-1 3-3-16,0 1-5 0,2-1-8 0,-1-1 7 15,-3 3-12-15,1-2-12 0,-3-3-7 0,3 1-25 16,-1 0-17-16,-1-5-18 0,3 1-20 0,-1-10-22 16,2 0-20-16,-1-2-8 0,1-5-7 15,-1-2-12-15,1 3-4 0,0-4 5 0,1-2 0 0,-2-3 5 16,2-2 3-16,3 0-1 0,0 0 4 0,-8-9 9 16,8 0 12-16,0-3 10 0,5-4 11 0,1-1 0 15,1-1 10-15,-2-5 7 0,7-3 14 16,-3-3 14-16,3 2 13 0,3-4 8 0,-3-2 9 15,8-10 21-15,-8 7 11 0,6-7 13 0,-4 11 12 0,-1-2 21 16,1 5 6-16,-1 2 5 0,2 3 3 0,-1 2-3 16,-1 0 1-16,-3 8 3 0,2-1-7 0,-2 9-3 15,-10 6-4-15,20-16-22 0,-3 4 23 0,-17 12-2 16,17-5-10-16,-17 5-7 0,0 0-1 16,25-4-3-16,-25 4-7 0,0 0-2 0,0 0-3 15,23 25-6-15,-22-11-3 0,-1-14 4 0,0 26-6 0,-1-7 2 16,-3-2-1-16,0 0-13 0,-2-1-4 0,-2 0 2 15,1 1-18-15,-2 0 27 0,0-3-24 0,9-14-5 16,-13 23-2-16,7-14-3 0,6-9 2 0,-13 14-5 16,13-14-8-16,0 0 5 0,-9 11 2 15,9-11-10-15,0 0 12 0,0 0 2 0,0 0-3 0,0 0 2 16,0 0-1-16,0 0 0 0,0 0 3 0,0 0-4 16,0 0-2-16,52-25 6 0,-52 25 1 0,18-7-8 15,-18 7 7-15,0 0-1 0,25-7 3 0,-25 7 3 16,0 0 0-16,0 0 0 0,0 0 8 15,26 16 1-15,-26-16-7 0,7 15-9 0,-7-15 0 16,1 21 14-16,-1-21 3 0,-4 21-1 0,4-21-1 0,-4 21 6 16,4-21 1-16,-5 17-5 0,5-17-5 15,-5 15 7-15,5-15-3 0,0 0 4 0,-13 13-3 0,13-13 7 16,0 0-5-16,0 0-4 0,0 0 5 0,0 0-7 16,0 0 0-16,0 0-4 0,0 0-15 15,0 0 13-15,0 0-4 0,27-46-1 0,-18 37-1 0,5-4-3 16,-1 1-4-16,1 1 13 0,-14 11-1 0,17-17-7 15,-17 17 4-15,14-13 0 0,-14 13-1 0,10-9 1 16,-10 9 1-16,0 0-1 0,0 0 1 16,0 0 0-16,0 0-1 0,0 0 5 0,0 0-4 15,0 0 4-15,0 0-1 0,0 0 6 0,6 36-2 0,-6-36-5 16,4 19 3-16,-4-19 3 0,8 16-3 0,-8-16-1 16,0 0 3-16,9 13 0 0,-9-13 2 0,0 0 3 15,0 0-3-15,0 0 2 0,18 6-15 16,-18-6 19-16,0 0 4 0,0 0 6 0,0 0 2 15,0 0-1-15,0 0 13 0,0 0-12 0,0 0-3 16,14-34 4-16,-14 34-3 0,0 0 4 0,0 0-12 0,-9-23-2 16,9 23-10-16,0 0-12 0,0 0-11 15,-12-18-18-15,12 18-15 0,0 0-19 0,0 0-24 0,-7-14-17 16,7 14-21-16,0 0-15 0,0 0 3 0,0 0-13 16,0 0 2-16,0 0 0 0,19-18 22 15,-19 18 1-15,0 0 13 0,18-7 16 0,-18 7 25 0,0 0 29 16,20-9 26-16,-20 9 34 0,0 0 33 0,0 0-4 15,0 0 20-15,19-8 10 0,-19 8 2 0,0 0 4 16,0 0-16-16,0 0 0 0,0 0-11 16,0 0 5-16,0 0-6 0,0 0 10 0,0 0 2 15,0 0-3-15,0 0-5 0,0 0-3 0,0 0-1 16,0 0-2-16,-5 42 5 0,5-42-7 0,0 14-3 0,0-14-4 16,5 17-1-16,-5-17-1 0,5 14-4 0,-5-14 1 15,9 12-5-15,-9-12 1 0,14 10-3 0,-14-10-2 16,0 0-1-16,22 9-3 0,-22-9-3 15,0 0 0-15,26 3 3 0,-26-3 2 0,0 0-6 16,0 0 0-16,0 0-3 0,36-14 4 0,-36 14-5 16,11-11 4-16,-11 11 8 0,0 0 3 0,9-19-2 15,-9 19 4-15,0 0 4 0,0-17 0 0,0 17-2 0,0 0-7 16,0 0 2-16,0 0-9 0,0 0 2 0,0 0 1 16,0 0-5-16,0 0 3 0,0 0 0 15,0 0-3-15,0 0 2 0,0 0-1 0,0 0-4 16,0 0-9-16,0 0-6 0,0 0-1 0,0 0 2 15,-17 45-3-15,17-45-3 0,0 0-8 0,0 0 5 16,21 15 1-16,-21-15 0 0,0 0 4 0,21 4 0 0,-21-4-1 16,0 0 8-16,0 0-5 0,0 0 1 15,0 0 3-15,0 0 2 0,45-15-1 0,-45 15 8 16,0 0 1-16,14-12 4 0,-14 12 6 0,0 0 2 16,0 0 8-16,8-15-6 0,-8 15-2 0,0 0-2 15,0 0-6-15,0 0 7 0,0 0-1 0,0 0-2 16,0 0 0-16,0 0-2 0,0 0 4 0,0 0-5 15,0 0-3-15,0 0 3 0,0 0 1 0,-44 34 0 16,44-34-10-16,0 0-2 0,0 0 4 0,-5 15 0 16,5-15 0-16,0 0 1 0,0 0-1 0,0 0-1 15,0 0 3-15,0 0-1 0,0 0-1 0,0 0 5 16,0 0-2-16,0 0-3 0,42-42-2 0,-34 33 7 16,-8 9-2-16,15-22 0 0,-7 7 0 0,-3 1-4 15,-5 14 18-15,13-24-7 0,-7 11 1 0,-6 13 1 16,9-22 9-16,-5 11 9 0,-4 11-5 0,0 0-8 15,9-14 9-15,-9 14-14 0,0 0-8 0,0 0 3 16,0 0-4-16,0 0 0 0,0 0 1 0,0 0 4 16,0 0-1-16,0 0-2 0,-19 43-1 0,14-26-2 15,-3 0 1-15,4-1 0 0,2 0-3 0,-1 1-1 16,-1 0-6-16,3 0-7 0,1-17-9 0,0 27 1 16,0-27 0-16,1 25-5 0,3-15-1 0,-4-10 4 15,7 17 0-15,-7-17 2 0,10 12 3 0,-10-12 5 16,0 0-7-16,17 9 5 0,-17-9-4 0,0 0 1 15,0 0 2-15,0 0 1 0,0 0-3 0,0 0 7 16,0 0-1-16,44-21 2 0,-44 21 1 0,0 0 3 16,14-13 4-16,-14 13-1 0,0 0 3 0,11-13-2 15,-11 13 2-15,0 0 5 0,0 0-3 0,0 0-5 16,0 0 2-16,12-8 3 0,-12 8 0 0,0 0-4 16,0 0 1-16,0 0 0 0,0 0 2 0,0 0 1 15,0 0-1-15,0 0 0 0,0 0 0 0,24 25-3 16,-24-25 5-16,0 0-1 0,0 0 2 0,0 0 2 15,15 13 1-15,-15-13-4 0,0 0-1 0,0 0 1 16,17 8 2-16,-17-8-4 0,0 0-7 0,15 10-18 16,-15-10-24-16,0 0-39 0,16 8-42 15,-16-8-50-15,0 0-55 0,0 0-232 0,14 11-505 0,-14-11 224 16</inkml:trace>
  <inkml:trace contextRef="#ctx0" brushRef="#br0" timeOffset="31757.7071">28445 1954 49 0,'-9'-3'206'0,"-2"3"-9"0,-1-5-15 15,2 1-6-15,-4 1 0 0,-3-2 4 0,2-2-9 16,-2-1-8-16,2-1-16 0,1 1-3 0,-2-1-1 16,1 0-6-16,4 0-7 0,1 1-9 0,-4-4-15 15,6 2-7-15,2 0-8 0,-1-1-6 0,3-1-9 16,-2-3-12-16,5 5-4 0,1-3-13 0,1 2-3 16,5-6-12-16,5 5-6 0,0-1-9 0,2 0-17 15,6-5 5-15,5 2-2 0,4 3-9 16,1 1 4-16,1 0-5 0,6 5 1 0,-4 4-5 0,5-4 2 15,-3 4 1-15,0 3-5 0,-4 1 5 0,-3 1 1 16,-9 2 0-16,1 2-5 0,-2 0-2 0,0 4 3 16,-5 0 0-16,-2 4 3 0,-2 0-4 15,-1 4 5-15,-5 1-1 0,-1 8 3 0,-4 3 1 0,-5 3 4 16,0-1-1-16,-7 0 1 0,2 0 1 0,-5 0 2 16,4 0 1-16,-9 11 8 0,8-14-1 0,-2 2 8 15,-2-3-5-15,6 5 6 0,-5-4-2 0,6 1 0 16,-4-2 1-16,3 2-1 0,0-6-5 0,4 3 5 15,0-3-3-15,2 0 1 0,1-7-8 16,3 0 6-16,3-1-4 0,3-4-6 0,0-1 5 0,4 3 4 16,1-2-3-16,3 0 3 0,1-5 3 15,4 1 0-15,5-1-5 0,0-3 3 0,-1 1-4 0,1-2 3 16,6-5-6-16,-4 4 5 0,-2-4-5 0,-1 2 4 16,-2-2-2-16,-1 1-2 0,-5-2-4 15,-4 3-12-15,2-1-19 0,-5 0-18 0,-5 1-21 16,0 0-28-16,16-2-38 0,-16 2-36 0,0 0-28 15,7 4-15-15,-5 0-185 0,-2-4-430 0,0 0 191 16</inkml:trace>
  <inkml:trace contextRef="#ctx0" brushRef="#br0" timeOffset="32085.7497">28656 3009 62 0,'0'0'247'0,"0"0"-21"16,0 0-7-16,0 0-11 0,0 0-16 0,0 0-16 16,0 0-15-16,0 0-23 0,0 0-12 0,0 0-15 15,0 0-7-15,0 0-15 0,9-20-6 0,-5 16-11 16,-4 4-7-16,5-5-5 0,-5 5-6 0,4-7-7 16,-4 7 5-16,0 0-5 0,0 0-2 0,-8-9-6 15,8 9-2-15,-10-1 6 0,10 1 1 0,-17 1-4 16,3 2-4-16,5 0-3 0,-2 2-3 0,2-3-4 15,1 1-6-15,0 1-5 0,8-4 0 0,-10 8-4 16,9-6-3-16,1-2 3 0,-2 9 3 0,2-9-6 16,0 0 2-16,7 6 0 0,-7-6-1 0,10 3 2 15,-10-3-2-15,0 0-4 0,0 0 4 0,18-3-22 16,-18 3-30-16,0 0-45 0,14-3-57 0,-14 3-90 16,0 0-191-16,12-4-461 0,-12 4 205 0</inkml:trace>
  <inkml:trace contextRef="#ctx0" brushRef="#br0" timeOffset="45261.5801">28700 5107 2898 0,'-16'-11'-25'0,"0"0"15"0,0-3 49 0,-7-4-17 16,0 1-10-16,0 1-1 0,-4-4 1 16,3 4-5-16,-1-5 3 0,2 0-1 0,3 4 13 15,1-4 5-15,0 2 13 0,6-2 7 0,3 4 0 16,0 0 10-16,2-2-2 0,3 3-7 0,1-4-1 0,2 4-2 16,4 0-8-16,-2 2-5 0,5-2 0 15,-1 5-8-15,5-3-6 0,1 0-3 0,3 3-3 16,5 0 4-16,0 4-5 0,2-3-4 0,8 5-1 15,1-1 3-15,1 1-8 0,-12 3-2 0,5 2 2 16,-4-1-1-16,-1 5-4 0,-1 1 0 0,1 3-1 0,-8 0 1 16,3 2 4-16,-3 5-5 0,-4 0 2 15,-1 4-1-15,-3-1 2 0,-5 9 1 0,-1 1 3 16,-2 0-1-16,-7 4 2 0,-1 0 0 0,-4-1 7 16,-6 9 3-16,2-9 2 0,-3 9 11 0,-5-1-14 0,9-10 3 15,-7 9 2-15,3-9-4 0,6 3 2 0,1-3-4 16,3 4 9-16,1-3 2 0,2 1-3 0,4 1 4 15,5-4-2-15,0-2 1 0,2 0-3 16,2-7 4-16,4-2-2 0,0-2 0 0,3 2 5 0,0-7 2 16,3 2 10-16,2 0-2 0,1-4 0 0,4-2 0 15,1-3-3-15,2 0-1 0,0 1-5 0,2-4 4 16,-2 1-10-16,-1-4 4 0,-1 3-5 0,-1-2 0 16,-4 1-2-16,-2 1-5 0,-3-2-3 0,0 2-14 15,-3 0-16-15,1-3-33 0,-2 2-30 0,0 0-38 16,-5 1-36-16,0 0-25 0,5 5-25 0,-5-2-34 15,-2 2-65-15,0 1-203 0,-4 0-551 16,-1 3 244-16</inkml:trace>
  <inkml:trace contextRef="#ctx0" brushRef="#br0" timeOffset="45571.1489">28481 6159 45 0,'-5'2'327'0,"0"1"-27"0,1-1-29 16,1-1-29-16,3-1-18 0,0 0-19 0,-6 3-15 15,6-3-24-15,-1 4-12 0,1-4-20 0,0 0-16 16,0 0-11-16,20-3-9 0,-11 3-13 0,-1 0-7 16,-2-1-11-16,1 0-2 0,-1-1-4 0,-6 2-6 0,5-2-11 15,-5 2-1-15,-1-6-2 0,1 6-6 16,-8-6 4-16,2 2 0 0,-1 2 0 0,-5 0-3 15,1-3-2-15,-2 1 4 0,-4 0-2 0,5 2-6 16,1 0-1-16,-1 2-5 0,7 0-5 0,-4-3-9 0,9 3-11 16,-9 2-4-16,9-2-13 0,-4 3-9 0,4 0-24 15,3 2-33-15,-3-5-57 0,10 5-60 16,3-3-79-16,0 1-174 0,6-4-491 0,2-1 218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28:55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2925 1526 188 0,'-4'3'194'0,"-1"3"-44"0,1 0-5 15,2 3-8-15,-3 0-1 0,3 1-8 16,-1 1-8-16,-1-1 5 0,3 3-6 0,0 3-4 15,0 4-3-15,1 0-7 0,0 6-5 0,0 1-9 16,0 1-6-16,0 2-4 0,-4 1-8 0,2-3-7 16,0-2-9-16,-1 4 3 0,1-1-14 0,2 2 1 0,-3 0-7 15,1-6-6-15,-2 1-1 0,-1-7-3 16,1 8-4-16,0-8-5 0,-1-4-8 0,1 4-18 16,1-2-15-16,0-1-12 0,-5-4-20 0,7-3-16 15,-3-1-19-15,-1 2-9 0,1-5-28 0,3 2-21 16,-2-3-12-16,-2-1-159 0,5-3-341 0,-9 3 151 15</inkml:trace>
  <inkml:trace contextRef="#ctx0" brushRef="#br0" timeOffset="327.1001">2734 1613 113 0,'3'-6'173'16,"-1"0"-10"-16,7-1-11 0,-3 3-6 0,2-2-9 16,1 2-10-16,4 0-12 0,-3 0-8 0,3 3-3 15,1 2-8-15,-1 3 1 0,1 0-8 0,3 2-12 16,-2 6 2-16,-2-2 3 0,7 10-7 16,-5 4 7-16,2-2-11 0,-5 2-6 0,0 1-4 15,1 0-6-15,-2 2-6 0,6-1-6 0,-8-1 3 16,0-1-7-16,1-3-4 0,-2-4-4 0,2 0-6 15,-2-2 0-15,-1 2 0 0,5 0-5 0,-6 0-5 16,1 0-2-16,-1 2-12 0,-1-5-12 0,0-1-16 16,2-1-10-16,-1-1-16 0,-2-1-10 0,0-2-11 15,0 1-24-15,-2-2-17 0,3-1-24 0,-5-6-22 16,5 5-16-16,-5-5-103 0,0 0-303 0,0 0 134 16</inkml:trace>
  <inkml:trace contextRef="#ctx0" brushRef="#br0" timeOffset="513.9839">2906 1952 58 0,'0'0'186'0,"0"0"-19"0,0 0-14 16,0 0-16-16,6-8-13 0,-1 5-16 0,5-3-13 15,0 2-4-15,3-3-13 0,-2 2-17 0,2-1-26 0,1-2-25 16,4 1-18-16,-1-1-26 0,-3 2-30 0,4-6-25 15,-4 3-96-15,0-3-201 0,-3-2 90 0</inkml:trace>
  <inkml:trace contextRef="#ctx0" brushRef="#br0" timeOffset="802.8474">3286 1513 71 0,'0'0'207'15,"0"0"-5"-15,0 0-4 0,-11 17 1 0,11-12-21 16,0 1-16-16,0 5 2 0,0 1-15 0,2-2-7 16,-1 2-12-16,2 7-4 0,1-2-11 0,-4 7-4 15,1-4 4-15,2 4-20 0,1 0-6 0,2 1-7 16,-2 0 4-16,1 0-12 0,-1 2-3 0,-2-2-7 16,2 1-8-16,0 0-2 0,-3-2-8 0,4-6-5 15,0 8-2-15,-2-7-5 0,-1-1-2 0,0 1-5 16,0-5-3-16,2 3-5 0,-3-5-13 0,2 1-9 15,-2-1-18-15,1 0-10 0,0-3-15 0,-1-3-22 16,1 0-18-16,-1-3-18 0,-1-3-16 16,1 9-20-16,-1-9-23 0,0 0-60 0,0 0-145 15,0 0-398-15,0 0 177 0</inkml:trace>
  <inkml:trace contextRef="#ctx0" brushRef="#br0" timeOffset="1110.8325">3626 1474 201 0,'0'0'226'0,"0"0"-23"16,-4-4-11-16,4 4-9 0,0 0-6 0,-5 15-11 15,1-5-5-15,3 3-14 0,-3 2-9 0,4 0-12 16,-3 2-8-16,2 2-7 0,1 3-9 0,1-4-8 15,2 10-1-15,-3-2-7 0,1 2-1 0,1-1-3 16,2 1-5-16,-2-4-8 0,2-3-11 0,-1 4-1 16,4 0-11-16,-3-4 2 0,-2-4-6 0,1 0-2 15,1 1 2-15,-2 0-14 0,1-6 3 0,1 5-13 16,-3-7-10-16,4 1-20 0,-5-3-30 16,4 2-22-16,-4-6-31 0,5 1-24 0,-2 0-28 0,-2-2-41 15,3 1-43-15,-4-4-163 0,0 0-425 16,0 0 189-16</inkml:trace>
  <inkml:trace contextRef="#ctx0" brushRef="#br0" timeOffset="1320.7998">3474 1915 241 0,'0'0'241'0,"0"0"-14"15,0 0-19-15,0 0-10 0,10-13-21 0,-1 9-14 16,-1 0-19-16,3-4-14 0,1 3-10 0,2 0-26 16,1-2-33-16,-3 2-30 0,2 1-34 0,-4-1-37 15,3-2-42-15,-2 2-34 0,2 0-33 0,1 1-126 16,-5 0-297-16,1-2 132 0</inkml:trace>
  <inkml:trace contextRef="#ctx0" brushRef="#br0" timeOffset="2154.8139">3780 2005 203 0,'2'8'199'0,"-2"-8"-9"0,2 4-9 15,-2-4-19-15,0 0-12 0,4 4-10 0,-4-4-10 16,0 0-9-16,12-2-18 0,-12 2-6 0,12-5-13 15,-4 4-5-15,2-5-12 0,3 0-16 0,1 0-4 16,3-4-13-16,-7 3-3 0,3-3-17 0,1-2-8 16,0 1-1-16,-3 1-19 0,1-3 3 0,-2-2-11 15,-1 6 4-15,-2-5-6 0,0-1 9 0,-4 4 3 16,6-4-5-16,-7 6 7 0,-1-2 15 0,-1 1 1 16,-1 5 7-16,-5-6-6 0,3 5 9 0,-2-1 14 15,1 1 9-15,-2 0-5 0,-1 1-1 0,-1 1 4 16,0-1 5-16,-1 3 11 0,-1 1-2 0,1-1 1 15,0 5 0-15,0-2-9 0,-4 2 0 0,8 0-9 16,-3 1 1-16,1 1-3 0,3 1-5 0,-4 2 1 16,3 1-1-16,1 0 0 0,3 3-2 0,-3-2 7 15,2 2 2-15,-1 0-6 0,2-3-6 0,1 7 8 16,-3-5-4-16,6 4 5 0,-2-6-6 16,4 5-1-16,0 1-3 0,3-1-4 0,-3-1 0 15,3-3-3-15,3 2 2 0,-2 3-4 0,4-4 0 16,0 1-6-16,1-2-6 0,0 0-2 0,-4-4-2 0,4-1-11 15,5 1-9-15,-1-6 0 0,1 1-8 0,-1-2-12 16,0 1-6-16,1-3-3 0,2-2 4 16,-2-4-4-16,1 2-4 0,0-1-7 0,-5-1 5 15,2-1 2-15,-1-4 1 0,-1 0 4 0,-2 0-4 16,0 0 8-16,-4 0 5 0,1-1 7 0,-1 2 6 16,-5 2 14-16,1-1 15 0,-4 2 13 0,-1 1-1 15,-1 1 19-15,-1-1 2 0,-1 1 7 0,-1-1 1 16,-2-1-7-16,-2 3 1 0,-1 0 3 0,0 2 5 15,-1-3-8-15,0 3 3 0,1 0 1 0,0-1 3 16,1 3-8-16,2-1-5 0,1 1-2 0,1 0-1 16,4 3-9-16,-7-4-7 0,7 4-9 0,-3-5-9 15,3 5-7-15,0 0 0 0,7-7 1 0,-3 3-2 16,-4 4 0-16,13-4 0 0,-4 2 3 0,-3 0-5 16,3-1 3-16,-1 2 1 0,1 2 3 0,-9-1-2 15,15 0-1-15,-1 2-8 0,-5 1-3 0,1-3-8 16,-1 2 1-16,0 1-8 0,0 2 6 0,0-1 2 15,1 3 6-15,-2-1 0 0,0-1-1 0,-4 2 7 16,3 0-2-16,-3 2 9 0,1 2 3 16,-2 0 6-16,1-1 3 0,-3 0-1 0,3 2 8 15,-2 0-2-15,2 1 8 0,1-2-4 0,-1 0-4 0,0 1 3 16,1-2-6-16,4 3 8 0,-5-4-7 0,2-1 6 16,-1-1-6-16,-1-2 3 0,1-1-1 0,4 2 1 15,-1-4 2-15,3-2-6 0,0 2-3 16,1-3-6-16,-1-2-10 0,1 0-22 0,1 0-28 15,-3 2-17-15,4-4-22 0,-1-2-26 0,0 3-10 16,-3-3-3-16,-1 0-102 0,1 0-270 0,-1 0 120 16</inkml:trace>
  <inkml:trace contextRef="#ctx0" brushRef="#br0" timeOffset="2806.8695">4776 1713 64 0,'0'0'255'0,"0"0"-18"15,0 0-31-15,0 0-20 0,0 0-19 0,0 0-3 16,10 10-4-16,-7-6-5 0,1 3-16 0,-3-2-2 15,4 4 1-15,-1 1-13 0,0 4-14 0,-2 1-8 16,1-1-11-16,-2 2-6 0,-1 1-4 0,3-4-15 16,-2-1 0-16,0 6-11 0,-2-5-7 0,0 3-4 15,-2-5-4-15,2 2 0 0,-3-4-7 0,-2 1-6 16,2-3 0-16,-4 1-1 0,3-1-3 0,-1-2 1 16,-2-1 3-16,4 1 3 0,-1-2 0 15,1-1 3-15,4-2-2 0,0 0-7 0,0 0 1 16,-14-5-8-16,10 0 2 0,3-2-3 0,1 3-3 0,-3-9 0 15,3 2-4-15,0 0 1 0,3-5-1 0,-2 5-3 16,3-6-4-16,1 3 1 0,0 2-1 0,3-4-5 16,-3 6 1-16,4-4-7 0,0 3 7 0,0 2 2 15,5-1-1-15,0 0-3 0,-2 3 2 0,0 0-6 16,1 4 8-16,1-1-2 0,0 1 3 16,-1 1-5-16,1 1 2 0,-2 1 2 0,-1 1-6 15,-2 1 5-15,0 2-6 0,1 1 5 0,-2 1 1 16,-3 0-1-16,0 2-5 0,-5 4-6 0,4-2 2 15,-4-1-11-15,5 1-15 0,0 0-10 0,-1 0-21 16,0-1-9-16,-3-1-17 0,4 0-19 0,-1-2-12 16,0-1-20-16,2 0-23 0,-2 0-28 0,1 0-31 15,0-3-125-15,-5-2-381 0,0 0 168 0</inkml:trace>
  <inkml:trace contextRef="#ctx0" brushRef="#br0" timeOffset="3458.7912">5235 1714 246 0,'-5'0'236'0,"-3"-1"-20"0,8 1-12 15,-18-1-17-15,18 1-15 0,-14 5-18 0,6-1-16 16,1 1-8-16,-2 0-15 0,1 3-11 0,-1 1-10 16,2 0-10-16,0 1-8 0,5 0-11 0,-1-1-6 15,0 2-2-15,3 0-14 0,0 0-12 0,0-4-14 0,3 4-7 16,-2-6-15-16,3 4 1 0,0-2-7 0,-1-2 3 15,4-1-12-15,-3 0-5 0,5-3-1 16,-3 1-5-16,-6-2 0 0,18 0-11 0,-11-3 5 16,3-1 0-16,0-1-2 0,-1 0 13 0,0-4 2 15,2 2 3-15,-3 1 9 0,-3-5 0 0,0 3 19 16,-1 1 10-16,2-1 12 0,-3-2 11 0,-2 3 6 16,2 1 14-16,-3-2 7 0,0 3 13 0,0 5-6 15,0-7-2-15,0 7-8 0,0 0-9 0,0-5-2 16,0 5-10-16,0 0-1 0,0 0-6 0,0 0-2 15,-5 16-2-15,3-10-7 0,2 3 0 0,0-2-1 16,0 3-1-16,2-2-5 0,2 0-1 0,-2 1-1 16,2 2-1-16,0-2-4 0,0 0 1 0,2-1-2 15,2 1-4-15,-2-2 2 0,1-2-2 0,0-1-3 16,5 1 5-16,-1-2-4 0,3-3-9 0,-1 2-3 16,6-4-1-16,-6-1-13 0,1-2 3 0,0-2-1 15,3 1-4-15,-3-5-5 0,-5 2-2 0,5-3 0 16,-3 2-2-16,-3-7 1 0,1 3 6 0,-1-4 1 15,-1 1-1-15,-3-2 7 0,-3 1 0 0,2-2 8 16,2-5-1-16,-10-1 13 0,2 9 5 0,2-10 7 16,-3 8-2-16,-1-6 0 0,0 9 17 0,-1-4-2 15,2 1 11-15,-3 3 2 0,2-2 2 0,1 10 7 16,1-3 1-16,-1 1-6 0,1 5-6 0,1 1-6 16,2 4-4-16,0 0-1 0,0 0 7 0,0 0-2 15,-10 20 3-15,10-9 6 0,-3 0-10 0,3 4 1 16,0 5-4-16,0-3 3 0,4 9-2 15,-4-9-3-15,1 12 6 0,2 0 10 0,0-1-5 16,0 1-3-16,-1-3-9 0,4 0 3 0,-5-5 1 16,4 6-9-16,1-3 4 0,1-4-13 0,-1-2-26 15,-1-1-28-15,2-1-33 0,-3-4-24 0,-1-1-16 0,5-1-48 16,0-3-54-16,-1-1-51 0,-4 1-189 16,2-6-498-16,-5-1 220 0</inkml:trace>
  <inkml:trace contextRef="#ctx0" brushRef="#br0" timeOffset="3629.8283">5520 1763 129 0,'0'0'287'15,"-8"-3"-14"-15,8 3-14 0,-6-4-12 0,6 4-14 16,-4-4-9-16,4 4-19 0,0 0-13 0,0 0-31 16,-1-6-15-16,1 6-14 0,0 0-25 0,11-5-30 15,-5 4-28-15,5-3-42 0,-2 2-41 0,2-2-41 16,-1 0-42-16,4 0-55 0,-1-1-217 0,-5 1-420 15,3-1 186-15</inkml:trace>
  <inkml:trace contextRef="#ctx0" brushRef="#br0" timeOffset="3984.3224">5774 1787 163 0,'0'0'183'15,"10"-1"-9"-15,-10 1-8 0,9-4-24 0,-4 3-10 16,3-2-10-16,-3-1-5 0,4-2-21 0,-3 1-3 16,1-1-12-16,-1 0-8 0,3 1-4 0,-5-5-11 15,0 5-1-15,-3-4-8 0,2 1-8 0,-2 3 3 16,-1-2-1-16,0 1 9 0,-1 0 3 0,-2 0 10 16,2 0-6-16,-4 1 6 0,1 2-1 0,-5-3 7 15,5 3-1-15,-4 0-7 0,2 1 2 0,6 2 1 16,0 0-9-16,-18 6-1 0,10-4-4 0,3 4-4 15,0 0 6-15,2-2-8 0,-4 4-1 0,3 1-6 16,0-1-5-16,4 4 1 0,-1-3-8 0,0 0 0 16,3 2-3-16,0-5-3 0,2 5-3 0,-1-2 3 15,3-1-12-15,-2-2-5 0,-1 0-4 0,6-1-6 16,-3 1-32-16,3 0-14 0,4-3-15 16,-1 1 12-16,7-4-1 0,10 1-34 0,3-2-67 0,0-3-27 15,3 1-58-15,-1 3-136 0,2-3-410 0,2-2 181 16</inkml:trace>
  <inkml:trace contextRef="#ctx0" brushRef="#br0" timeOffset="5498.3095">6792 1636 213 0,'-10'-4'282'0,"1"0"-17"0,-1 0-21 0,-4 0-17 15,4-1-6-15,-3 3-18 0,-1-1-20 0,1 5-10 16,0-4-20-16,2 2-12 0,-7 3-14 0,5-2-16 16,-1 3-5-16,1 1-11 0,-1 2-10 0,3 2-8 15,-1-2-6-15,2 3-7 0,-1 1-8 0,3 0-1 16,0-1-1-16,-3 3-11 0,3 0 1 0,2-3-9 16,2 2-2-16,-2-2-6 0,2 0 0 0,1-1-4 15,2 0-6-15,-2-1-6 0,3-1-10 0,4 0 0 16,-1-2-6-16,-2 0-6 0,4-2 5 0,4 0-2 15,0-1-2-15,4-2 0 0,1-2-10 0,-1-1 0 16,4-4-3-16,1 0-2 0,2-1 1 16,5-6-9-16,2-3-14 0,-7 1-6 0,1 0 12 15,-7 1-17-15,3-6 6 0,-2-1-12 0,-1 0 11 16,-4-3-2-16,-4 7 10 0,2-7 1 0,-3-4 3 0,0 1 2 16,-3 0 7-16,-2 2 8 0,0 1 14 0,-3 7 19 15,-3 1 23-15,1-3 9 0,-1 9 9 0,0-4 7 16,0 5-3-16,1 3-7 0,-1-3 2 15,0 6 1-15,2-1 1 0,-3 1-3 0,-1 3-6 16,4-2-3-16,4 3-2 0,0 0-5 0,0 0-4 16,-15 12 13-16,11-7-14 0,3 5-2 0,-2 4-2 15,3-3-4-15,-1 7 3 0,2 9-4 0,2-4 2 16,2 5-9-16,-3-2 1 0,2-2 1 0,5 4-3 16,-5-5 5-16,1-2-7 0,4 4 0 0,-4-7-2 15,5 0 0-15,-1-1-5 0,3 0-9 0,-2-1 0 16,3-2-11-16,0-1-10 0,-1-2-5 0,6-2-2 15,-4-4-8-15,5 2-2 0,3-5-10 0,-4 1-4 16,1-5 4-16,3 0-14 0,-5-3-1 0,-1-3 3 16,1 1 7-16,-2-2-1 0,-3 1 8 0,2-2 3 15,-7 1 6-15,1-1 7 0,-2-1 3 0,2-4 13 16,-5 5 21-16,0 0 2 0,0-2 11 0,-3 0 10 16,0 4 8-16,0-3 13 0,-4 3 3 0,-2 3 6 15,3-2 9-15,-4 5-1 0,0-6-10 0,1 6-4 16,-1 0-5-16,-3-1-7 0,10 3-1 15,-11 0-2-15,3 3 0 0,0-1-5 0,2 3-4 0,0 1 1 16,0-1-3-16,4 4 0 0,-2-2-3 0,1 2-4 16,0 1 1-16,1 0-1 0,4 2-2 0,-4-4-4 15,4 4 2-15,0 0-4 0,1-1 2 0,-1 0-1 16,1 0-2-16,1-1 3 0,1-1-12 16,3-1-5-16,0-2 2 0,1 0-8 0,0-1 2 15,3-1-1-15,-1 1-1 0,2-5-4 0,1 0 8 16,-1-2-1-16,6-1-2 0,0-4-4 0,-1 0-1 15,0 0 5-15,0-4 2 0,-2 2-2 0,0-4 2 16,-1 0 5-16,-1-2-1 0,5-5-1 0,-7 4 3 16,4-7-3-16,-8 5 1 0,6-7-6 0,-5-3-2 15,0-1-2-15,-4-2 5 0,0 3 0 0,-7-5 2 16,4 3 6-16,-4 1 1 0,2 5 10 0,-3 3-1 16,2 1 7-16,-3 6 20 0,0 1 4 0,3 1 11 15,-4 3 9-15,2 1-8 0,2 1-4 0,-2 3 0 16,2 1-14-16,1 3 2 0,0 0-5 0,0 0-2 15,0 0-1-15,-18 7-4 0,14 3 3 0,1 0-7 16,1-1-8-16,-2 1 1 0,3 6 5 0,-2 4-3 16,1-3-8-16,1 6 6 0,1 3-1 0,0 3-4 15,1 0-7-15,4 0 1 0,-1 0-4 0,-1-4-2 16,-1 5-4-16,2-5-5 0,1 4-2 0,0-6-4 16,3 2-6-16,-2-1-2 0,2-7 0 0,1-2-8 15,0-1-4-15,1-2-2 0,-1-4-10 0,2 1-6 16,0-5-3-16,0 0-1 0,2-2-1 0,-1-3-10 15,2-1 5-15,-2-1-10 0,6-3 10 0,-1-1 13 16,2-2-1-16,-5 0 12 0,4-3 3 16,-5 1 6-16,1-4 8 0,-4 2 6 0,-3 1 8 15,-2-2 14-15,1 0 6 0,-2 2 10 0,0 0 10 16,-4 0 10-16,1 2 10 0,-2 3 10 0,1-3-4 16,0 6 8-16,-4-2-5 0,1 4-1 0,-2-2 6 0,0 0-1 15,5 4-9-15,-14-2 2 0,14 2 0 0,0 0-10 16,-23 5-3-16,19 0-4 0,-4-1-2 15,3 4-3-15,-1-2-6 0,-2 2 1 0,4 2 1 16,3 0-7-16,-1 1 1 0,0-3-5 0,1 4-7 16,2 0-3-16,1-3-10 0,0 2-3 0,2 1 0 15,0-3 2-15,2 2 2 0,3-5-5 0,-1 1 2 16,1-2-3-16,1 0 3 0,0-2-2 0,3-1 5 16,1 0 1-16,-1-4-1 0,2 0-1 0,3-3 0 15,1 0 2-15,2-5-4 0,-5 1 3 0,3-3 3 16,-2 1-3-16,6-6 3 0,-5-2-3 0,-4 4 3 15,3-6-1-15,2 0-1 0,-3-6 0 0,0-2 3 16,-1 2-2-16,-5-4-1 0,0 2 6 0,-3-3-5 16,-1 4 2-16,-2-2 9 0,-1 0 8 0,-1 6 11 15,0-2 12-15,-4 8 1 0,0 2 6 0,-1 4 17 16,1 0 6-16,-1 2 7 0,-1 3-5 0,2-2-5 16,-1 4-16-16,3 0-1 0,-4 1-5 15,4 4-5-15,0 0-5 0,0 0-4 0,-14 11-4 16,9-8-2-16,3 8 6 0,-2-1-10 0,0 2-1 0,0 4-1 15,2 1-1-15,-2 9 1 0,-1-5-6 0,1 10 15 16,1-3-11-16,-2 5-2 0,4-4 3 0,-3 3-9 16,-1 2 2-16,5-5 3 0,-1 4-8 15,-2-6 2-15,0 0 7 0,3 0-8 0,2-6-10 0,-1-4-8 16,2 0-5-16,1 0-18 0,-4-3-9 16,3-4-14-16,0 1-10 0,-2-6-18 0,2 3-20 15,-1-5-8-15,1 2-18 0,-3-5-31 0,5 1-44 16,-5-1-29-16,0 0-214 0,9-9-488 0,-6 1 216 15</inkml:trace>
  <inkml:trace contextRef="#ctx0" brushRef="#br0" timeOffset="5666.3199">7794 1576 211 0,'-5'-3'265'0,"-1"1"0"0,-1 0-4 16,2-3-8-16,1 3-4 0,4 2-5 0,0 0-13 15,-6-7-12-15,6 7-19 0,-3-5-25 0,3 5-14 16,8-8-23-16,0 6-15 0,2-3-21 0,4 1-27 15,4 1-33-15,-4 1-34 0,6 0-40 0,-2 1-41 16,3-4-41-16,-3 3-48 0,0-1-55 0,-2-2-221 16,-6 3-474-16,2-4 210 0</inkml:trace>
  <inkml:trace contextRef="#ctx0" brushRef="#br0" timeOffset="6058.807">8077 1619 81 0,'0'0'225'0,"0"0"-8"0,2 8-8 0,-2-8-12 15,7 0-9-15,0 1-10 0,-7-1-21 0,17-1-13 16,-6-4-18-16,0 2-10 0,-2-2-11 0,2 3-9 16,-2-4-10-16,0 1-10 0,1-3-9 0,0 1-8 15,2 1-2-15,-6-5-8 0,-1 6-4 0,3-4-4 16,-3-1-7-16,-2 3-1 0,-2-3-3 0,3-1-2 15,-4 3 2-15,0-1-5 0,0 4 4 0,-1-5-3 16,-2 3 0-16,-2-2-8 0,-3 3 2 0,-1-1 5 16,3 3 2-16,-2 4 5 0,8 0 2 0,-21 5 4 15,12 0-1-15,-2 1 9 0,1 3 0 0,-1 0 7 16,2 1-11-16,0 3-6 0,-2 2-1 0,6-4-4 16,0 5-2-16,0-4-4 0,3-2-1 0,0 6-4 15,1-3-1-15,1-1-4 0,1 1-2 0,2-1 2 16,3-2-7-16,-1 0 9 0,0-1-6 0,2-1 1 15,4 0-4-15,-2-4 0 0,4 3 4 0,1-4-9 16,-2 0-9-16,4 1-10 0,-3-4-28 0,1 0-26 16,-1 0-34-16,-3 0-33 0,8-5-59 0,-5 1-45 15,-3 0-214-15,-1-3-492 0,0 5 218 0</inkml:trace>
  <inkml:trace contextRef="#ctx0" brushRef="#br0" timeOffset="6544.232">9096 1285 2922 0,'4'-8'137'16,"-4"2"-60"-16,0 2 7 0,0 0-19 0,3 0-12 16,-2 0-13-16,-1 4-19 0,3-4-2 0,-3 4 31 15,0 0 18-15,0 0 15 0,1 13 9 16,0-4 15-16,2 7 5 0,-2 10 12 0,-1 6-8 16,3 16-12-16,-1 1 4 0,-3-2-13 0,2-3-14 15,-1 5-8-15,3-3 0 0,-6-12-6 0,6 14-9 16,-8-14-9-16,2 1-36 0,2 1-8 0,1-7-25 15,-3-1-24-15,6-1-25 0,-2-3-16 0,-1-7-38 16,3-5-32-16,-3 2-31 0,-3-6-33 0,3 1-33 16,0-3-38-16,0-2-286 0,0-4-623 0,0 0 275 15</inkml:trace>
  <inkml:trace contextRef="#ctx0" brushRef="#br0" timeOffset="7272.7915">9056 1358 56 0,'0'-19'303'16,"2"7"-14"-16,3-5-23 0,0 5-6 0,0 0-17 16,3 4-3-16,1-1-4 0,8 0-11 0,-1 1-21 15,5 2-4-15,-1 2-17 0,0 1-14 0,0 3-4 16,1 3-19-16,-2 5-2 0,2-2-26 0,-6 5 0 16,2-1-10-16,2 8-5 0,-6 0-16 0,1 2-1 15,-5 6-23-15,0 0 7 0,-3-1-1 0,-3 1-9 16,-5 1-8-16,0-1-10 0,-3-7-9 0,-4-1-6 15,0 1-6-15,-5 0-6 0,1-2-16 0,-6 3-4 16,2-8 0-16,0-3-1 0,1 1-3 0,-3 0 6 16,3-3-12-16,5-3 11 0,2-1-4 0,3 0 11 15,6-3-11-15,-12-3-23 0,12 3 13 0,-3-9 0 16,3 4-7-16,2-5 5 0,5 1-1 0,1 0 3 16,1 0 1-16,2 2 1 0,1 0-18 0,4 1 20 15,0 1 3-15,1-1-3 0,3 4 7 0,1 1-1 16,-3 3 6-16,1 2 1 0,0 0-6 0,0 4 6 15,0 1-3-15,-2 0 1 0,5 7 9 0,-6-5-8 16,-2 2 3-16,2-1-3 0,-5 2 7 0,-2-3-2 16,1 3 5-16,-2-5-6 0,-3-2-7 0,-1 0 7 15,0-1-5-15,-3 1 11 0,-1-2-4 16,0 2-5-16,-1-5 2 0,1-2 4 0,-8 4-3 0,0-3-4 16,8-1 0-16,0 0 0 0,-19-7-8 15,14 4-3-15,0-6 7 0,1 2-11 0,0-3-3 0,2-2 5 16,2 0-10-16,0-3-5 0,4-4-4 0,-1 4 1 15,4-2-7-15,-2 2 5 0,4-3-8 0,1 4 8 16,-1-2-5-16,-1 7 1 0,3-5-1 16,0 4-4-16,-5 5 2 0,4-3 4 0,-5 4 2 15,-1 2 2-15,2-1 8 0,-2 3-2 0,-4 0 5 16,0 0 4-16,13 7 0 0,-10-2-2 0,-1 4 11 16,-1-1-1-16,1 1 3 0,-1 1 0 0,0 2 1 15,-1-1-1-15,2 2-3 0,-1-3 6 0,1 6 4 16,1-5-5-16,0 3 1 0,0-4 1 0,4 2 2 15,-2-5-3-15,3 1 5 0,-2-1-6 0,3 0 3 16,0-2-1-16,-2 0 2 0,5-2 2 0,-4-3 2 16,-1 0-1-16,1-3-3 0,2 0 1 0,-1-1 6 15,-4 1 10-15,3-4-1 0,-3 2 6 0,0-4 0 16,0 2 8-16,-5-1 6 0,0-2-1 0,0 2 8 16,-2-3-5-16,-1 3 0 0,-2-1-1 0,0 1-5 15,1 1-8-15,-1-1 2 0,0 3-11 0,2 0-11 16,-1 2-21-16,3-1-32 0,-4 0-40 0,5 2-40 15,0 2-42-15,-1-8-54 0,1 8-38 0,0 0-172 16,7-8-472-16,1 4 209 0</inkml:trace>
  <inkml:trace contextRef="#ctx0" brushRef="#br0" timeOffset="9021.1458">9905 1477 60 0,'-5'1'277'0,"-1"1"-12"0,1 1-9 16,-1 3-17-16,-1-1-22 0,2 1-24 0,0 0-13 16,1 1-19-16,-1 3-16 0,3-2-14 0,1 4-12 15,-4-3-13-15,5 8-9 0,-1-5-10 16,2 1-7-16,3-1-9 0,-3 4-7 0,3-4-9 16,1 4-1-16,0-5-11 0,2 4-7 0,-2-3 1 15,6 2-7-15,-4-6-9 0,9 5-2 0,-7-5-6 0,4 1-6 16,1-3-11-16,-1-4-6 0,5 1-18 0,2-1-5 15,-2-4-7-15,0 2-8 0,1-7-6 16,-5 4-8-16,4-3 6 0,1 1 5 0,-6-6 6 16,6 2 2-16,-6-3 3 0,2 2 0 0,-3-4 9 15,-1 1-1-15,-2-1 18 0,-5-3-4 0,1 4 20 16,-1 3 15-16,1 1 21 0,-5-4 4 0,0 1 16 16,-5 3 17-16,5 2 5 0,-4 0-13 0,2 0 6 15,-2 2 8-15,1 1-6 0,-2 0-5 0,5 4-2 0,-9-4 1 16,9 4-10-16,0 0-5 0,-15 4-6 15,11 0 5-15,-3 0-2 0,0 4-3 0,3 1 0 16,0 0-12-16,0-1-12 0,3 1 9 0,-3 3-3 16,4-3-7-16,-4 2 1 0,4 3-6 0,4-4-1 15,-2 2-8-15,1-2-4 0,1 1-18 0,1 0 3 16,4-1-1-16,3-1-8 0,-2-1 0 0,5 1-13 16,6-3-1-16,-3 2-2 0,8-3-7 0,-4-2-12 15,6-2 2-15,2 0 6 0,-5-2-7 0,11-3-14 16,-5 2-12-16,-3-3 2 0,-4-5-16 0,-3 5-4 15,0-2 3-15,-5 1 20 0,1-3-2 0,0 0 10 16,-3-1 17-16,-6 3 17 0,1-3 25 0,-3 0 15 16,-2 1 14-16,-3 2 16 0,-1-1 23 0,-1 1 0 15,-3-1 8-15,-5 2 4 0,4-2 8 0,0 3-7 16,-3-2 2-16,-2 5-10 0,1-3 6 0,1 3-10 16,-1 1-23-16,1-1 11 0,1 4-7 0,-4 0-16 15,-1 2 16-15,3 0-14 0,0 3 3 0,2-4-8 16,-2 7 1-16,1-3-4 0,2 3-2 0,-2 2-3 15,2 0-4-15,2-1 2 0,1-1 3 0,-2 1-2 16,2 0-2-16,2 0-10 0,-1-5-18 0,2 5 10 16,-3-5-11-16,6 2 0 0,-2-1-5 0,1-2 3 15,1-1-7-15,1 1 3 0,1-5 6 0,-1 4-6 16,6-4 2-16,3-1-6 0,-2 1-5 0,2-5-3 16,4-2-9-16,-1 2-2 0,-1-8-6 0,1 5 3 15,0-5-11-15,-3-2 4 0,0 0 5 0,1-1 2 16,-6-1 10-16,5-7-1 0,-2 1 7 15,-3-4 0-15,-3 2 6 0,-1-4 11 0,1 0 13 16,-4-5 11-16,0 2 15 0,-1 3 5 0,-2 6 15 16,-2-5 5-16,2 10 16 0,-1 3-6 0,0 2-20 15,1 2 4-15,-2 1 0 0,3 3-4 0,-1 2-3 16,0 1-5-16,-2 0-3 0,4 4 0 0,-4 0-5 0,4 0-1 16,-6 8-7-16,5-1 2 0,-2 0-6 0,-1 2 1 15,3 8 0-15,0 1-6 0,-2-1 5 16,3 2-2-16,0 8 3 0,0-1-5 0,4 2 2 15,-4-3-6-15,4 3-3 0,-3 1 0 0,3-1-6 16,-1-1-4-16,3-1-8 0,-2-7-2 0,-1-1-5 16,3-1 3-16,-1-1-7 0,1-1-1 0,2-5-3 15,-2 0-1-15,1-1-1 0,-1-2-5 0,4-2-8 16,-1-1-2-16,0-1 1 0,4 1 2 0,-2-4 3 16,2-3 4-16,1 0 1 0,-4 0 3 0,4-1 6 15,-2-4 8-15,-3 1 11 0,5-3 2 0,-1 1 14 16,-2-1-1-16,2-4 14 0,-4 0 12 0,0 3 1 15,-4-1 3-15,1 2 3 0,-3-1 14 0,1 0 8 16,-3 1-1-16,-1 2 1 0,-4 0 6 0,3 0 1 16,0 2 5-16,1 6-8 0,-2-10-4 0,0 5-13 15,2 5-2-15,-4-6-5 0,4 6-1 0,0 0-9 16,0 0-5-16,-11 0 0 0,11 0-1 0,0 0-3 16,-7 12 0-16,5-7-6 0,-1 1 1 0,2 1-4 15,-3 1-3-15,3 2-3 0,-2-1-8 0,3 3-2 16,3-3-12-16,-3 2-9 0,0 1-6 0,1-1 3 15,0-2-11-15,3 2-11 0,-4-2 4 0,5 1-4 16,-1-2-9-16,6-1-15 0,-2-1-2 0,0-2 0 16,3 1 1-16,-2-2 3 0,1-2 3 0,-1-1 4 15,0-2-2-15,0-1 9 0,0-1 3 0,2 1 8 16,-2-2 6-16,0-2 1 0,0 0 2 16,2 0 9-16,0-7-1 0,-1 5 5 0,-2 0 7 0,1 0 0 15,-4 1 3-15,0-4 9 0,0 4 14 0,-1-1 7 16,1 1 15-16,-1-1 1 0,-4 5 13 0,0-1 4 15,0 5-6-15,3-5-1 0,-2 1-7 0,-1 4-4 16,0 0-5-16,0 0-2 0,0 0 2 16,0 0-8-16,0 0 1 0,2 16 1 0,0-10-2 15,-2-1-4-15,2 6 7 0,-2-6-11 0,3 4-2 16,-3-1-2-16,2 1-2 0,-2 0-8 0,3-1 0 16,-1-1 1-16,1-1-1 0,0 0 1 0,2-1-3 0,-3 0-2 15,3 0 0-15,0-3 2 0,0 1 2 0,-1-3 2 16,3 0-1-16,-7 0 5 0,10-3-5 15,-1 2 7-15,-4-3-4 0,0 0 7 0,2-2-4 16,-1 0 2-16,0 0 4 0,1-3-1 0,-1 1 11 16,-1-3-3-16,1 4 5 0,-2 1 0 0,1-3-1 15,2 2-2-15,-4-3-1 0,3 4-1 0,-2 1-3 16,-2-1 0-16,-1 1-4 0,2 0 5 0,-2 4-9 16,-1 1 1-16,0 0-4 0,0 0 4 0,0 0 5 15,0 0-6-15,8 6-1 0,-8 1-1 0,0-2 5 16,0 0-4-16,0 3-1 0,0-1-1 0,0 0 3 15,0-1-3-15,0 4 0 0,0-4-3 0,1 1 0 16,3 0 0-16,-4-2 3 0,9 2 0 0,-4-2-6 16,4 0 0-16,-1-1-7 0,2-1 1 0,3-2 4 15,-2 1-2-15,2-2-1 0,-1 0 1 0,5-3-2 16,-5 0-12-16,3-1 2 0,-3-1-8 0,-1 0 8 16,2-1-16-16,1-5 9 0,-1 4 3 15,-7 2 12-15,2-4 1 0,0 4 12 0,-2-5 7 0,-5 1 7 16,2 1 2-16,-3 3 13 0,0-3 5 0,-3 4-3 15,-2-3 9-15,3 1-5 0,-2 2 8 0,0-1-10 16,-4 4-5-16,8 1-4 0,-9 1 4 0,3-2-7 16,2 5 0-16,0 1-2 0,0-4 0 0,1 5 1 15,0-1 3-15,-3 0 13 0,1 4-9 16,3-2-1-16,-1 1-2 0,1-2 0 0,2 0 1 16,-4 1-9-16,4 1-4 0,-1-1 4 0,2-2-10 0,1 4-11 15,0-4-14-15,2-1-13 0,-3 2-15 0,6-2-21 16,-1 0-29-16,-1-1-32 0,4-3-36 0,1 3-26 15,2-3 14-15,8 1-51 0,1-1-180 16,7-1-441-16,1-4 195 0</inkml:trace>
  <inkml:trace contextRef="#ctx0" brushRef="#br0" timeOffset="9231.5484">12328 1534 109 0,'-3'4'333'0,"3"-4"-18"0,-5 8-5 0,1-2-34 16,3 4-21-16,-1-3-24 0,-1 4-22 0,3 0-20 15,0 0-20-15,0 0-11 0,3 0-23 0,-1 1-23 16,-2-1-31-16,4 1-35 0,0-1-35 0,-3-1-36 16,3 0-37-16,-3-4-42 0,3 0-40 0,-1-3-38 15,-2 2-222-15,-1-5-438 0,0 0 195 0</inkml:trace>
  <inkml:trace contextRef="#ctx0" brushRef="#br0" timeOffset="9400.3134">12383 1315 94 0,'-4'-5'233'0,"4"-3"-23"0,0 4-27 16,-1 0-17-16,1 4-19 0,0 0-24 0,0 0-21 15,0 0-48-15,0 0-29 0,0 0-50 0,0 19-51 16,1-13-130-16,-1 2-224 0,3-3 100 0</inkml:trace>
  <inkml:trace contextRef="#ctx0" brushRef="#br0" timeOffset="9736.5203">12428 1681 36 0,'1'7'231'0,"0"-2"-11"0,3 0-10 16,-4 2-11-16,3-4-15 0,-1 1-12 0,1-2-11 15,-2 1-6-15,-1-3-2 0,4 2 1 0,-4-2 10 16,0 0 5-16,0 0-1 0,0 0-15 0,0 0-2 16,0 0 10-16,8-9-8 0,-8 9-11 15,2-9-12-15,-1 0-17 0,3 2-11 0,-1 0-10 16,-1-1-13-16,2-3-11 0,1 2-4 0,0-2-10 0,2 2-1 15,0 1-7-15,2 1-8 0,-1 5-7 0,-3-1 0 16,4-1-11-16,-9 4-6 0,9-1 7 0,-9 1-4 16,13 3-7-16,-8 2-3 0,0-1 4 0,-1 2 1 15,-3 1 3-15,4 2-8 0,-2-1 9 0,1 4-10 16,-3-4 3-16,0 3-11 0,3-1-39 16,4 7-17-16,-3-8-23 0,0 8-61 0,0-7-50 15,5 4-65-15,-3-5-84 0,-4 0-174 0,0-1-558 16,1-3 248-16</inkml:trace>
  <inkml:trace contextRef="#ctx0" brushRef="#br0" timeOffset="10426.8202">14072 1163 212 0,'-1'-3'366'0,"-3"-4"-29"0,4 7-25 0,0-7-34 15,0 7-30-15,0 0-25 0,0 0-6 0,0 0 14 16,0 0-10-16,4 21-11 0,-3-5-8 0,-1 5-19 16,-1 5-19-16,-3 3-15 0,4 2-13 0,0-1-19 15,0 2-3-15,0 4-9 0,0-5-14 0,-1 1-9 16,-2-3-16-16,2-1-14 0,1-3-29 0,0-1-26 15,-2-4-22-15,2-1-17 0,2-5-37 0,-4 3-29 16,0-8-27-16,2 4-26 0,-1-6-38 0,-2 3-22 16,-1-6-34-16,3 2-264 0,1-6-561 0,0 0 248 15</inkml:trace>
  <inkml:trace contextRef="#ctx0" brushRef="#br0" timeOffset="10614.7691">13951 1234 241 0,'2'-13'277'0,"6"0"-9"16,5-3-16-16,2 2-1 0,4-2-11 0,7-2-17 16,2 2-5-16,0 0 1 0,3 2-32 15,2 1-13-15,2 1-17 0,1 3-18 0,0 0-19 0,0 1-11 16,1 5-11-16,-1-3-25 0,-3 2-31 0,0 4-39 16,-3 0-38-16,-10 1-47 0,8 4-41 0,-7-3-35 15,-4 2-41-15,-5 1-31 0,-3 0-181 0,-5 1-445 16,-1 0 197-16</inkml:trace>
  <inkml:trace contextRef="#ctx0" brushRef="#br0" timeOffset="10801.7768">14130 1422 178 0,'-5'5'293'0,"2"-2"6"0,3-3-12 15,-6 5-13-15,6-5-17 0,0 0-28 0,0 0-20 16,0 0-22-16,0 0-16 0,0 0-22 15,38-11-13-15,-20 6-15 0,2 0-31 0,1 3-34 0,8-5-37 16,-10 4-32-16,3 2-32 0,-4 0-31 0,0-3-31 16,1 3-40-16,1-3-42 0,0 1-208 0,-1 3-429 15,-1 0 190-15</inkml:trace>
  <inkml:trace contextRef="#ctx0" brushRef="#br0" timeOffset="10980.5469">14666 1362 240 0,'0'6'279'0,"0"-6"-2"0,-1 12-24 0,-3-4-24 16,3 2-14-16,0-1-13 0,-1 1-14 0,2 0-19 15,0 1-20-15,0-3-17 0,-1-2-28 0,2 2-18 16,-1-3-25-16,2 5-30 0,-1-5-31 0,2 6-33 16,-1-6-27-16,-2-5-41 0,1 10-34 0,-1-10-46 15,6 5-171-15,-6-5-379 0,0 0 168 0</inkml:trace>
  <inkml:trace contextRef="#ctx0" brushRef="#br0" timeOffset="11462.6918">15031 1054 2255 0,'4'-10'143'0,"-2"-1"15"0,-1 5-20 0,1-1-25 15,-2 0 2-15,3 4-28 0,-3 3-18 0,0-7-11 0,0 7 9 16,0 0 7-16,0 0-4 0,0 0 9 15,-5 21 7-15,4-10-18 0,0 9 4 0,1-2-5 16,-1 10-6-16,-1 0-6 0,2 3-14 0,2 3 1 16,-5-4-3-16,3 1 2 0,-3-2-9 0,2 1-9 0,4 3-7 15,-5-6-9-15,2 1-6 0,0-8-13 0,2-2-1 16,-4 2-7-16,5-5-7 0,-6 1-5 16,2-8 2-16,2 1-5 0,-2-4 6 0,1-5 3 15,-1 10 3-15,1-10 2 0,0 0 4 0,0 0 2 16,0 0 0-16,0 0-6 0,0 0 5 0,0 0-1 15,-4-29 0-15,7 15 6 0,0-2-3 0,3-2 2 16,-1-1 1-16,0 1-1 0,0 2 14 0,1-1-14 16,2 2 6-16,-2 4 0 0,1 0-2 0,0 2 9 15,2-2-6-15,1 5 9 0,-2 3-1 0,1-4 11 16,0 6 2-16,5 1 2 0,-14 0 10 0,24 8 0 16,-15-4 0-16,4 5 8 0,-3-4-3 0,2 9 0 15,-3 0-3-15,1-1 10 0,-5-1-7 0,-1 3 2 16,1 1-5-16,-4-7-2 0,1 4-2 0,-2-3-4 15,-2-2-4-15,1 3 7 0,-2 0-12 0,-2-2 1 16,1 0 2-16,-2-1-4 0,0-2 11 0,-2-1-16 16,3 0-8-16,-3-2-13 0,3 1-14 0,-4-1-12 15,9-3-23-15,-10 3-31 0,10-3-28 0,-13 1-32 16,13-1-35-16,0 0-46 0,-9-7-25 16,9 7-242-16,0 0-543 0,0 0 239 0</inkml:trace>
  <inkml:trace contextRef="#ctx0" brushRef="#br0" timeOffset="12988.7436">16021 921 267 0,'0'0'298'15,"0"0"-14"-15,6 9-4 0,-2-4-21 0,0 7 1 16,5 3-5-16,-3 9-35 0,5 2-12 0,-2 0-22 16,-3 2-14-16,3 1-23 0,-4 2-11 0,-2 1-17 15,2-1-2-15,0-4-16 0,-2 3-5 0,-1-3-14 16,2-2-1-16,-3-7-13 0,1-1 5 0,-3 0-21 16,4-5-8-16,-3 0-9 0,2-1-3 0,-2-3-12 15,0-1-11-15,0-1 8 0,0-6-2 0,0 8-7 16,0-8-8-16,0 0-5 0,0 0 3 0,0 0-8 15,0 0 0-15,-7-16-11 0,8 7 1 16,-4 0-4-16,5-2 7 0,0-2-3 0,2-4-3 16,1-2-2-16,-1 0-5 0,0 2 0 0,6-7-3 15,-2 9 4-15,-1-4 3 0,5 5 4 0,-4 1 0 0,-1 3-1 16,-2 1 1-16,4 3 3 0,-5-1 2 0,2 5-1 16,0 0-1-16,0 2 0 0,-1 0 4 0,1 2 3 15,1 3-1-15,-5 0 3 0,5 5 4 16,-3 1-1-16,3 4 0 0,-3 0-1 0,1 1 0 15,-1 2 1-15,1-2 1 0,2 2 2 0,0-4-1 16,0 5 2-16,2-2-9 0,1-3 1 0,3-1-13 16,1-1 1-16,1-3-6 0,2 1-1 0,-1-5-8 15,3 0-7-15,-1-3-6 0,1-6-6 0,2 1-17 16,-2-2 5-16,0-1-8 0,7-5-10 0,-10 2-4 16,1-3 2-16,-2 2 14 0,2-2 1 0,-3-3 9 15,-1 1 12-15,-4-3 1 0,-3 0 6 0,-1 1 19 16,-1-1 2-16,-3 0 10 0,3 0 27 0,-9 5 23 15,3 1 13-15,-4 2 7 0,1 2 12 0,0 1 4 16,-6 1-2-16,2 3 2 0,-2 0-3 0,0 2 0 16,1 0-10-16,1 5-7 0,2-3 6 0,-4 6-12 15,3-1-4-15,1 2-2 0,-1-1-4 0,3 6-4 16,1-2-1-16,3 0-6 0,-2 4-4 0,2-5-5 16,1 4-10-16,1-3-9 0,3 0-5 0,1 0-14 15,7 2-8-15,-3-2-21 0,5-2-1 0,4-3-9 16,2 1-4-16,7 2 4 0,2-5-8 0,-2-1 10 15,6-2-1-15,-2-2 1 0,1-4-5 0,-3 2 2 16,2-8-6-16,-1 2-4 0,1-1 0 0,-5-1 8 16,-6 0 11-16,-2 2 3 0,-1-3 8 0,-2 0 8 15,-2 2 6-15,0-3 12 0,-3 0 32 16,-2-2 17-16,-6 4 32 0,1 0 9 0,-3 1 2 0,0-1 15 16,-5 2-5-16,-1 0 3 0,-1 2 11 0,-1-1-13 15,-3 0-10-15,0 7-7 0,-1-3-1 0,-1 3-2 16,-5 0-6-16,1 3-7 0,6-1-3 0,-2 3 6 15,4 2-16-15,-7 1-3 0,5 1-7 16,2 1-1-16,-1-2-10 0,2 1 1 0,3-1-3 16,-1 1-7-16,2 0-10 0,0 4-4 0,3-5-10 15,1 1-7-15,-1-2-18 0,3 0-2 0,0-2-5 16,4-2-7-16,-4 1 2 0,6 0-7 0,1-4 1 0,1 0 2 16,4 0-2-16,3-4 7 0,-7 0 7 0,9-2-6 15,-2-2 14-15,-1 0 1 0,-1 0 8 0,-4 1 3 16,2 1 9-16,-4-3 2 0,2 0 16 15,-2 0 12-15,-2 1 9 0,-1 0 16 0,-2 4 9 16,2-1 5-16,-3 0 10 0,-1 1-10 0,2 2-7 16,-4 2-4-16,2-4-4 0,-2 4-5 0,0 0-1 15,0 0-8-15,-2 11 1 0,2-5-2 0,-2 0-2 16,0 0-3-16,2 2-5 0,0 4 0 0,-1-3-5 16,0 1 6-16,5 0-11 0,-2 0-4 0,2-3-3 15,-1 2-6-15,3-5-2 0,2 5 0 0,-2-5-1 16,3-1-2-16,0-3-7 0,5 3 6 0,-4-4-11 15,4 1-9-15,4 0 1 0,-1-5-6 0,1 2 1 16,0-6 3-16,-1 4-2 0,-5-2 4 0,6-1 7 16,-3-2-1-16,-1-1 6 0,2 1 1 0,-6 1 1 15,4-1 20-15,-5-2-3 0,-3 0 18 0,2 1 2 16,-3 1 16-16,-1 1 19 0,-3-2 19 0,3 5 32 16,-3-2-17-16,2 4-6 0,-3 0-9 0,1-2-13 15,-1 6-8-15,0 0-10 0,0 0 7 0,0 0-9 16,0 0-8-16,-9 21-16 0,8-5 13 0,-6-1-7 15,5 4 0-15,-3 6-11 0,1 0 4 0,0 3 4 16,4 4-4-16,0 4 0 0,0 12-6 0,3-17 4 16,-2 18-1-16,0-13-5 0,-1-2 2 0,3 1 1 15,-2 0 0-15,-2 1-10 0,-3-4-9 0,4-2-1 16,-4-2-8-16,4-2-6 0,-4-7-3 16,0-3-4-16,3-5-2 0,0-1-1 0,-3 0 7 15,0-6 0-15,-1 1 5 0,4-2 3 0,1-3 2 0,0 0 3 16,0 0 4-16,-13-12 0 0,9 3-4 0,2 0 5 15,0-9-2-15,2 0 0 0,-6-8 0 0,7-1 0 16,4-4 9-16,-1-2-6 0,-3-2 3 16,3-1-5-16,4-10 12 0,-3-2-3 0,5 1 2 15,-6 15 5-15,1 1 9 0,2 1-7 0,-1 1 14 16,0 2-5-16,2 0 6 0,1 2 4 0,0 2 3 16,2 6-1-16,2-4 0 0,0 6-6 0,0 0 2 15,1 0 5-15,0 3-12 0,2 3-1 0,2-1 2 16,0 4-13-16,-1 1 9 0,-3 3-6 0,-1 0-1 15,-2 2 6-15,2 4-12 0,-4 1 6 0,4 1 0 16,-6 4 6-16,2 2 1 0,-3-2 8 0,1 4-5 16,-3 5 4-16,-3-2 1 0,1 0-4 0,-1 1 5 15,-4 0-10-15,-1-2 3 0,1 1 4 0,-6 9-7 16,1-10-21-16,0-4-16 0,-2 3-23 0,1-1-29 16,-1 2-21-16,2-8-29 0,-2 0-38 0,0-1-30 15,-3 0-46-15,4 0-40 0,0 0-268 0,-5-1-591 16,5-4 261-16</inkml:trace>
  <inkml:trace contextRef="#ctx0" brushRef="#br0" timeOffset="14486.7346">2912 2677 197 0,'0'0'239'0,"0"0"-8"16,-8 0 12-16,8 0-14 0,0 0-14 15,0 0-12-15,0 0-12 0,-6 3-13 0,6-3-13 16,0 0-15-16,0 0-9 0,0 0-20 0,0 0 19 16,0 0-9-16,0 0-9 0,24 4-6 0,-9-2-13 15,-2-2-10-15,10 1-4 0,6 1-19 0,7 1 8 16,4-3-2-16,17 0-6 0,6 0 3 0,1-3-19 0,30-5-3 15,-3 7-5-15,1-4-10 0,0-3-21 0,6 0 4 16,1-3 6-16,2 0-6 0,4-1-6 16,6 0 1-16,0 1 3 0,13-6 6 0,0 0 6 15,6 2-7-15,-1 3-3 0,6 1 0 0,-4-2-3 16,3 6 1-16,-5 0 1 0,4 0-10 0,-4 2 10 16,-6-2 5-16,2 2-3 0,-2 1-9 0,-11-2 2 0,-3 4 4 15,-10 2-1-15,-32 0-3 0,22-3-2 0,-31 1-10 16,-7 3-3-16,-17-1 5 0,-2 0-5 15,-11 0-2-15,-3 1-7 0,-8-1 0 0,0 0 2 16,-5 3 5-16,-5-3 11 0,8 2 8 0,-8-2 11 16,0 0 1-16,0 0-2 0,0 0-7 0,-20 10 5 15,12-10 6-15,-1 1-5 0,-4 0 3 0,2-1-5 0,0 0-7 16,-3 0-18-16,4 0 0 0,2-1-11 16,1 1-26-16,-2-3-38 0,5 1-44 0,4 2-48 15,-9-4-52-15,4 0-70 0,5 4-302 0,-6-3-643 16,6 3 285-16</inkml:trace>
  <inkml:trace contextRef="#ctx0" brushRef="#br0" timeOffset="15088.3644">8451 2307 142 0,'14'5'206'16,"6"-4"-17"-16,12 3-12 0,4-2-15 0,4 1-15 15,16 1-13-15,2-4-2 0,3 1-2 0,5-4 2 16,32 3-8-16,-8-7 0 0,6 7-14 0,0-3-5 16,2-2-12-16,7 1-6 0,5 0-9 0,0-1-8 15,5-3-5-15,5 5-12 0,4-11-9 0,7 8-3 16,8-3-4-16,5-8 0 0,4 5-1 0,-1-5-4 16,-2-1 1-16,-1 3-8 0,-10 5 0 0,-5 0-3 15,-9 0-7-15,-1 0-4 0,-14 2-6 0,-9 5 0 16,-29-2-7-16,24 0 3 0,-33 2-4 0,-5-1 5 15,-2-1 3-15,-15 2 5 0,-2 3 6 0,-5-4 3 16,-10 1-4-16,-5 1 4 0,-4 1 2 0,-6 2 1 16,0-2-5-16,-4 1 0 0,0 0-6 0,0 0-19 15,0 0-8-15,0 0-22 0,-23 7-25 0,15-6-20 16,-2 1-35-16,1-1-27 0,4 1-40 0,-4 0-35 16,0 1-134-16,9-3-383 0,-9 0 169 0</inkml:trace>
  <inkml:trace contextRef="#ctx0" brushRef="#br0" timeOffset="15750.2272">13905 2380 35 0,'-8'1'226'15,"8"-1"-12"-15,-10 0-12 0,10 0-17 0,0 0-14 16,0 0 0-16,0 0 10 0,0 0-1 0,29 4 8 16,0-3-17-16,10 0-13 0,21 1-6 0,32 0-3 15,1 1-13-15,12-3 5 0,4 2-26 0,11-4-10 16,5 4-13-16,6-2-13 0,5 0-10 0,-2 1-11 16,7-1-15-16,2 4-5 0,0-7-14 0,-5 6-7 15,-5-7-13-15,-6 1-3 0,-6 3-5 0,-10-5 5 16,-7 2-9-16,-10 1 1 0,-27-5-4 0,25 0-1 15,-40 4 4-15,2-4 1 0,-2 0 4 0,-15 2 0 16,-2 1 3-16,-2-1-1 0,-5-3 5 0,-8 4 1 16,-3-1 9-16,-3 0 9 0,-4 1 11 15,3 1 17-15,-8 0 2 0,0 1 6 0,1-1-2 0,-6 3-7 16,3-5-2-16,-3 5 6 0,-1-7-20 0,1 7-7 16,0 0 3-16,-9-7-5 0,9 7-6 0,-9 0-33 15,9 0-26-15,0 0-49 0,-14 4-52 0,14-4-71 16,-15 6-100-16,7-4-192 0,-2 0-545 0,10-2 241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32:02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2662 1412 1 0,'4'-3'205'0,"-1"0"5"15,1-1-4-15,-2 2-1 0,1-2-11 0,-3 4-2 16,4-4-12-16,-2 3-10 0,-2 1-11 0,0 0-10 16,7-3-8-16,-7 3-13 0,0 0-8 0,0 0-11 15,0 0-7-15,0 0-8 0,0 0-11 0,0 0-10 16,-16 7-4-16,7-2-5 0,-3 0-9 0,0-1-1 15,-2 8-5-15,-1-3 7 0,-1 0-11 0,2 4-5 16,0-2-6-16,-1 0-2 0,2-2 0 0,-1 3-5 16,5-3-1-16,-1-4-2 0,2 3-7 0,3-2-1 15,3-1-6-15,-2 1 3 0,1-2-2 0,2 1-1 16,2 0-3-16,-1 2 4 0,3-6-4 0,1 3 2 16,2 0-4-16,1-1 3 0,3-1-4 0,1 0 0 15,3-1 0-15,-1 0 1 0,3-1-3 0,-3-1 2 16,5 2 9-16,0-1-13 0,0-1 8 0,-1 3-8 15,-3 0-2-15,-2 2 4 0,1-3-6 0,-3 2 0 16,1-1 5-16,-4 1-5 0,1 4 7 16,-3-2-3-16,-2-1 2 0,1 4 0 0,-2-2-2 15,-1 2 2-15,3-1 0 0,-8 1-1 0,4-1 1 16,-1-2-4-16,1 2 2 0,-4 0 3 0,0 1 2 16,-2 0 2-16,-1 0-4 0,-3 1 1 0,1-1-1 15,-1 0 1-15,-1-2 1 0,-5 5 1 0,4-6-1 16,-5 2-2-16,8-1-1 0,-5-2 1 0,1 0-2 15,3 3 5-15,0-5-1 0,-2 1-3 0,1-1-4 0,0 1 12 16,5 0-8-16,-3-3 4 0,4 1-5 16,-3-1-2-16,8 0-4 0,-10 1-17 0,3-2-16 15,7 1-20-15,-11 0-23 0,11 0-35 0,-7-1-32 16,7 1-33-16,-4-7-59 0,4 1-209 0,-3 2-486 16,3-4 215-16</inkml:trace>
  <inkml:trace contextRef="#ctx0" brushRef="#br0" timeOffset="247.8227">2508 1460 153 0,'0'0'251'0,"0"0"-17"0,0 0-19 0,0 0-16 15,0 0-15-15,15-8-18 0,-6 4-13 16,4 0-16-16,0 0-13 0,-1 0-15 0,5 2-10 16,-3-2-8-16,3 3-13 0,2-1-18 0,-6 1-27 15,1-3-41-15,2 4-29 0,-3-3-42 0,0 1-34 16,-3-1-46-16,2 3-156 0,-6-4-342 0,-1 1 151 16</inkml:trace>
  <inkml:trace contextRef="#ctx0" brushRef="#br0" timeOffset="817.9918">2610 1204 72 0,'-20'1'233'0,"-1"2"-16"0,2-2 0 0,-3 2-19 15,-7 2-6-15,0 2 3 0,4 2-13 16,-3 1-4-16,0-1-16 0,1 6-5 0,-1 2-11 16,-1 0-15-16,4-3 1 0,0 8-8 0,2 0-9 15,1 3 2-15,0-3-7 0,6 6-8 0,-2 1-3 16,0 4-3-16,4 0-15 0,-4 11 2 0,5-10-11 16,2 13-8-16,2-1-3 0,1 0-7 0,6-3-7 15,0-8-10-15,4-2-12 0,1 0 15 0,3 2-1 16,4-1-7-16,1-3-5 0,2-4-6 0,10 0 4 15,-1-2-6-15,5-2 1 0,2-2 0 0,4-4-4 16,11 5 0-16,-11-7 7 0,4-6-7 0,17 0-11 16,-17-5 7-16,2 0-5 0,13-3-11 0,-13-1 5 15,2-3-6-15,9-9 4 0,-14 2-4 0,13-4-10 16,-14 2 5-16,-2-1-15 0,-1-4 8 0,-1-2-12 16,-1-1 18-16,0-3 0 0,-6 1-1 0,-1-4 10 15,-4-1-8-15,3-5 7 0,-1-11-8 0,-9 13 6 16,2-17-5-16,-4 12 6 0,-1-13-6 0,-3 15 4 15,0-16 2-15,-3 17 0 0,-2-5-4 0,-4 3 2 16,-2 4 5-16,-1-1-4 0,-5 1 4 0,-5 5 2 16,-1 2-9-16,-3 1 22 0,-6 3-3 0,2 2-3 15,-3 5 2-15,-3-2-3 0,-2 8 1 0,-2-3-5 16,1 4 3-16,0 2 0 0,-3 1-4 0,0 4-1 16,2 1 0-16,-1-2-1 0,3 4-4 15,3 1 7-15,7-4-7 0,-5 4-8 0,7 3-17 16,3-4-15-16,-1 2-18 0,2 1-19 0,2-1-25 15,2 2-29-15,5-2-39 0,-4 0-15 0,8-2-49 0,-4 3-229 16,1-3-505-16,6-5 223 0</inkml:trace>
  <inkml:trace contextRef="#ctx0" brushRef="#br0" timeOffset="1934.0014">3272 1841 163 0,'-6'2'241'0,"6"-2"-12"0,0 0-9 0,-4 3-17 16,4-3-10-16,0 0-12 0,0 0-15 0,-4 2-17 15,4-2-11-15,0 0 3 0,4 7 0 0,1-5-4 16,0 0-7-16,4 2-2 0,5-3-5 0,5 2-36 16,12-3-5-16,2 2-6 0,9-2-14 0,11-2 0 15,3 2-2-15,1-4-10 0,3 5-5 0,3-2-9 16,-2 1 2-16,3-4-3 0,2 4-6 0,-4-2-4 15,-1 2-2-15,-3-2-7 0,-3 2 0 16,0 0-12-16,-3 0 3 0,-15 2-2 0,-1-2 3 0,-4 2-6 16,-3-1-3-16,-7 1 4 0,-5-1-4 0,-5 0 3 15,0-1-2-15,-3 0 4 0,-1 0 1 0,-3 0 6 16,-5 0 9-16,7 0 0 0,-7 0 7 0,6 3-6 16,-6-3 4-16,0 0-4 0,0 0 0 0,0 0-7 15,0 0-5-15,0 0-9 0,0 0-21 0,0 0-20 16,0 0-35-16,0 0-40 0,0 0-40 0,-20-4-58 15,20 4-62-15,-4-8-183 0,4 5-497 0,0 3 220 16</inkml:trace>
  <inkml:trace contextRef="#ctx0" brushRef="#br0" timeOffset="2362.0009">4834 1584 248 0,'-11'2'245'0,"0"1"-26"15,1 2-19-15,-2-1-11 0,2 3 2 0,1 1-16 16,-1 1-12-16,2-1-15 0,-2 8-13 0,2 0-18 16,-1-2-8-16,4 2-9 0,-3 2-13 0,6 1-10 15,-5-2-6-15,6 1-3 0,1-1-10 0,-2 1-3 0,4-3-7 16,2-1-2-16,5-1-8 0,-3 1-1 0,3-5-6 15,0 2-1-15,8-2-6 0,-7-3-2 16,9 0-5-16,-6-6 2 0,4 5-2 0,-3-5-8 16,4 1 0-16,-2-2 0 0,2-2 1 0,-5 1-3 15,-3-3 0-15,2 0 7 0,-2 3-6 0,-3-6 0 16,1 1 1-16,-4 1-2 0,-4 0 0 0,4-1 6 16,-7 0 13-16,2 2-5 0,-2 0 3 0,-2-2 0 15,-4 1 5-15,-1 6 4 0,-4-3-5 0,0 3 1 16,-3 0-4-16,-3 3-1 0,1 0-4 0,0 2-2 15,1 0-2-15,0 0-2 0,5 0-2 0,3 2 1 16,0-2-3-16,2 2-10 0,0-2-21 0,4-1-21 16,2 2-19-16,-2-2-27 0,0 1-24 0,3-2-31 15,1-3-28-15,6 7-23 0,-2-7-53 0,-4 0-151 16,0 0-432-16,21-7 192 0</inkml:trace>
  <inkml:trace contextRef="#ctx0" brushRef="#br0" timeOffset="2881.581">4711 1462 47 0,'-22'2'220'15,"3"6"-15"-15,-7 0-10 0,6 1-5 0,2-3-6 16,-1 5-7-16,-5 2-13 0,3 3-3 0,1 1-18 15,-1 0-15-15,6 7-6 0,-3-4-11 0,3 4-10 16,-1 2-9-16,6 1-10 0,-1 2-6 0,3 0-5 16,2 1-6-16,0 3-5 0,1-1-2 0,1 4-5 15,2-2-12-15,4 1 1 0,-2 0-7 0,6-1 0 16,0 0-5-16,6 12 3 0,2-15-7 0,2-2 0 16,2-2-1-16,5-1-2 0,-1-2 0 0,2-5-2 15,3 1-1-15,4-5-3 0,-1-1 1 0,1-7-4 16,2-2 3-16,3-2 3 0,1-3-3 0,0-3-1 15,3 1-3-15,-3-7-3 0,1 1-1 0,12-8-2 16,-18 3-4-16,0-2 5 0,0-6-5 16,-3-1 3-16,-3-5-5 0,-1 4 3 0,6-15-2 15,-11 10 4-15,0-1-3 0,-5-3-1 0,-4-1-2 0,-5-2 5 16,-5 2 6-16,-1-3 8 0,-4 2 5 16,-1 0 6-16,-8 0 8 0,-6 2 11 0,-3 3-9 0,-1 3 12 15,-2 4-6-15,-4 0 10 0,1 0-13 16,-4 6 2-16,-1 0-2 0,1 5-2 0,-1-1-6 15,4 5 3-15,-5 1-5 0,1 6-1 0,4-2-9 16,1 4 1-16,1-1-12 0,6 3 0 0,6 0-3 16,-2-3-1-16,7 6-5 0,-2 1-15 0,4-3-30 15,0 4-17-15,3-1-26 0,1-2-34 0,4 0-27 16,2 1-25-16,0 2-21 0,2-3-53 0,4 3-43 16,-5-4-162-16,6-3-486 0,4 3 216 0</inkml:trace>
  <inkml:trace contextRef="#ctx0" brushRef="#br0" timeOffset="3353.7623">5208 1842 29 0,'-6'4'225'0,"3"-3"-10"0,3-1-8 0,-4 5-8 0,4-5-7 15,9 5-15-15,3-3-15 0,0 1-7 0,9-2-16 16,11 3-9-16,1-2-8 0,5-2-4 0,16 0-9 16,-3 0 1-16,3-2-20 0,-2 4-4 0,7-4-4 15,2 2-3-15,-2-3-8 0,5 3-5 0,-1-1-1 16,30-3 4-16,0 0-4 0,-29 4-5 0,28-7-7 15,-31 5-7-15,4 2-4 0,1-3-4 16,0 2-10-16,29 0 3 0,-34 0-3 0,3-1-2 0,-1 1-4 16,-6 2-5-16,-2-1 3 0,-3 0-3 0,-16 0-2 15,-5-1-3-15,-8 1-4 0,-6-2 1 16,-4 2 3-16,-2-1 16 0,-5 2 9 0,2-1 14 16,-8 0 3-16,9 2-7 0,-9-2 7 0,0 0-7 15,0 0 4-15,0 0-15 0,0 0-3 0,0 0-1 16,0 0-9-16,0 0 6 0,0 0-14 0,-21 4 2 0,21-4-14 15,-4 1-10-15,4-1-21 0,0 0-13 0,0 0-15 16,-2 3-20-16,2-3-15 0,0 0-15 0,0 0-18 16,0 0-22-16,0 0-24 0,0 0-43 0,0 0-60 15,0 0-173-15,0 0-482 0,-9-11 213 16</inkml:trace>
  <inkml:trace contextRef="#ctx0" brushRef="#br0" timeOffset="4779.7301">7830 1478 40 0,'0'-3'304'0,"0"3"-21"15,3-6-10-15,-3 6-13 0,6-4-19 0,-2 2-15 16,3 2-20-16,1-1-15 0,0-1-12 0,1 2-14 15,5 0-12-15,-3 0-17 0,3 3-14 16,-1-2-13-16,1-1-10 0,-5 5-13 0,4 1-7 16,-2-1-7-16,1 1-20 0,-6 2 5 0,6-2 1 15,-6 3-7-15,-2-1-5 0,0-2-5 0,0 4-6 0,-4-1 2 16,-4-1 0-16,0 1-13 0,-1-1 2 0,-3 1-1 16,-6 1-18-16,0 5 6 0,0-3-9 0,-3-3 3 15,2-1-4-15,4-1-2 0,-2 1 0 16,4-1 3-16,0 0-1 0,2-5-4 0,1 1-3 15,1 1-1-15,3-2 2 0,-1 2 2 0,-1-2-13 0,4-2 16 16,0 0-4-16,0 0-1 0,14 0 1 0,-2-2 1 16,-5 4 0-16,4-4-4 0,1 2 5 15,1 0-5-15,1 2 7 0,-4-2-4 0,2 4 2 16,2-1 1-16,-4-2-5 0,3 3-1 0,-3-1 6 16,-2 2-5-16,1 0 4 0,0 1-3 0,-3-1-2 15,-2 0 10-15,0 1 4 0,-2 2 7 0,0 1 6 0,-2 2-6 16,-2-2-1-16,0-2 3 0,-3 4 1 0,1-5-2 15,-4 1 17-15,1 3-20 0,-2-2 1 16,-3-1 6-16,2 0-1 0,-5 0-2 0,4 0-4 16,-1-2 5-16,1-1-8 0,-1 0 5 0,1-2-2 15,1 1-2-15,1 0-3 0,0-2-1 0,0 2-10 16,-2-5-5-16,4 4-21 0,7-2-14 0,-10-2-20 0,5 1-22 16,5 1-33-16,-5-4-27 0,0 0-42 0,4-2-40 15,-2-2-32-15,3 0-225 0,4-1-524 16,2-3 232-16</inkml:trace>
  <inkml:trace contextRef="#ctx0" brushRef="#br0" timeOffset="5301.6916">7906 1376 52 0,'-28'-5'257'16,"0"5"-18"-16,8 2-2 0,-3-4-18 0,4 7-1 15,-3-3-13-15,0 4-12 0,-6 1-3 0,2 3-11 16,0 6-9-16,2 1-12 0,-2 1-15 0,-2 5-10 16,0-3-13-16,-11 11-2 0,15-7-15 0,-1-1-7 15,3 5-11-15,4 1-11 0,-1 0-3 0,3 2-11 16,5 1-4-16,2 1-6 0,3 1-4 0,3-2-7 16,2 2 4-16,1 0-10 0,1 1 2 0,7-3-5 15,2 2 2-15,4-5-5 0,3 0-8 0,7-3 4 16,2 1 0-16,12 7 9 0,-6-16-9 0,14 6-4 15,-10-9 2-15,15-1 0 0,1-5-2 0,2-1-5 16,-1-6 6-16,1-3-6 0,-1-3 2 0,-14-2-5 16,14-6-4-16,-15 3 9 0,9-8-2 0,-11 5-5 15,-4-4 2-15,-4 1 3 0,3-6-6 0,-3 0 2 16,0-2-3-16,-5-4-1 0,-3 0 1 0,-6-4-6 16,-1-1 2-16,-3-18 0 0,-6 16 1 0,-4-13 0 15,-4 13 0-15,-10-11-2 0,4 11-3 0,-4 3-4 16,-9-11 4-16,5 20 0 0,-6-6 1 0,5 4 8 15,-8 4 6-15,-2 3 6 0,-5 0 2 0,1 3-5 16,-3-1-3-16,-2 2 16 0,1 4-9 0,-1 2-1 16,3 5-3-16,-4 0 0 0,1 3 8 0,4 0-11 15,1 4-7-15,3-1 6 0,2 3-8 0,1-1 6 16,11 4-3-16,2-6-4 0,-2 6-4 16,6-3 1-16,1 2-2 0,3 0-33 0,-2 0-15 0,7 0-29 15,-3 2-19-15,4 2-17 0,1-5-35 0,3 2-29 16,4 1-19-16,-2-1-52 0,3-2-34 0,1 0-212 15,1-2-535-15,4 4 236 0</inkml:trace>
  <inkml:trace contextRef="#ctx0" brushRef="#br0" timeOffset="5925.9311">7991 2244 187 0,'0'0'266'0,"1"-2"-18"0,-1 2-21 16,0 0-20-16,0 0-11 0,0 0-9 16,-1 11-12-16,1-5-13 0,-1 3-11 0,-3 2-15 15,0-2-11-15,-1 10-9 0,-2-2-16 0,1 10-1 16,1-3 0-16,0 4-7 0,-4 4 2 0,-1 0 5 15,2 2-8-15,-1 0-23 0,-6 11 5 0,1-1-1 16,1-10-6-16,0-3-5 0,0 3-4 0,-1 0 0 16,-2 0-9-16,-6 7-6 0,4-11 3 0,4-4-3 15,-4 6-2-15,2-6-9 0,-1 1-1 0,2-2-3 16,-2-3 5-16,2-2-3 0,5-3 2 0,1-3-6 16,0 2 5-16,-1-4-1 0,4-1-3 0,0-3-9 15,2-3 8-15,1 2-8 0,1-2-3 0,-2-1 0 16,-1 1 6-16,5-1 10 0,0-4 5 0,-5 6 9 15,5-6 4-15,0 0 2 0,-1 2 4 0,1-2-6 16,0 0-3-16,0 0-13 0,-3 6 4 0,3-6-5 16,0 0-4-16,0 0 5 0,0 0-10 0,0 0 4 15,0 0-5-15,0 0-8 0,0 4-2 0,0-4 3 16,0 0-5-16,0 0-4 0,0 0-4 0,0 0-14 16,0 0-13-16,0 0-9 0,0 0-20 0,0 0 1 15,0 0-17-15,0 0-24 0,0 0-25 0,12-11-33 16,-10 7-33-16,-2 4-52 0,9-7-90 0,-9 1-237 15,0 6-610-15,3-13 270 0</inkml:trace>
  <inkml:trace contextRef="#ctx0" brushRef="#br0" timeOffset="6828.959">6591 3589 238 0,'0'0'343'0,"0"0"-18"0,3 0-24 16,-3 0-22-16,0 0-14 0,3 4-25 0,-3-4-2 16,-5 9-4-16,2-5-28 0,2 3-3 0,-4 1-16 15,0 2-12-15,2 1-1 0,-4 3-12 0,3-3-8 16,-1 1-23-16,-2 4 11 0,1 1-7 0,-3-2-11 16,4 1-12-16,0 0-10 0,-3-2-10 0,4-2-10 15,-6 1-4-15,6-4-5 0,-1 1-6 0,1 1-24 16,-1-2-6-16,1-3-41 0,-2-3-26 0,3 2-46 15,2-1-34-15,0 3-33 0,1-7-37 0,-3 1-34 16,3-1-57-16,0 0-42 0,0 0-288 0,14-12-649 16,-5 6 287-16</inkml:trace>
  <inkml:trace contextRef="#ctx0" brushRef="#br0" timeOffset="7193.4988">6772 3646 83 0,'-3'4'306'0,"-3"-2"-14"0,1 1-15 0,-1-1-20 16,1 2-19-16,1 1-25 0,-2 0-13 0,0 3-17 15,2 0-14-15,-2 4-15 0,2 1-12 0,4-3-17 16,0 1-8-16,-1 1-13 0,2 2-9 0,3-5-11 16,0 3-6-16,-2-1-6 0,5 0-7 0,3 3-5 15,-2-6-6-15,0 2-7 0,0-3-5 0,2-2-5 16,1 0 2-16,-1-1-2 0,1 0-6 0,2-3 4 15,-3-1 3-15,3-1 4 0,-5 0-1 0,2-6-2 16,-1 2 10-16,-1 0-3 0,-2 1-2 0,-1-3-9 0,-1-3 23 16,0-4 2-16,-4 3 4 0,-3-1-7 0,2 3 2 15,-2-2 8-15,0 2 3 0,-4-3 6 16,-3 7-6-16,2-5-12 0,-2 4-3 0,-4-5-6 16,4 4 5-16,-2 3-15 0,2 1-2 0,-3 2-5 0,1-2-8 15,3 2-11-15,1 1-23 0,3-3-25 0,-4 3-38 16,9 0-30-16,-9 0-27 0,9 0-36 15,-5 3-38-15,5-3-45 0,0 0-39 0,0 0-65 16,0 0-198-16,0 0-596 0,0 0 264 0</inkml:trace>
  <inkml:trace contextRef="#ctx0" brushRef="#br0" timeOffset="7681.9392">6735 3350 185 0,'-23'-2'280'0,"-5"-1"-13"0,-1 1-8 0,0 3-9 16,-3 0-24-16,6 6-1 0,-6 0-9 0,6 4-16 15,-1 1-10-15,-1 2-19 0,2 3-5 0,2 4-21 16,1 1-14-16,0 2-10 0,3-1-2 16,-1 4-17-16,1 3-11 0,6-1-6 0,-4 0-7 0,8 3-3 15,-2 17-4-15,2-1 1 0,1 0-10 0,7-13-6 16,4 15-11-16,2-3-3 0,1 0 5 0,4-9-13 15,4 6-1-15,-3-11 2 0,12 12-8 16,-4-13 6-16,1-2-8 0,5-1-4 0,2-6-1 16,0-1 2-16,6-3-8 0,4-1 8 0,10-2-5 0,4-4 2 15,2-2 0-15,-2-6-12 0,4-3 0 0,1-6-6 16,0-3-7-16,-2-5 3 0,1-3-3 16,-3-1-4-16,-2-1-5 0,-4-5 5 0,-11 3-2 15,7-11 6-15,-5-5-1 0,-6-2-3 0,2-2 2 16,-5 0-2-16,-3-9 3 0,-6 5 4 0,0-4 11 15,-4-5-8-15,-1 2 1 0,-9 2 7 0,-4 14 7 0,-4-1 4 16,-6-11 4-16,2 15 11 0,-6-2 8 0,0 4-9 16,-3 3 23-16,-6 4-1 0,-2-1-6 15,-4 3-3-15,-3 4 2 0,-3 2 5 0,-1 1-5 16,-1 6 0-16,2 2-9 0,-5 4-5 0,1 0-6 16,1 2 3-16,1 1-10 0,1 4-9 0,4 2-9 0,6-2-16 15,6 3-27-15,1-2-36 0,-1 2-28 0,8-1-22 16,1 1-37-16,-1-2-45 0,6 6-35 0,2-7-54 15,1 3-321-15,3-1-669 0,3-3 296 16</inkml:trace>
  <inkml:trace contextRef="#ctx0" brushRef="#br0" timeOffset="8565.9291">7710 3166 112 0,'0'0'168'0,"0"0"-4"0,0 0-4 0,0 0-9 16,0 0 3-16,0 0-8 0,-13 3-2 0,9-1 0 15,4-2-7-15,-2 2 2 0,-2 1-2 0,4-3-8 16,-6 4-9-16,2-1-5 0,1-1-11 0,1 1-2 16,-2 0-11-16,-1 0-6 0,1 2 5 0,-1-1-7 15,-3 3-2-15,-1 0-2 0,-1 4-6 0,2-1-5 16,-6 2 4-16,0 1-1 0,-6 8-6 0,-1-1-2 15,-2-4-5-15,-1 2-2 0,0-1 1 0,-1 0-6 16,1 2-6-16,-4-2-5 0,4 0-3 0,-3 0-2 16,-4-3 2-16,4 1-12 0,2-1-8 0,-1-1 8 15,2-1-3-15,6-5-3 0,3 4 0 0,2-5-4 16,0 2 12-16,4-4-16 0,-1 4-4 0,5-3 0 16,0-1-3-16,-2-1-2 0,3 1-5 0,1-1 11 15,-1-1-21-15,4-2-22 0,0 7-15 0,0-7-17 16,1 3-21-16,-1-3-22 0,6 2-18 0,-6-2-32 15,0 0-33-15,13-5-24 0,-5 3-29 0,-3-1-182 16,4-2-461-16,0-4 204 0</inkml:trace>
  <inkml:trace contextRef="#ctx0" brushRef="#br0" timeOffset="9371.8614">8065 2305 2 0,'3'-9'181'0,"-2"3"10"0,-2 4 4 0,1 2-4 16,1-5-1-16,-1 5-9 0,0 0-12 0,0-7-14 15,0 7-10-15,0 0-15 0,0 0-10 0,3-3-12 16,-3 3-11-16,0 0-7 0,0 0 6 0,0 0 14 16,2 14-6-16,-1-10-6 0,1 8 1 0,-1-1-3 15,2 6-5-15,0 3 11 0,5 5 0 0,-4 2-9 16,3 8-2-16,0-3-4 0,2 18-7 0,0 0-8 16,-2 2 0-16,4 1-9 0,0 2-2 0,2 2-10 15,0 0-1-15,7 24-2 0,-6-26-2 0,-1-2-10 16,6 2 0-16,-1-1-2 0,-3-1-5 0,0-2 1 15,1 0 2-15,1-5-9 0,-6-12 4 0,-1-1-9 16,1 0-1-16,-4 0 0 0,0-3-6 0,-1-4 3 16,-3 1 3-16,-2-9-10 0,2 0 1 0,0-7 3 15,2 1-2-15,-3-2 3 0,0 0-3 0,-1 0 2 16,-1-6-9-16,0-4 5 0,0 10 4 0,0-10 6 16,-1 8-1-16,1-8 2 0,0 0-2 0,-2 4-7 15,2-4 3-15,0 0-2 0,0 0 8 0,0 0-9 16,-14 0 1-16,14 0 1 0,0 0-5 0,0 0-1 15,0 0 1-15,-12-8-3 0,12 8 5 0,0 0 5 16,-4-7-17-16,4 7-4 0,-5-7-13 0,5 7-12 16,-4-4-19-16,4 4-17 0,0 0-21 0,-3-5-19 15,3 5-27-15,0 0-25 0,-6-5-31 0,6 5-24 16,0 0-35-16,-2-7-271 0,2 7-565 0,0 0 250 16</inkml:trace>
  <inkml:trace contextRef="#ctx0" brushRef="#br0" timeOffset="10857.8884">8094 4088 101 0,'-1'-4'394'16,"1"4"6"-16,-5-6-13 0,4 4-11 0,1 2-25 15,0-5-26-15,0 5-38 0,0 0-7 0,-1-3-47 16,1 3-15-16,0 0-23 0,0 0-14 0,0 0-27 15,0 0-6-15,-3 15-13 0,2-9-12 0,0 1-12 16,-1 4-10-16,-2-1-20 0,2 2 1 0,-2 4-3 16,0 1-9-16,-1-1-9 0,-1-5-4 0,2 7-4 15,-4-2-5-15,3-1-4 0,0-3-15 0,0-2 8 16,1 1-3-16,3-2-5 0,-3 2 2 0,0-3-9 16,4 0-6-16,-1-2-10 0,1-2-8 0,-3 0-9 15,3 0-4-15,0 1-4 0,4-2-7 0,-5 1 3 16,1-4-2-16,5 4-1 0,0-3 4 0,-1 2 0 15,-4-3 5-15,15-4-10 0,-5 4-2 0,2-2 6 16,-2 1-27-16,2 0 27 0,0-1 0 0,3 1-3 16,2 1-4-16,0 0-4 0,2-1 3 0,-6 0-6 15,1 2 1-15,-5-4 6 0,5 3-2 0,-4 0 3 16,-1 0-1-16,0-2 18 0,-4-1-6 0,2 3-8 16,-7 0 7-16,9-4 1 0,-7 1 9 0,-2 3 0 15,9-2-2-15,-7-1 3 0,-2 3 0 0,3-4 10 16,-3 4 15-16,0-5-5 0,0 5 6 0,0-4 5 15,0 4-7-15,-4-5 25 0,4 5-1 0,-6-5-1 16,6 3-19-16,0 2 19 0,-4-6 1 0,2 4 5 16,2 2-15-16,-7-2 12 0,7 2-6 0,-5-1-4 15,5 1-4-15,0 0-5 0,0 0 2 0,-9 5 1 16,8-2-4-16,-3 1 11 0,0 2-15 0,3 0 5 16,-3 4-3-16,0-1 13 0,3 1 1 0,-3 1-3 15,4-1-6-15,-1 2 0 0,-2-1-2 0,3-1-3 16,-1 1-3-16,-2 0-5 0,7 0 4 0,-5-4-2 15,1 1 2-15,0-1 3 0,0 0-17 0,1-1-21 0,-1-1-20 16,0-5-30-16,0 9-26 0,3-7-31 0,-2 1-20 16,-1-3-23-16,4 2-31 0,-4-2-50 0,0 0-39 15,10-7-37-15,-1-1-293 0,-4 0-670 16,4-1 296-16</inkml:trace>
  <inkml:trace contextRef="#ctx0" brushRef="#br0" timeOffset="11215.92">8460 4182 21 0,'-1'-4'318'0,"-2"0"-18"16,-2 1-8-16,5 3-13 0,-9 0-4 0,9 0-20 0,-13 3-27 15,7 1-19-15,-2-4-15 0,3 2-17 0,0 1-21 16,-3 1-17-16,3-2-1 0,4 6-25 0,-4-4-20 16,2 2 0-16,0-1-15 0,1 0-4 0,6 1-7 15,-4-3-8-15,1 4-5 0,2-5-3 16,2 2-6-16,0 0-5 0,1-2-4 0,3 3-2 0,3-2-3 15,-2 0 2-15,2 1-12 0,2-1 4 0,-4 1-7 16,4-3 1-16,-1 1 2 0,0 0-4 0,1 0-5 16,-4 2-10-16,1 0 13 0,0 0 1 15,-4 0 4-15,-2-1 5 0,2 0 12 0,2 7 15 0,-6-5 4 16,1 0 2-16,0 3 13 0,-4 1-3 0,2 0-1 16,0 1-10-16,-4 1-1 0,-1-3 6 0,0 0-7 15,1 1 2-15,-1 0-1 0,-2 0-7 0,-1-4-16 16,2 1 7-16,-1-2-3 0,-2-1-9 0,2 2-18 15,-1-2-31-15,-3 0-21 0,4-2-21 0,-3 0-46 16,2-1-39-16,-4-2-34 0,2 1-38 0,1-3-45 16,1-2-53-16,0-1-295 0,-2-3-663 0,2 1 294 15</inkml:trace>
  <inkml:trace contextRef="#ctx0" brushRef="#br0" timeOffset="11376.9064">8437 4143 12 0,'0'0'292'0,"0"-5"-21"16,4 1-20-16,0 2-19 0,1-1-26 16,4-1-18-16,1 1-19 0,8-2-19 0,-1-2-15 0,2 2-16 15,-1 0-27-15,2 0-53 0,-1 1-48 0,-1-3-58 16,10-4-45-16,-4 0-48 0,-6 3-142 0,-2-1-326 16,1-3 144-16</inkml:trace>
  <inkml:trace contextRef="#ctx0" brushRef="#br0" timeOffset="11841.8615">8644 3701 89 0,'-27'-2'234'0,"-2"-1"-1"0,-1 2-7 0,0 1-8 16,-2 0 3-16,0 1-9 0,-3 4 0 0,3 3 2 16,0 1-15-16,2 6-7 0,-5 2-16 0,3 1-6 15,-11 8-5-15,3 3-10 0,8-7-14 0,-7 13-16 16,2 2-10-16,5-1-8 0,0 1-14 0,-1 3-6 15,8 1-6-15,9-12-4 0,-4 16 1 0,8-12-2 16,4 1-3-16,4 0-5 0,-1 13-23 0,6-1 1 16,1 3-4-16,3-3-1 0,4-14 1 0,6 16-2 15,-2-14 3-15,7 9-13 0,3-1-10 0,0-12 22 16,-2-2-16-16,3 1 2 0,2-3-3 0,4-1-8 16,11 1 3-16,-8-7-6 0,4-7-3 0,15-1-5 15,-1-2 1-15,0-7-7 0,0-2-4 0,0-5-1 16,-1-4 1-16,-2-3-3 0,-10 0-2 0,11-5-1 15,0-5 0-15,-7-5 7 0,-10 8-13 0,-4-5 17 16,13-11 2-16,-7-5 17 0,-3-1 11 0,-3 1 12 16,-3-5 12-16,-4 0-2 0,-2-1 12 0,-5-2 5 15,-5-2 3-15,0 4 2 0,-7 0 9 0,-5-1 5 16,-5 12 0-16,1 1-2 0,-4 2-2 0,-13-11 8 16,1 13-4-16,-11-4-4 0,6 13-5 0,-7 2-14 0,-10-2-6 15,8 5-3-15,0 5-6 0,-1-1-6 16,2 5-7-16,-6-1-5 0,5 6-7 0,2-1-12 15,3 2-16-15,6 2-25 0,4-1-28 0,4 3-35 16,4-3-24-16,-3 4-39 0,6 1-45 0,-1 0-49 16,2 0-52-16,-3 2-69 0,3 1-403 0,2-2-834 15,2-3 370-15</inkml:trace>
  <inkml:trace contextRef="#ctx0" brushRef="#br0" timeOffset="13021.9">8517 2089 57 0,'12'13'141'0,"0"1"-10"0,4-2-14 0,7 3-3 15,-1 2-13-15,3 4-7 0,2-4-8 0,4 4-8 16,7 9-8-16,-7-8-7 0,10 9 1 0,-3 1-2 16,-2 1-2-16,-8-6 0 0,8 11-11 15,-13-10-4-15,17 13-2 0,-10-6-6 0,7 0-6 16,-11-5-13-16,-2-2-4 0,11 6-2 0,-2 1-4 15,-6-9-4-15,7 9-4 0,-11-10-2 0,5 1 10 0,-5-1-3 16,0-1-3-16,-1-1 5 0,-2 0-1 0,2-1-3 16,-4 0 8-16,-4-8 3 0,1 0 0 0,-1 1-5 15,3-3 1-15,-3 2 2 0,0-1 3 16,0-3 1-16,-1-1-5 0,0-2 0 0,-4 2-3 16,0-1 1-16,0-5 0 0,-1 4-1 0,0 1 4 15,-4-4 4-15,1 3-4 0,0-2-1 0,2 0-2 0,-2-1-2 16,-3 1 0-16,1 0 3 0,-1-1-1 15,2 2 4-15,-1-1-11 0,-2-3 4 0,0 3-10 16,-1-5-3-16,2 7-2 0,-2-7-1 0,-3 6-1 16,3-6 3-16,0 0-3 0,1 6-6 0,-1-6-6 15,0 0-10-15,0 0 0 0,0 0-8 0,0 0-10 16,0 0-7-16,-6 2-2 0,6-2-10 0,0 0 1 16,0 0-3-16,0 0-3 0,0 0 3 0,0 0-10 15,0 0-93-15,0 0-187 0,0 0 83 0</inkml:trace>
  <inkml:trace contextRef="#ctx0" brushRef="#br0" timeOffset="15573.5503">9685 3321 140 0,'0'0'287'0,"-3"-5"-5"0,3 5-16 0,-4-3-14 15,4 3-14-15,-3-4-25 0,3 4-20 0,0-4-20 16,0 4-13-16,0 0-19 0,0 0-13 0,5-3-9 16,0 2-16-16,3-1-14 0,1 2-5 0,0 0-5 15,4-1-10-15,1 2-8 0,-1-1-6 0,1 2-6 16,1-1-6-16,-1 1-4 0,0 0-5 0,1 1-3 16,-2-2-9-16,-1 2-6 0,0-1-16 0,-1 0-15 15,-5 1-2-15,4 2-2 0,-5 0 5 0,1-2-5 16,-3 3 1-16,0-2-9 0,-2 2 2 0,-2 0-1 15,-2-1 4-15,0 1-4 0,-3 2 2 0,-1-1 2 16,-5 0 5-16,3-2 1 0,0 0 2 0,1 1 2 16,-3-1 3-16,5-1 2 0,-1-1-2 0,-1 1 1 15,2-1 3-15,0-1 0 0,2 0 0 0,-1 1 2 16,5-3-6-16,-6 2 0 0,2-1-5 0,4-1-1 16,-4 2 2-16,4-2 1 0,0 0 2 0,0 0 4 15,0 0-5-15,18 4 6 0,-13-4-1 0,5 3-2 16,-1-3 3-16,0 1 1 0,-1 1 0 0,2 0-1 15,0 0 0-15,1 1 2 0,-2 1-3 0,-1-1 5 16,1 2-1-16,0 2 0 0,0-3-1 0,-4 2 4 16,-1-3-4-16,0 4-1 0,-1-3 4 0,-3 1-1 15,2 1 2-15,-4-1 6 0,-1 1 6 0,0-2 11 16,-3 4-1-16,-3-3-1 0,-2 2 9 0,-1-2 4 16,-1-1-6-16,-3 1 1 0,-1 3-5 0,2-5-4 15,1 2 3-15,2-1-4 0,0-2-5 0,1 1-1 16,1-3-11-16,1 2-10 0,4-2-15 0,-3 0-24 15,8 0-24-15,-6-2-28 0,6 2-34 0,-3-3-31 16,6-3-43-16,-3 6-196 0,6-12-435 0,2 2 192 16</inkml:trace>
  <inkml:trace contextRef="#ctx0" brushRef="#br0" timeOffset="16069.813">10098 3301 166 0,'0'0'245'0,"-4"-4"-11"0,4 4-17 0,-5-3-12 15,5 3-22-15,0 0-19 0,-1-2-10 0,1 2-25 16,0 0-8-16,0 0-17 0,0 0-8 0,0 0-10 16,17-3-7-16,-11 6-10 0,-6-3-7 0,15 0-6 15,-6 2-7-15,-4 0-5 0,7 0-4 0,-2 2-4 16,-1 0 0-16,0-1-7 0,-3 0-2 0,2 0-6 15,-4 1-2-15,1 0-4 0,-1-1-4 0,0 2-3 16,-3-2-2-16,-1 2 3 0,0 0-1 0,-1 0-4 16,-2-1 3-16,1 2-5 0,-5-2-1 0,2 0 2 15,-3 4-3-15,-2-4 5 0,5-1-2 0,-3 4-1 16,2-4 0-16,-3 0 0 0,5 0 1 0,3-1-7 16,-3 2-7-16,0-3-8 0,-1 3-4 0,5-4 6 15,0 0 2-15,0 4-3 0,0-4 1 0,7 4 3 16,-1-3 4-16,-1 1-3 0,-5-2 0 0,10 3 11 15,-1-3-8-15,-4 2 4 0,6 0-3 0,0 1 4 16,-2 2 1-16,0-1 3 0,1-1 3 0,-2 1 12 16,1 1-2-16,-2-2 5 0,-2 2 9 0,1-2-2 15,-1 1 2-15,-1 1 3 0,0-1 9 0,-2 2 2 16,-1-2 0-16,-1 2 4 0,0-3-3 0,-2 2 1 16,-3 1-1-16,1-1-5 0,-3-2-7 0,0 4-2 15,-1-3 2-15,2-1-12 0,-6-1-11 0,2 1-12 16,0-1-24-16,-2 1-24 0,-2-1-25 0,4 1-25 15,1-4-17-15,-5 3-33 0,6-3-39 0,3-2-29 16,-8 1-140-16,8-4-391 0,1 2 173 0</inkml:trace>
  <inkml:trace contextRef="#ctx0" brushRef="#br0" timeOffset="16923.8655">10107 2980 175 0,'-6'-5'188'0,"-4"2"-6"0,1-2-7 0,-2-2-5 16,-1 5-5-16,-1-2-1 0,-5-1-8 0,5 2-4 0,-6 0-13 15,1 2-8-15,-4 0-9 0,2 1-9 0,-7 3 8 16,0-3-10-16,5 5-5 0,-7 4-7 16,0-4-2-16,-2 9-1 0,3-3-10 0,-3 2-7 0,3-1-3 15,1 2-9-15,2-3-2 0,-1 8-3 0,6-4-2 16,-2 4 1-16,-1 0-4 0,10-4 1 15,-2 6-7-15,2 3-4 0,2 3 0 0,3 2-4 0,0-2-1 16,4 2-4-16,3 3-3 0,1 1-6 0,0 0 0 16,5 0 0-16,3 3-8 0,-2-3-3 15,7 13-3-15,-4-14 4 0,4 0-1 0,1-1 4 16,4-4-6-16,-1 5 1 0,7 9-2 0,-4-10-3 16,4-3 1-16,0-3-2 0,2-1 0 0,2 0-2 0,3-1 4 15,0-4-1-15,2-2-2 0,2 2-5 0,3-9-7 16,0 2-3-16,13-3 1 0,-15-6-7 15,5 0-3-15,-1-2-4 0,13-5 4 0,-12 0 3 16,9-2 1-16,2-5 4 0,-16 4-1 0,1-2-2 16,-1-4 8-16,1-3-7 0,-1-1-1 0,-4 0 6 0,-2-1 4 15,1-3 9-15,-3-2 2 0,0-2 4 0,-2-1 2 16,-4 2 5-16,-1-6 0 0,0 3 5 16,-5-2 7-16,1-1-2 0,-5-1 7 0,-2-3-10 0,-1 2 4 15,-6 0-1-15,1-2-9 0,-2 0 2 16,-8-1-10-16,1 3 9 0,-5 1-6 0,-3 1-1 15,-2 1 1-15,-4 1-3 0,-3 3 1 0,-2 1 0 0,-2 1-7 16,-2 5-6-16,-4-2 0 0,-3 3 0 0,0 3 1 16,2-1-4-16,-4 5-11 0,2 2 5 15,2 0-8-15,-2 5 2 0,1-4-8 0,2 5 1 16,-2 2-10-16,-2 0-1 0,1 3-1 0,-2 1 2 16,1 1-9-16,2 3-8 0,2-4-6 0,0 3-9 0,13-4-23 15,-3 1-28-15,3 4-27 0,1-3-34 0,1 2-38 16,7-3-36-16,1 2-52 0,-1-2-164 0,5-1-499 15,0 1 221-15</inkml:trace>
  <inkml:trace contextRef="#ctx0" brushRef="#br0" timeOffset="18461.9726">10294 4224 55 0,'0'0'232'0,"-3"-3"-2"0,3 3-4 0,-1-4-2 15,1 4-9-15,-1-4-13 0,1 4-10 0,0 0-12 16,0 0-15-16,0 0-17 0,-4-4-13 0,4 4-10 16,0 0-13-16,0 0-8 0,0 0-12 0,0 0 6 15,-3 12 12-15,1-7 7 0,0 4-10 0,-3 4-6 16,3 2 0-16,-3 10-6 0,-2 0 2 0,2 8-6 15,-1 0-5-15,-7 13-17 0,4 0 0 0,0 1-4 16,-1 0-10-16,-3-3-3 0,2 1-4 0,0-11 0 16,1 12-8-16,-8-2 1 0,7-10-5 0,-6 14 4 15,0-16-14-15,1 1-2 0,2-1 1 0,0-1-4 16,-2 1-1-16,4-2 2 0,0-2-5 0,2-2-5 16,0 1-5-16,5-6-3 0,-2-5-1 0,1 2-1 15,-3-1-3-15,5-1-2 0,0-6 3 0,0 1-5 0,2-5 3 16,-1 1 6-16,3-3-15 0,-4 1-10 15,4 0-11-15,-1-1-9 0,1-4-27 0,0 0-26 16,0 0-29-16,0 0-29 0,0 0-27 0,0 0-61 16,5-12-56-16,-5 12-225 0,4-9-563 0,-4 4 249 0</inkml:trace>
  <inkml:trace contextRef="#ctx0" brushRef="#br0" timeOffset="19414.8361">9964 5424 278 0,'-4'-3'272'0,"0"2"-12"0,4 1-15 0,-5-4-11 16,5 4-24-16,0 0-19 0,0-4-21 0,0 4-20 15,0 0-13-15,0 0-16 0,0 0-8 0,0 0-14 16,18 5-12-16,-9-1-10 0,0-1-3 0,0 3-6 15,5 0-9-15,1 0-7 0,1 5-4 0,-2-2-5 16,1 3 0-16,0-2-10 0,1 0 0 0,-1 2-5 16,-1 1 0-16,-1-2-5 0,-4 1-5 0,1 3-6 15,-2-5 0-15,-3-2-10 0,-4 3 2 0,3-2-1 16,-4 3 0-16,0-2-2 0,-4 0 0 0,3-3 12 16,-4 2-12-16,-3-1 2 0,3-2 0 0,-4 0 0 15,0-1-2-15,-4 1 3 0,1-2-1 0,3-1 0 16,-2-1 1-16,1 0 0 0,4-1-3 0,-2 0 3 15,3-1 8-15,-3 1 5 0,8-1 3 0,-6 0-1 0,6 0 0 16,0 0 3-16,-8-2-13 0,8 2 0 16,0 0-2-16,0 0 1 0,0 0-6 0,11-8 4 15,-5 8-2-15,-6 0-1 0,13 0-2 0,-7 0 1 16,2 0-1-16,1 2 1 0,2 0 1 0,-2 1-2 0,2 2 0 16,-1 0-2-16,-4-1 1 0,3 1 0 15,-2 0 7-15,1 3 6 0,-4-1-4 0,0-2 4 16,0 2 4-16,-4 0 8 0,1 0 1 0,-1 3 1 15,3 1 2-15,-7-3 3 0,1 2 2 0,-2-3 4 0,1-1 4 16,-1 3-8-16,-5-4 9 0,1 2-17 0,-4-2 1 16,-1 2-2-16,-3 0-1 0,1-2-5 15,-1 1 8-15,-1-2-7 0,1 0-7 0,4-1-2 16,1-1 8-16,-2-1-14 0,8 1-11 0,-3-2-13 0,0-2-22 16,1 1-12-16,3 0-12 0,1-2-21 15,0 0-19-15,3-2-29 0,-4 3-37 0,7-3-38 0,5-4-33 16,-2 1-245-16,0-2-527 0,3 1 232 0</inkml:trace>
  <inkml:trace contextRef="#ctx0" brushRef="#br0" timeOffset="19869.8291">10418 5553 166 0,'0'0'278'0,"1"-3"-12"0,-1 3-19 0,0 0-22 15,0 0-16-15,0 0-18 0,-17 0-14 0,17 0-8 16,-11 4-13-16,6 1-8 0,-3-2-22 0,3 1-9 16,-4 0-13-16,1 0-9 0,3 1-10 0,0 0-9 15,1 2-6-15,-3-5-9 0,4 3-6 0,-1 1-7 16,3-2-9-16,0 0-5 0,1-1-3 0,0-3-3 16,2 6-3-16,2-2-7 0,-1-2 4 0,4 2-7 15,3-1-2-15,-3 0 1 0,3 2-1 0,0-4-4 16,3 2-2-16,-3-3 1 0,2 3 0 0,-2 0-5 15,0-1 2-15,-1 1-1 0,2 1 1 0,-4-1-2 16,-1-1-3-16,2 1 2 0,-3-1 1 0,4 1-3 16,-5 1 8-16,0-1 7 0,0 2-3 0,0 0 4 15,-1 1 1-15,0 0-1 0,0-2 4 0,-1 3 3 16,-2-2 2-16,1 0 2 0,2 1 4 0,-3 0 8 16,-3-1 8-16,2 2-5 0,-1-1-5 0,-1 0 5 15,-2 1 3-15,1-2 0 0,-2 0-3 0,0 0-9 16,-1 1 5-16,-2-3-2 0,1 0-9 0,-1-1-2 15,0-1-3-15,2 3-1 0,-1-3 11 0,-2 0-27 16,-2 0-5-16,2 1-8 0,-3-2-11 0,3-2-10 16,2 2-13-16,0-2-13 0,-2 1-21 0,4-4-16 0,-2 5-25 15,2-2-36-15,1-3-27 0,1-2-27 0,0 2-39 16,2-2-245-16,-1-4-531 0,3-1 235 16</inkml:trace>
  <inkml:trace contextRef="#ctx0" brushRef="#br0" timeOffset="20056.7184">10335 5516 59 0,'0'0'253'0,"0"0"-5"0,0 0-13 0,8-3-17 0,0 0-15 16,0 1-22-16,2 0-17 0,4 0-13 0,5 1-19 15,-2-1-22-15,1 0-40 0,0 2-49 16,-4-1-44-16,1-1-68 0,3-4-50 0,-5 2-158 15,1 2-323-15,-1-5 143 0</inkml:trace>
  <inkml:trace contextRef="#ctx0" brushRef="#br0" timeOffset="20802.7483">10631 5184 140 0,'-5'-5'223'0,"1"-1"-6"0,-1 3-6 0,-4-3-10 15,0 1-14-15,-4 1-9 0,2-1-8 0,-2 2-12 16,-5-2-18-16,5 4-10 0,-1 1-9 0,0-3-2 16,-6 3-7-16,1-3-1 0,-3 3 1 0,-5-4-14 15,-1 3-3-15,0 0-10 0,-1 2 0 0,-1 3-7 16,0-2-7-16,0 0 3 0,-3 1-6 0,1-2-6 15,-3 7 0-15,2-4-1 0,0 0-3 0,2 2-7 16,-2 0 7-16,4 3-10 0,-2-1 3 16,0 1-6-16,3 2 7 0,3 0-3 0,-1 0-7 15,-1 0 5-15,3 3 2 0,1 1 9 0,0 1-4 0,0-3-8 16,8 2 16-16,-6 4-17 0,0 0-12 0,1 1 7 16,1 1-1-16,1-2-2 0,5-6-4 15,-2 8 2-15,4-6-7 0,-1 2 10 0,-2 5-14 0,4 2 6 16,1-2 0-16,0 3-6 0,4-2 1 0,1 5-7 15,-1-1 0-15,1 0 3 0,1 1-4 0,3-1 0 16,0 1-3-16,3 5-3 0,1-5 3 0,-3-2 0 16,3 0-4-16,5 3 0 0,0-2 3 0,0 1-5 15,5 0 5-15,1-1-3 0,-1-1-4 0,3 1 3 16,1-3-2-16,-2 0-3 0,3-2 6 0,2 2-5 16,2-2 11-16,0-1-12 0,4-1-2 0,0-3 1 15,6 0 3-15,-2-2-16 0,4-1-9 0,1 0-9 16,19-1-8-16,-4-3-9 0,4-1-1 0,-4-2-6 15,3-5 1-15,-14 1-10 0,14-3-2 0,-1-3 6 16,-4-4-9-16,3 2-1 0,-15-1 7 0,2-5 2 16,0 1 4-16,-3 0-3 0,2-4 10 0,12-3 12 15,-20-2-9-15,2 0 4 0,9-10 8 0,-10 12 5 16,10-16 4-16,-13 6 8 0,8-10 3 0,-3-2 10 16,-1 1 3-16,-1-2 5 0,-5-5-3 0,4 1 1 15,-7-2 6-15,-5 0 4 0,-1 1 7 0,-4 1-5 16,-6 8 4-16,2-10 6 0,-6 12 5 0,-5 0 8 0,-3-16 12 15,-5 18-3-15,-1-2 8 0,-3 2 0 0,-1 1 5 16,-8 2-1-16,-5-11-6 0,1 19-9 16,-2-3 5-16,1 5-10 0,-3-1-7 0,-1 4-7 15,-1 0 2-15,-2 0-7 0,2 6-14 0,-2-2-1 0,0 3-7 16,-1 1-7-16,-1 5-6 0,-3-2-10 0,3 4-11 16,1 0-11-16,1 3-9 0,-2 6-4 0,-15-4-8 15,16 2-20-15,4 1-15 0,1 5-31 16,2-3-30-16,0 2-46 0,10-4-48 0,0 3-71 15,2 2-175-15,6-5-546 0,3-2 242 0</inkml:trace>
  <inkml:trace contextRef="#ctx0" brushRef="#br0" timeOffset="22149.3838">8654 1548 73 0,'-5'3'186'0,"5"-3"-2"0,-5 0-12 0,5 0-5 15,-4 4-9-15,4-4-6 0,-5 2-8 0,5-2-6 16,6 6 5-16,1-5-11 0,2 2-8 0,2-1-39 16,10 3-1-16,6 1 1 0,6-2-5 0,4-3 1 15,14 5-2-15,9-1-4 0,31-5 2 16,-26 5-10-16,42-1-5 0,3-4-9 0,7 5-4 15,5-2-5-15,0 1-5 0,9 6-4 0,2-2-10 0,1 1 3 16,4 0-11-16,0 1-8 0,2 0-7 0,-7 2-5 16,6-4-14-16,-6 1-2 0,2-2 2 15,3 1-1-15,-4 2-3 0,-1-3 2 0,-6 2 2 16,-1-4 0-16,-11 3 5 0,-4-1-3 0,-2 3 1 16,-11-1 3-16,-31-4 2 0,-6 0-2 0,-3 4 1 15,-1-4 1-15,-20 1 1 0,-1-4 2 0,-7 4 2 16,-8-5-2-16,-8 1-3 0,-2-1 3 0,-1 1 2 15,-2-2 5-15,-2 2 1 0,1 0 5 0,-2-2-5 0,-5 0 0 16,6 1-2-16,-6-1 6 0,0 0-1 16,0 0-1-16,0 0-4 0,0 0 2 0,0 0-2 15,0 0-1-15,0 0-4 0,-8 7-2 0,8-7-9 16,-3 3-2-16,3-3-14 0,0 0-12 0,0 0-4 16,0 0-12-16,-2 4-5 0,2-4-13 0,0 0 3 15,0 0-11-15,0 0 8 0,0 0 1 0,0 0 6 16,0 0-1-16,0 0 12 0,0 0 2 0,0 0 18 15,0 0 4-15,-2 3-4 0,2-3 16 0,0 0 0 16,0 0 0-16,0 0 9 0,0 0 4 0,0 0 14 16,0 0 5-16,0 0 2 0,0 0-5 0,0 0 0 15,0 0 2-15,0 0-3 0,0 0-3 0,0 0 6 16,0 0-7-16,0 0-5 0,0 0-5 0,0 0-7 16,0 0-4-16,0 0-20 0,0 0-21 0,11 0-17 15,-11 0-129-15,0 0-226 0,0 0 100 0</inkml:trace>
  <inkml:trace contextRef="#ctx0" brushRef="#br0" timeOffset="22492.9214">13399 1666 2551 0,'0'0'28'0,"0"0"11"0,-3-12 0 16,3 8 2-16,0 4 18 0,-1-5 2 0,1 5-3 15,0 0-3-15,0-4-9 0,0 4 3 0,0 0-6 16,0-5-6-16,0 5-4 0,0 0 3 0,0 0-2 16,0 0 13-16,-3 14-1 0,2-5 2 0,1 2 3 15,-2 4-4-15,-1 2 2 0,-1 2-7 0,-2-4 3 16,3 4 1-16,-3 0-8 0,2 1 0 0,-2-2-3 15,2 0-9-15,1 0 5 0,-3 1-5 0,0-2-1 16,0 0-1-16,3-3-3 0,-1 2-21 0,1-6-15 16,-1 1-23-16,-1 0-21 0,2-1-25 0,1-2-36 15,0-1-35-15,2-3-41 0,0-4-33 0,2 8-57 16,3-6-166-16,-5-2-490 0,16-1 216 0</inkml:trace>
  <inkml:trace contextRef="#ctx0" brushRef="#br0" timeOffset="22867.8044">13662 1714 101 0,'-1'-4'261'0,"1"4"-27"16,-7-2-20-16,7 2-12 0,0 0-16 0,0 0-10 16,-19 5-9-16,10 1-8 0,0-1-4 0,-5 7-9 15,1 0-18-15,1 0-8 0,0 2-16 0,-4 7-4 16,7-5-11-16,0 2-10 0,-1-2-6 0,4 2-6 15,3-1-5-15,0-1-8 0,3-4-10 0,-1 4-10 16,3-4-10-16,2 1-14 0,1 1-2 0,4-4-4 16,1 4-1-16,-2-6 4 0,3-1-4 0,0-2-4 15,-1 0 2-15,1-3-3 0,-3 1 2 0,2-1 4 16,1-2-6-16,-4 0 12 0,1-2-10 0,1-2 2 16,-3 0 2-16,-1 0 7 0,2 0 1 0,-6-1 12 15,2-1 1-15,-2-1 11 0,-1 0 2 0,-1 1-4 16,-2-1 10-16,-2 0-13 0,1 4-2 0,0-1-5 15,-2 1-1-15,-2 1-6 0,2 0 3 0,-1 1-5 16,7 1 0-16,-14 3-2 0,14-3-11 0,-12 4-10 16,5-1-21-16,5 0-25 0,-3-1-31 0,1 3-25 15,1 0-33-15,3-5-25 0,0 7-45 0,0-4-49 16,0-3-134-16,0 0-428 0,0 0 190 0</inkml:trace>
  <inkml:trace contextRef="#ctx0" brushRef="#br0" timeOffset="23398.7512">13644 1407 16 0,'-27'-5'198'0,"-3"5"-1"16,-2 0-9-16,-4 3-13 0,3 1-8 0,-3-1-15 15,0 4-8-15,-14 5-11 0,15-2-3 0,-12 5-11 16,-2 1-2-16,-4 3-6 0,7-1-9 0,-4 6 2 16,1-1-8-16,-3 1-4 0,7 2-8 0,6 4-3 15,1 2-10-15,11-5-5 0,-6 9-8 0,2 2-7 16,12-6-1-16,-4 8 0 0,6-10-12 0,11 4 5 16,-3 0-10-16,3 12 2 0,7-12-7 0,2 0-4 15,6 14-1-15,3-1-2 0,1-14-3 0,4 0 0 16,9 10-4-16,8-3-1 0,1-3-2 0,9-6 1 15,3 0-3-15,3-6-4 0,4-4 0 0,2 0-6 16,1-9-5-16,2 1-3 0,5-8-11 0,1 3 0 16,-1-8 4-16,4-3-11 0,-4-2-3 0,2-2 1 15,-2-2-1-15,-3-4 2 0,1-4 0 0,-5-4-1 16,-2-2 7-16,-6-4 9 0,-5-3 0 0,-4-9 7 16,-4 2 14-16,-8-6 12 0,-1 1 9 0,-12-5 6 15,4-2 1-15,-11 1 3 0,-2 0 6 0,-7 0 4 16,0 1 13-16,-9-4 2 0,-1 5-5 0,-2 0-6 15,-7 14-4-15,-7-11-6 0,8 13-6 0,-14-10-3 16,-7 6-1-16,1 4-6 0,-7 7-2 0,-2-1-7 16,-4 2 0-16,1 5-6 0,0 5 2 0,-3 4-4 15,3 4 2-15,-1 4-4 0,-2 5 0 0,13 0-11 16,5 2-9-16,4 7-10 0,-2-1-30 0,4 6-13 16,5-2-37-16,2 1-40 0,6 0-33 0,2 2-45 15,6-3-252-15,1 1-511 0,3 2 226 0</inkml:trace>
  <inkml:trace contextRef="#ctx0" brushRef="#br0" timeOffset="24049.3444">13426 2669 278 0,'0'0'260'0,"7"0"-27"16,-7 0-25-16,0 4-19 0,0-4-7 0,3 7-2 15,-2 0-10-15,-1 3-14 0,0 3-10 0,1 2-2 16,2 13-12-16,-2 1-12 0,-1 2-6 0,0 2-8 16,0 15-11-16,-4 0-6 0,3-2-2 0,-5 4-8 15,1-1-9-15,-3 2-1 0,5 2-6 0,1 0-6 0,-6-3-5 16,-2 4-6-16,6-4-7 0,-5-1 7 16,5-1-4-16,-1-12-12 0,-5 10-7 0,6-10-1 15,-3-1 0-15,-1-1-3 0,-5 14 2 0,5-18-4 16,-2-1-1-16,0-1-1 0,1-2-3 0,1-6-2 15,-3-5-1-15,5 3-3 0,-2-2 3 0,-1-1 5 16,0 0 5-16,4-5 3 0,-3-1 1 0,4-3 2 16,-1 0 0-16,0-1 7 0,4-2-1 0,-3 3 8 15,4-6 9-15,-4 4-2 0,4-4-3 0,-1 4 14 16,1-4-21-16,0 0 11 0,0 0-14 0,0 0-8 16,0 0-19-16,0 0-14 0,0 0-15 0,-9-11-21 15,6 8-25-15,3 0-29 0,0 3-24 0,0-6-32 16,0 6-29-16,0 0-42 0,4-6-47 0,-4 6-238 15,1-5-552-15,-1 5 245 0</inkml:trace>
  <inkml:trace contextRef="#ctx0" brushRef="#br0" timeOffset="24827.7891">13031 4217 119 0,'0'0'285'0,"-5"1"-8"0,5-1-10 0,0 0-2 16,0 0-14-16,-8 0-10 0,8 0-12 0,0 0-10 16,-5 3-7-16,5-3-13 0,0 0-4 0,0 0-12 15,0 0-1-15,0 0-6 0,0 0-7 0,-5 2-3 0,5-2 2 16,0 0-3-16,0 0-15 0,0 0 4 0,0 0-1 15,0 0-7-15,-8-5-8 0,8 5-5 0,0 0-13 16,-1-5-6-16,1 5-9 0,0 0-6 0,0 0-12 16,0-8-12-16,0 8-13 0,4-6-3 15,-3 2-7-15,4-2-5 0,-4 2-6 0,3 2-3 0,-1-1-4 16,1-2-6-16,-2 1-1 0,2 0-9 0,1 3 2 16,-1-2-3-16,5 2-3 0,-3-4-3 0,5 2-4 15,0 0-13-15,0 2-2 0,1 1-6 16,6-1-2-16,2 3 0 0,-7 1-5 0,6 0 2 0,-2 2-3 15,-1-1-4-15,0 5 3 0,-1-1 1 0,-2 4-3 16,0 0 4-16,-4 2 2 0,0-1-5 0,-3 3 4 16,-1 0 0-16,-4 0 3 0,-1 2-10 0,-4-1-2 15,-3 0 3-15,3 0 2 0,-5-2-3 0,-1 2 2 16,-4-3-2-16,-3-1-2 0,2 0 11 0,-5-4-12 16,-5 4 3-16,5-5 2 0,1-2 7 0,-2-2-2 15,-6 1 3-15,7-2 1 0,1-1 4 0,2-5 2 16,-1 3 6-16,0-2-1 0,8 0 2 0,1-5 3 15,0 1-4-15,0-1 1 0,4 2 1 0,5-1-10 16,-2-4 1-16,2 2 0 0,2-1-1 0,-1 4 3 16,2-1 1-16,3 0-3 0,-2 1 11 0,1 0-15 15,3 3 6-15,-3-1 2 0,1 2-4 0,2 1 3 16,0 0 0-16,-3 4 1 0,0-3 2 0,5 4 0 16,-1 2-2-16,3-1 3 0,-3 2 4 0,-2 0 1 15,1 2 5-15,3-2-4 0,-2 2 1 0,2-2 0 16,0 0-2-16,-1 0-1 0,1 1-21 0,1-1-26 15,-3 0-37-15,4-3-49 0,-2 0-48 0,1-2-55 16,-3 0-73-16,5-1-87 0,-1-5-205 0,-2 1-649 16,2-1 288-16</inkml:trace>
  <inkml:trace contextRef="#ctx0" brushRef="#br0" timeOffset="25287.7882">13445 4256 254 0,'1'-1'319'0,"-1"1"-22"16,4-5-16-16,-4 5-10 0,0 0-13 0,12 3-16 16,-5-1-21-16,2 4-11 0,3 0-7 0,-1 1-7 15,4 4-34-15,8 3-27 0,-5 0 0 0,-4-2-11 16,4 2-15-16,-5-2-9 0,4 3-12 0,-5-2-8 16,0 1 2-16,-2-2-21 0,-5-3 2 0,-1 2-4 15,1-1-10-15,-1-2-2 0,-5 2-5 0,-2 0-6 16,3-3-2-16,-5 1-8 0,-3-2-7 0,-2 1-2 15,0-2-11-15,-2-1-7 0,-2-2-18 0,-1 1 2 16,0-3-9-16,3-1 10 0,-6-2 3 0,8-1-6 16,-3-1 5-16,2-2 8 0,3 0-8 0,0 2 0 0,5-5-16 15,-1 0-3-15,3-2-1 0,2 3-3 16,5-3 0-16,-2-3 4 0,5-1 2 0,0 3 3 16,5 1 2-16,0-1 1 0,0 0 7 0,2 0-3 15,0 4 4-15,-2-3 1 0,1 0 3 0,1 2 0 16,-1-1 11-16,-1 2 7 0,-2 2 11 0,0-4 10 0,-3 2 7 15,2 2 3-15,-5-3 7 0,0 6 3 0,0-5 5 16,-3 4 6-16,-1 0 0 0,-1-3-1 16,-2 4-10-16,-3-1-10 0,0 1 3 0,-2-2-6 15,-6 4-1-15,-2-1-5 0,-1 3 0 0,-6 0-6 0,2 0-11 16,1 0-7-16,-1 0-17 0,2 3-15 0,-1-3-28 16,1 2-28-16,3-2-23 0,1 3-33 15,0-2-34-15,4 5-36 0,5-4-33 0,-1-2-44 16,-1 3-213-16,3-2-541 0,3-1 239 0</inkml:trace>
  <inkml:trace contextRef="#ctx0" brushRef="#br0" timeOffset="25847.781">13528 3751 32 0,'-28'-12'255'0,"0"6"-7"0,-2 0-11 0,2 0-10 16,-4 2-5-16,0 3-14 0,-2 1-15 16,0 5-13-16,0-3-8 0,2 5-8 0,2 1-16 0,0 5-11 15,-1 2 2-15,2 1-5 0,0 4-2 0,2 1-12 16,-3 2-4-16,2 6-3 0,5-3-4 0,-7 21 2 16,5-5-3-16,4 1-18 0,-1 3 6 15,4-2-17-15,-1 0-6 0,6 3-8 0,3 0-3 16,0-1-4-16,6-8-6 0,4 9 3 0,1 0-4 0,3-11-3 15,5 10-6-15,5 1-8 0,1-2 1 0,-2-9 1 16,9 8-2-16,-2-3 0 0,7 0-4 0,-5-14-8 16,11 10 0-16,0 1-7 0,-2-15 2 0,2-2 3 15,10 3-6-15,-7-10-5 0,10 2 3 0,4 0-1 16,1-10-2-16,-11-1-7 0,12-4 6 0,3-1-21 16,-17-3 12-16,17-5 12 0,-3-1-11 0,0-5-6 15,3-4 4-15,-5-1 9 0,-3-2-6 0,4-3 8 16,-6 1 2-16,1-5 31 0,-5-1-8 0,2 0 12 15,-6-4 18-15,-10 6 17 0,6-12 12 0,-6 0 7 16,-9 6 8-16,4-12 19 0,-3 4 6 0,-8 4 0 16,0-8-7-16,-4-2-3 0,-4 0-4 0,-5-8-6 15,-2 6-12-15,-3-4-6 0,-4 2-10 0,0 2-5 16,-8 3-14-16,-4-1-6 0,-1 4-4 0,7 12-18 16,-19-7 5-16,10 15-9 0,-14-9-6 0,-2 4-11 15,-3 6-11-15,8 8-4 0,-17-3-14 0,3 4-9 16,0 6-12-16,0-2-13 0,9 7-16 0,-7-1-10 15,10 3-19-15,3 0-12 0,1 0-22 0,2 4-22 16,4 1-18-16,-1 0-29 0,2 1-24 0,7-1-24 16,1 0-31-16,4 2-44 0,3-1-66 0,-3 4-335 15,3-5-777-15,0-2 343 0</inkml:trace>
  <inkml:trace contextRef="#ctx0" brushRef="#br0" timeOffset="27739.7551">16319 1884 3022 0,'2'-4'142'0,"-2"-2"-88"0,0 6-32 0,-2-10 10 0,0 6-13 15,0 1-8-15,2 3-2 0,-4-5-1 0,4 5 16 16,0 0 3-16,-9 11 28 0,6-5-1 16,1 6 4-16,-6 5 2 0,2 2 5 0,-2 6-8 0,-1 3-12 15,4-1 9-15,1 2-8 0,-3-2-11 0,0 2-2 16,1-2 0-16,-1 4 3 0,1-1-9 0,1-2-4 15,-1-2 6-15,3-1-13 0,-6-5 9 0,5-2-10 16,-3-3 2-16,4 3 2 0,-3-7-12 16,1 2-14-16,3-2-28 0,-8-2-24 0,6 2-32 15,-1-5-37-15,4-1-38 0,-2-2-36 0,3-3-60 0,0 0-277 16,0 0-583-16,0 0 259 0</inkml:trace>
  <inkml:trace contextRef="#ctx0" brushRef="#br0" timeOffset="28009.7982">16191 1855 333 0,'-3'-3'328'0,"3"3"-12"0,-1-4-18 0,1 4-19 16,-2-5-22-16,2 5-27 0,3-5-24 0,6 2-21 15,1 1-12-15,10-1-20 0,0 1-8 0,12 0-22 16,0 2-13-16,5-2-11 0,3 2-12 0,-1-1-5 16,0 2-9-16,0-1-18 0,1-1-5 0,-3 2-28 15,-4-2-20-15,4 1-24 0,-10-2-40 0,-8 4-28 16,-5-4-37-16,-1 4-32 0,0-2-38 0,0-2-47 16,-6 2-208-16,-7 0-487 0,7-1 215 0</inkml:trace>
  <inkml:trace contextRef="#ctx0" brushRef="#br0" timeOffset="28663.0409">16223 1998 10 0,'-8'5'314'0,"3"-3"-4"0,1 1-1 16,-1-2-5-16,5-1-7 0,-7 3-26 0,7-3-17 15,0 0-30-15,0 0-30 0,0 0-8 0,0 0-30 16,25-5-18-16,-6 3-42 0,3 0-6 0,-3 1-34 15,9-3-33-15,0 3-38 0,-1 0-35 0,1 2-15 16,-9-1-26-16,3 0-26 0,-3 1-22 16,-2-1-12-16,1 2-6 0,0 1-4 0,-7 2 14 15,-2-1 15-15,1 1 11 0,-5-3 26 0,-1 5 40 0,-4-2 37 16,0 6 29-16,-1 0 14 0,-4-1-6 0,-4 8 24 16,0-1 13-16,-4 5 9 0,-1 4-4 15,1-3-1-15,2-6-4 0,-2 6 2 0,4-8-4 16,4 0-3-16,0-3-8 0,2 1 1 0,3-4-8 15,3 3 2-15,-3-6-3 0,6 3 1 0,-1-4-3 16,3 3 1-16,-3-4-3 0,9 0 0 0,-2-3-4 16,-2 3-3-16,4-4 1 0,0 0-1 0,1-4-1 0,1 3-7 15,-2-3-1-15,-3 0 8 0,2-2-3 0,-3 0-3 16,1-4-2-16,1-2 0 0,-3 3 0 16,-1-2 3-16,-3 1 4 0,1 0 3 0,-2-4-5 15,-2 3 2-15,0 0-5 0,-2 0-2 0,0-1 0 16,0 2-7-16,0 3 4 0,1-1-3 0,-2 3 0 15,1-2 0-15,0 1-10 0,0 2 4 0,0 4-2 16,1-7-2-16,2 5-2 0,-3 2 9 0,6 0-7 16,-6 0 0-16,0 0 2 0,18 4-3 0,-10-2 3 15,-3 3-2-15,5-2-1 0,-1 1 1 0,3 2-1 16,-1 1 1-16,-1 1-2 0,3 1 0 0,1 4 1 16,-3 0 1-16,1 2 2 0,-3-5 0 0,-2-1 0 15,4 5 5-15,-6-6-2 0,0 4-3 0,-1-5 1 16,-1 3 1-16,-1-3 0 0,2 0 8 0,-4-2 7 15,0-5 6-15,0 8 22 0,0-8 8 0,-4 4 2 16,4-4 4-16,0 0-7 0,-9 3 6 0,9-3-1 16,0 0 0-16,-14-7-6 0,9 4-1 0,1-1-8 15,4 4-5-15,-4-12-2 0,1 6-3 0,0-5-2 16,2 7-7-16,1-7-7 0,0 3-27 0,4-6-9 16,-2 7-16-16,2-4-18 0,1 2-29 0,2 2-33 15,0 0-33-15,2-1-41 0,0 0-44 0,2 0-62 16,1 0-164-16,6 2-497 0,-4-2 221 0</inkml:trace>
  <inkml:trace contextRef="#ctx0" brushRef="#br0" timeOffset="29073.6413">18021 1802 3334 0,'2'-3'110'0,"1"-2"-23"16,-2-2-23-16,3 2-19 0,-3 1-3 0,2 0-1 15,-2 2-3-15,-1 2-6 0,3-5-6 0,-3 5-4 16,0 0-7-16,0 0 4 0,0 0 33 0,2 11 8 16,-3 0-6-16,1 8 23 0,-4 6-2 0,2 2 0 15,-5 3-13-15,3 3 0 0,-1 0-6 0,0 3 0 16,-1 10-10-16,-1-11-1 0,2-1-10 0,1 4 5 16,-2 8-3-16,2-14-8 0,0-1 0 0,0 0-5 15,3-4-4-15,0-3-3 0,-2-5-11 0,2-2-26 16,1-5-39-16,-3-2-22 0,3 0-29 0,-1 0-26 15,1-4-26-15,0-2-21 0,0-4-25 0,-4 8-47 16,4-8-78-16,0 0-215 0,0 0-593 0,0 0 263 16</inkml:trace>
  <inkml:trace contextRef="#ctx0" brushRef="#br0" timeOffset="29483.5309">17632 2092 2756 0,'-7'2'107'0,"-5"-4"-53"0,6 4-24 16,-2-4-5-16,8 2 27 0,-14-1 18 0,14 1 15 15,-4-2-2-15,4 2-22 0,0 0 15 0,-5-2-13 16,5 2-9-16,0 0-2 0,19-2-11 0,-6 3 1 15,11-1-5-15,8 0-5 0,-1 0-1 0,6 0-3 16,-1 1-4-16,1-2-15 0,0 0-8 0,1 1-20 16,-2-3-29-16,1 3-24 0,-5-1-32 0,1 0-34 15,-1-2-46-15,-1-4-53 0,-11 5-266 0,-2-3-542 16,0 0 239-16</inkml:trace>
  <inkml:trace contextRef="#ctx0" brushRef="#br0" timeOffset="30102.7317">18275 1855 78 0,'0'0'281'0,"0"0"-27"16,0 0-17-16,0 0-19 0,-1 9 6 0,-1-4-7 16,2 3-13-16,-1 3-12 0,2 6-8 0,1 0-13 15,-1 0-17-15,-2 3-9 0,1 8-4 0,-2-3-20 16,1-1-17-16,0 5 3 0,0-2-14 0,-2 4-12 15,0 1 5-15,1-6-17 0,1-1-9 0,-7-7-2 16,6 2-4-16,-5 0-6 0,2-2-3 0,-3-2-10 16,-2-1-4-16,5-4-1 0,0-1-1 0,-2-2-1 15,0-2-9-15,-1 2 0 0,3-4 3 0,-3-1 2 16,3-2-7-16,5-1-8 0,0 0 1 0,-14-4-7 16,14 4 0-16,-8-9-6 0,8 4-14 0,0-7-7 15,3 0 6-15,0 0-10 0,3-5-10 16,1 0 8-16,1-3 3 0,5-1-1 0,-4 4 1 0,1 1-2 15,2 2-1-15,-3 1 1 0,2 1 2 0,-3 6 1 16,1-1-4-16,-3 0 6 0,2 4-5 0,-3 3 10 16,3-2 3-16,-8 2-4 0,12 4 2 0,-6 0 0 15,0 2 4-15,-1-1 0 0,0 5 7 0,0-1-1 16,0 8 0-16,-1-5-3 0,0 5 6 16,1-2-1-16,-1 1 3 0,4 0 3 0,-3 0-4 0,4-3 4 15,-1 2 1-15,0-6-2 0,0 0 0 0,1 1 6 16,6 0-7-16,-3-5 8 0,4 2-6 0,-4-3 3 15,1-3-1-15,1-1 1 0,-1-1-9 0,1-2 3 16,1-2-4-16,-2 1 1 0,-3-3 1 16,0 3 1-16,2-5-1 0,-3 1 1 0,-3-2 1 15,0-2 1-15,3 0 7 0,-5 4 2 0,-4-6 11 16,1 7 5-16,-2-5 14 0,-3 1 4 0,2 2-8 16,-2 4 16-16,0 1-9 0,4 4-1 0,-9-9-1 0,1 9 4 15,8 0 2-15,0 0-4 0,-17 10-1 16,10-2 2-16,3-3-13 0,0 5 0 0,1-1-1 15,1 3 4-15,1-4-6 0,1 4-5 0,4-3-17 16,2 1-37-16,-2 0-13 0,3-1-25 0,3-1-32 16,3 1-33-16,2-1-26 0,0-6-46 0,4 3-51 15,2-3-226-15,2-3-526 0,6-2 233 0</inkml:trace>
  <inkml:trace contextRef="#ctx0" brushRef="#br0" timeOffset="30363.7437">19396 1885 336 0,'0'0'309'16,"1"-4"-28"-16,-1 4-26 0,0 0-39 0,0 0 13 16,0 0 2-16,0 0-20 0,-1 21-20 0,1-10-11 15,-4 1-16-15,1 7-31 0,-1 6 8 0,2-1-12 16,-4 2-18-16,2 1-7 0,2-1-7 0,0 1-11 15,1 0-3-15,-1 5-9 0,1-5-5 0,0 1-10 16,-2-10-12-16,4 2-30 0,-2-2-27 0,1 0-18 16,-2-8-30-16,0 0-35 0,2 0-31 0,0-3-34 15,2-2-47-15,-1-3-45 0,-1-2-222 16,0 0-510-16,0 0 226 0</inkml:trace>
  <inkml:trace contextRef="#ctx0" brushRef="#br0" timeOffset="30610.5255">19328 1922 171 0,'0'0'344'0,"0"0"-32"16,-5-4-23-16,5 4-20 0,2-5-27 0,-2 5-21 15,11-5-22-15,-5 3-30 0,8-2-6 0,3 3-15 16,-3-2-17-16,5 1-8 0,3 0-13 0,8-1-14 15,-8 3-12-15,6-2-9 0,-10-1-18 0,5 2-14 16,-3 2-22-16,2-1-21 0,-1 2-18 0,-2-4-18 16,-3 1-27-16,-2 1-32 0,-1 0-26 0,1-1-42 15,-9 1-24-15,4-3-44 0,-3 3-162 0,-6 0-424 16,7-1 187-16</inkml:trace>
  <inkml:trace contextRef="#ctx0" brushRef="#br0" timeOffset="30808.7424">19350 2058 264 0,'-4'2'293'0,"0"2"-9"0,4-4 7 0,0 0-18 0,0 5-14 16,0-5-20-16,0 0-28 0,17 3-15 0,-7-3-16 16,4-2-21-16,-1 5-13 0,6-3-22 0,-2 1-14 15,4-2-31-15,-2 1-33 0,3-1-47 16,6 2-38-16,-6-4-43 0,0 2-42 0,-3 0-50 15,1-2-53-15,-2 1-192 0,1-1-451 0,0-1 199 16</inkml:trace>
  <inkml:trace contextRef="#ctx0" brushRef="#br0" timeOffset="30955.4">19792 2069 126 0,'-3'6'261'16,"1"1"-15"-16,-4 2-18 0,3-1-4 0,-2 2-23 15,0 1-12-15,2-1-13 0,-1 2-17 0,3 5-12 16,-3-1-15-16,3-3-17 0,1 0-12 0,0-4-17 15,1 3-35-15,-2-3-40 0,2-3-34 0,0 1-44 16,1 0-40-16,0-5-48 0,-2-2-196 0,0 0-379 16,12 3 167-16</inkml:trace>
  <inkml:trace contextRef="#ctx0" brushRef="#br0" timeOffset="31405.7293">20042 1944 308 0,'2'-5'353'0,"-1"1"-14"16,0 1-30-16,-1 3-28 0,3-5-47 16,-3 5-8-16,0 0-21 0,0 0-25 0,0 0-14 0,0 0-28 15,3 14 0-15,-4-3-26 0,1 1 10 0,-3 5-18 16,-1 2-11-16,0-2-10 0,-1 7 1 0,-2-1-15 16,1 2-8-16,-2-5 1 0,3 0-7 0,-4 6-5 15,0 0-12-15,3-2 1 0,1-6-8 0,1-2-20 16,-1-4 9-16,-2-2-10 0,6-1-8 15,-4-5 5-15,1 2-4 0,3-1 2 0,1-5 4 0,-8 3-2 16,8-3-4-16,0 0-5 0,0 0-6 16,0 0-8-16,0 0 7 0,0 0-5 0,9-20-11 15,-1 9 10-15,-2 1 0 0,3-5-3 0,4 1-6 0,-3 2-3 16,0 2 13-16,6-1-3 0,-4-2 2 0,4 4 2 16,-3 4-3-16,-2 0 4 0,2 3 5 15,-2-2-8-15,5 3 8 0,-4 2-2 0,1 0 2 16,-3 2-2-16,2 1 1 0,1 1-4 0,-7 4 5 15,2-2 9-15,-3 1 1 0,1 1 1 0,-3 0 14 16,-2 2 5-16,-5-2-9 0,2 0 22 0,-1 1 5 0,-2 0 0 16,-4-2 1-16,0 3-4 0,-2-5 9 0,-5 5-19 15,2-5 6-15,1 3-2 0,-2-2-11 0,-2-2-4 16,2 2-5-16,2-4-13 0,3 2-15 16,-3-3-27-16,7-2-32 0,0 3-36 0,6-3-55 15,0 0-53-15,-16-4-77 0,11-2-228 0,4-1-568 16,1 7 252-16</inkml:trace>
  <inkml:trace contextRef="#ctx0" brushRef="#br0" timeOffset="32857.6833">20624 1780 64 0,'0'0'337'0,"11"2"-34"0,-8 0-22 15,2 1-15-15,3 5-1 0,-1-2-30 0,2 7-10 16,0 2-14-16,1 3-26 0,-2-1-10 0,0 7-14 16,-5-5-8-16,3 8-19 0,-5-4-14 0,0 5-7 15,-3-1-8-15,-1-1-8 0,-1-6-16 0,-2 4-5 16,-1 0-3-16,0 1-10 0,2-6-8 0,-2-2-1 16,-1 0-3-16,2-8-10 0,4-1-5 0,0 0-8 15,0-4 0-15,2-4 9 0,-5 7-18 0,5-7 1 16,0 0-21-16,0 0-7 0,0 0-1 0,0 0-16 15,1-18 2-15,4 9-1 0,-2 0 4 16,4-6-1-16,1-1-5 0,-3 5 2 0,4-8-7 16,2 2 10-16,2-5-11 0,0 6 3 0,1-6-7 0,0 7 8 15,-2 1 1-15,-1 2 3 0,-2 3-1 0,0 1-1 16,-4 5 3-16,-1-1-7 0,1 4-1 0,-5 0 17 16,0 0-4-16,13 7 6 0,-9 1-1 0,-2 3 3 15,1-1 2-15,-2 4 3 0,3 3-3 16,0 0 0-16,1 0 1 0,-1-1 2 0,0 1 3 15,1-1 1-15,1 1 2 0,1-5-1 0,3 4 2 0,0-3-7 16,0 0-3-16,0-2-1 0,4-4-1 0,-1-3-12 16,1 2 8-16,0-6-10 0,4 2-5 0,1-3 5 15,-2-3-6-15,2-4-4 0,-1-1 5 16,0 1 5-16,0-2-1 0,-4-1-1 0,-1 0 4 16,-2-1 0-16,2 0 5 0,0-1 4 0,-7 1 6 15,-1 0 7-15,-3 1 1 0,-2 0-1 0,-2 1 10 0,0 2 12 16,0 2-4-16,1-1 3 0,-1-1 6 0,-4 4-5 15,1 2 4-15,5 2 4 0,-12-1 3 0,4 1-16 16,8 0 10-16,-17 5 2 0,8 1 2 0,2 0-5 16,0 4-2-16,1-1-2 0,0 1 0 15,-1 2-2-15,6-5-4 0,-2 7-12 0,3-3 7 16,0 0-4-16,0 5-8 0,4-7-5 0,3 4-4 0,-1-2-7 16,4-4-4-16,2 0-1 0,5 2-5 0,4-4-7 15,1 1-2-15,7-1-1 0,0-1-5 16,5-2 5-16,-2-2-3 0,3-1 4 0,0-2 2 15,-1 1-1-15,-2-3-1 0,0-1-4 0,-4 0-2 16,-1-4 8-16,-4-1 3 0,-5 3 12 0,-2-1 8 16,0 1 7-16,-7 0 10 0,0 0 16 0,-3-5 7 15,-4 5 4-15,0 1 14 0,-3-3-6 0,-2 1-1 0,-3 4 1 16,-2-5-1-16,-2 6-2 0,-5-4-8 16,-2 3-1-16,-1 0-7 0,0 1 1 0,-1 1-7 15,0 3-1-15,2 3 2 0,2 2-3 0,2-1-1 16,0-1-2-16,1 3-3 0,1-1-3 0,0 1-7 15,1 3-16-15,1-1 8 0,1-2-15 0,2-1-2 16,2 4-6-16,1-3-14 0,2 2-1 0,1-1-8 16,1-2-7-16,3-2-7 0,0 1-5 0,4-2 6 15,1 1-4-15,2 0 9 0,-1-3-1 0,3 1-2 16,1-3 15-16,0 0 7 0,-1-1 4 0,1 1 6 16,0-5 0-16,4 0 4 0,-6 2 12 0,-1 0-1 15,1-2 13-15,-2-1 12 0,0 5 21 0,-2-4 10 16,-3 1 6-16,0 5 7 0,-1-4 7 0,1 2 12 15,-1-1-4-15,-2 2-8 0,-2 2-6 0,5-3-9 16,-5 3-3-16,0 0-8 0,0 0-1 0,0 0 0 16,0 0 1-16,-1 13-7 0,1-8-2 0,0 3-1 15,0-2-1-15,3 4-5 0,-3-4-14 0,3-1-8 16,0 3-12-16,0-3-8 0,2 2 1 0,0-2 6 16,2-1 0-16,1-1 1 0,3 2 6 0,1 0-3 15,1-1 1-15,1-4 3 0,-1-2 3 0,1 0 6 16,-3-1 4-16,6-4 11 0,-3-3-2 0,-4 5 9 15,3-2 1-15,1-5 6 0,0 2 1 0,-1 0 12 16,1-4 5-16,-1 2 12 0,-2 2 2 0,1 0-3 16,-5 1 29-16,2 0 12 0,0 1 0 0,-1 2-6 15,-6 0-4-15,5 4-18 0,-3-2-9 0,-4 4 3 16,0 0-11-16,0 0-7 0,0 0-10 0,10 6 4 16,-9 2 0-16,-2-1-10 0,-2 5-4 0,-2 2 0 15,3 3-4-15,-6 8 5 0,0 4 0 0,1-1-10 16,-5 5 1-16,1-1-6 0,-3 1 7 0,2 3 1 15,-4 10-1-15,5-11-4 0,-4 11-1 0,1-14 3 16,4 1 0-16,-2-3-5 0,5 1-8 0,0-4-20 16,1-1-13-16,1-8-19 0,1-1-23 0,0-8-16 15,3 3-5-15,-2-4 4 0,3-4 7 0,0-4-16 16,0 5-23-16,0-5-9 0,0 0-31 0,0 0-12 16,0 0-15-16,12-25-6 0,-10 14 8 0,5-6 16 15,-5 1 15-15,5-3 24 0,-4 3 19 0,4-13 11 16,-2 3 20-16,0-3 38 0,-1-1 15 0,1-3 29 15,-1 2 19-15,3 1 14 0,0-1-4 0,4-1 17 16,3-12 2-16,-1 16 14 0,4-4 10 0,-2 6 3 16,4 0 3-16,-5 6 9 0,3 5-10 0,0 1 7 15,-1 4 5-15,-2 0-9 0,4 3-2 16,-1 2-7-16,2 1-5 0,1 0 2 0,-7 3 1 0,6 0-9 16,-9 2-2-16,-2 3-3 0,1-2 0 0,0 4-2 15,-4-4-6-15,3 5 9 0,-2 3-3 0,-6-2 1 16,0 4-4-16,0-3 8 0,-1 0 14 0,-4 0-17 15,-2 2 15-15,-3 1-6 0,-2 3-12 0,-1-3-6 16,0 0 1-16,-4-3-2 0,-8 4-12 0,9-6-22 16,-2-2-29-16,-3 2-40 0,0-3-46 0,-2-3-61 15,3-1-104-15,-11-3-286 0,3-6-601 16,1 4 266-16</inkml:trace>
  <inkml:trace contextRef="#ctx0" brushRef="#br0" timeOffset="33941.5853">23496 2189 2548 0,'3'-17'29'0,"1"0"-15"0,-4 0 29 16,-3 2 28-16,3-2 35 0,-2 3-17 0,-4 2-1 15,0-5-13-15,-3 2-5 0,-1 3 0 0,1 3 1 16,-5-1 11-16,-3 2-8 0,-2 1-3 0,-3 2-6 16,-3 1-1-16,-3 2-1 0,-3 4-8 0,0 3-5 15,3 0-17-15,-4 2 4 0,8 2-3 0,-3 2-6 16,4 0 3-16,3-1-4 0,2 2-10 0,0-3 3 15,5 4-10-15,4-4-12 0,-1 6-11 0,6-4-12 16,2 0-1-16,2-2-16 0,2 3-7 0,5-2-14 16,3-5-8-16,4 5-3 0,4-3-5 0,2-6 4 15,3 2 5-15,7-2 8 0,0-1 5 0,1-5 6 16,0-2 7-16,-2 0 2 0,-1-3 5 0,0 3 3 16,-5-8 8-16,-5 7 10 0,-3-2 8 0,-2-3 25 15,1 4 19-15,-5 0 4 0,0 1 8 0,-1-1 16 16,-3 2 10-16,-1 5 17 0,0-5-13 0,-2 3-20 15,1 3-10-15,-1-4 4 0,-2 5-8 0,0 0-8 16,0 0 0-16,8 11-1 0,-7 0 4 0,2 2-5 16,1 5-14-16,-2 6 2 0,-1 12 0 0,2-2-4 15,-3 12 7-15,1 2-8 0,-2-14-4 0,1 12-1 16,-3 1 4-16,-2-12-1 0,-4 0 0 0,3-1-11 16,-7 0-11-16,2-1-7 0,-2-4-11 0,-5 1-7 15,-2-5-7-15,0 0 0 0,-1-3-3 0,-1-3 6 16,-2-6-8-16,-4-1 2 0,1 3 2 0,0-8 7 15,5-3 2-15,4-3-1 0,3-1 13 0,2-1 4 16,0-1 7-16,1-2 0 0,5-2 6 0,-1-2-3 16,5-3 0-16,3-6 2 0,2 0-1 0,7-8-5 15,0-3-4-15,6-1-9 0,3-3-6 0,12-11-2 16,2 1-10-16,2 1-4 0,3-2-6 0,0 1-2 16,-1 4-1-16,1 0 5 0,3 1 3 0,-4 3 6 15,1 0 2-15,-7 13 3 0,-3-1 6 0,-3 0 6 16,2 3 7-16,-7 3 6 0,4 0 10 0,-9 3 7 15,1 1 9-15,-2 1 3 0,-3 1 3 0,-3 1 1 16,2 3 7-16,-4 2 3 0,1 1-10 0,-3 2-4 16,1 0-9-16,-2-2 3 0,-2 3-4 0,0 0-9 15,5 8 8-15,-3 1-1 0,0 0 3 0,-4 3 2 16,2 1-1-16,-2 2 2 0,2 5 3 0,2-2-11 16,-4 2 5-16,1-1-4 0,2-3 1 0,3 0 1 15,-4 2 2-15,3-7-1 0,-3-2-10 0,2 3-17 16,2-7-15-16,-6 4-26 0,4-4-20 0,-2-1-8 15,0-4-20-15,0 0-35 0,9 2-64 0,-9-2-231 16,0 0-473-16,10-8 209 0</inkml:trace>
  <inkml:trace contextRef="#ctx0" brushRef="#br0" timeOffset="34287.7195">23854 1961 2 0,'0'0'249'0,"-3"-4"-25"0,3 4-18 15,0 0-12-15,0 0-11 0,0 0 0 0,0 0-13 16,0 0-4-16,8 13-7 0,-5-7-8 0,2 2-11 16,-1 3-2-16,1-1-6 0,0-1-3 0,1 3-6 15,1 4 2-15,-1-3-10 0,3 4-13 0,-5-7 0 16,2 2-11-16,-1 0 3 0,3 1-14 16,1 3-5-16,-3-6-8 0,3 4-7 0,-4-2-6 0,3-2-4 15,-3-3 1-15,0-2-3 0,0 0-9 0,1 0-1 16,-3 2 6-16,2-4 8 0,-1 1 20 0,-3-1 11 15,-1-3 10-15,0 0-3 0,8 3-12 0,-8-3 3 16,0 0 0-16,11-5-7 0,-4 0 0 16,-6 1-10-16,3-2-12 0,1-1 1 0,-1-1-6 15,4 1-8-15,-3-3-8 0,0 1 6 0,0-2-17 0,0-2-17 16,2 3-21-16,-1-2-21 0,0-3-16 0,1 5-17 16,-1 0-24-16,-2 3-29 0,3-2-25 0,-5 4-29 15,3 0-31-15,-2 2-38 0,0-1-53 16,0 2-269-16,-2-1-616 0,-1 3 272 0</inkml:trace>
  <inkml:trace contextRef="#ctx0" brushRef="#br0" timeOffset="35121.699">24103 2179 128 0,'-1'2'230'0,"0"3"-11"0,-1-2-5 15,2 4-5-15,0-7-5 0,2 5-8 0,0-4-18 0,-2-1-15 16,9 3-15-16,0-2-16 0,1 1-13 0,1-2-13 15,0-3-7-15,2 0-14 0,1 2-7 0,-1-2-26 16,0-1-5-16,4-4-7 0,-2-1-4 16,-3 2-2-16,2-4-8 0,-1 0-2 0,-3-2 0 15,-2-1-5-15,-2-1 0 0,2 6 2 0,-2-7 1 0,-3 4 7 16,1 0 4-16,-3 1 4 0,2 4 11 0,-2-1 2 16,-1 2 6-16,-1-2-3 0,-2 3-2 0,2 0-7 15,-2 0-5-15,-1 5-4 0,-2-1-2 16,6 1-5-16,-13 1-3 0,7 2-1 0,-2 4-1 15,-1-2-4-15,0 3 1 0,0-2-3 0,2 5-1 0,-3-1-2 16,4 1-1-16,1-1-4 0,1 1 4 0,-1-1 2 16,3 9-2-16,0-9-2 0,2 5 3 0,0-3-2 15,4 0-4-15,1 3 4 0,-1 0-6 0,3 1 1 16,1-4 0-16,0-1-2 0,-1-3-3 16,3-1-12-16,0-1-2 0,0-2 1 0,-1-1-6 15,4 2-9-15,-3-5 4 0,4-3-3 0,4 1-12 0,-4 0 4 16,-2-2-2-16,5-3 5 0,-6 0 4 0,2-2-2 15,2-4-3-15,-4 1 6 0,3 0 2 0,-1-1 1 16,0 4 5-16,-4-4-2 0,1 2 10 16,0 2 0-16,-1 2 8 0,-2-1 3 0,-1 3 0 15,-2 0 13-15,2-1 1 0,-2 3 4 0,-1 1-4 16,-3 2-4-16,4-3-3 0,-4 3-2 0,0 0-4 0,0 0 0 16,0 0 0-16,7 7 1 0,-5-1 0 0,0 1 5 15,-2-3-9-15,1 6 5 0,1 0 2 16,-1 0-5-16,0 1 1 0,-1 5 0 0,3-4 2 15,0-1-2-15,1 1 0 0,-2 0 0 0,0-3 4 16,1-3-3-16,1 3-1 0,-2-6 2 0,1 0 2 16,-1 4-11-16,5-3 15 0,-7-4-2 0,10 2-3 0,-10-2 2 15,0 0 2-15,15-4 3 0,-6 3-2 0,-1-7 0 16,2 4-2-16,0 0-6 0,-6-3 4 16,3 4 3-16,2-4 0 0,-1 2 3 0,-3 0 3 15,2 1 0-15,-2 0-7 0,-4 0 3 0,3 2-7 16,-4 2-2-16,9-3 0 0,-9 3-3 0,0 0 0 15,0 0 2-15,9 0-1 0,-9 0 0 0,4 5 2 16,-4-5-4-16,5 5 1 0,-2-2 0 0,-3-3 0 16,5 6-1-16,-5-6 2 0,5 6-2 0,-3-4 4 15,-2-2 0-15,7 2 5 0,-7-2-2 0,6 2 2 16,-6-2 1-16,10-1-1 0,-10 1-1 0,17-4-5 16,-9 0 7-16,3-1 4 0,-1-2-7 0,4-2 10 15,-3 4 9-15,1-5-4 0,2 4 0 0,-1 1 11 16,-2 0 1-16,1 1 2 0,-3 0-1 0,-1 1-9 15,-2 2-5-15,-6 1-10 0,14 1 4 0,-7 4 7 16,-1-2-1-16,3 5-7 0,-4 3 4 0,2-4 0 16,-2 5-3-16,-3-2-4 0,6 7-12 0,-6-3-25 15,1-4-41-15,-3 0-34 0,0 2-35 0,0-2-65 16,1-2-79-16,-2-2-268 0,1-1-593 0,0-5 264 16</inkml:trace>
  <inkml:trace contextRef="#ctx0" brushRef="#br0" timeOffset="36445.6782">26603 2087 3177 0,'-4'-7'154'0,"-3"-3"-119"16,0 0-12-16,-3 2 0 0,-6-3-2 0,-2 0-5 16,-6-2 13-16,5 4 15 0,-3 2-3 0,5-1 2 15,-2 5-2-15,5-4-8 0,-4 3 0 0,6 1-4 16,0 3 2-16,-1 2-28 0,5-1 14 0,0 1 5 16,0 1-7-16,3 1-1 0,1 0-2 0,-1 2 2 15,3 1 3-15,2 1-2 0,0-2-1 0,2 4-6 16,7 0 1-16,-1 2 1 0,1-5 2 0,3 5-5 15,8 5 4-15,-4-3-6 0,0-6-5 0,0 4 1 16,-6 2 1-16,3-4-2 0,-3 2 2 16,-1 1-2-16,-4-2 4 0,2 0-7 0,-2-2 3 0,-4 0 3 15,-2 3 12-15,1-2 24 0,-4 0 2 0,-1 1 6 16,-3 0 9-16,-2-4 2 0,-2 2 1 0,1-1 5 16,-3 0-15-16,1-1 7 0,2-3-5 0,-1 1-9 15,1 0-8-15,0-3-17 0,4 0-6 0,-1 1-14 16,3-3-31-16,5 0-39 0,-13-3-33 15,8 1-33-15,5 2-38 0,-7-10-51 0,7 4-56 0,2-7-69 16,2 6-186-16,5-6-583 0,1-5 259 0</inkml:trace>
  <inkml:trace contextRef="#ctx0" brushRef="#br0" timeOffset="37120.4385">26701 1910 72 0,'0'0'222'15,"0"0"-12"-15,8 4-5 0,-6 0 9 0,0 3-7 0,-1-1-18 16,0 5-13-16,-1 4-7 0,0 4-2 0,0 0-16 16,3 0-13-16,-6 1-13 0,3 3-11 15,3 2-2-15,-3 2-20 0,0 2-6 0,0 0-9 16,-3-2-6-16,2-8-3 0,1 7-8 0,-3-8-6 16,2-1-4-16,-3-1-10 0,4 1 3 0,0-5-6 15,0-2-8-15,-4-1 0 0,4-4 0 0,-1 0-1 0,1-5-1 16,-1 8 9-16,1-8 1 0,-3 4-3 0,3-4 0 15,0 0-1-15,0 0-7 0,0 0-6 0,0 0 2 16,3-18-4-16,-1 7-1 0,1 4-9 16,2-4-6-16,0 0-4 0,3-1-1 0,3-2-2 15,-1 2-4-15,2-3 0 0,1 0 3 0,-2 1 0 16,-1 7-4-16,-2-3 2 0,0 3-1 0,1 2 0 16,2 0 7-16,-4 3-8 0,-1 2-3 0,-6 0 2 15,15 2 0-15,-11 3 1 0,3-3-2 0,-4 3 0 16,5 6 3-16,-3-2 1 0,-1 3-1 0,0-1 4 15,2 4 1-15,-3-2 2 0,3 3 1 0,-3-5 0 16,4 3-3-16,-3-3-13 0,4-2-5 0,0 2-6 16,-2-4-4-16,4 3 2 0,-1-4-10 0,2 0 5 15,0 0 0-15,-1-5-2 0,1-1-1 0,0 0 0 16,-1 0 4-16,1-4-3 0,-2-1 10 0,-1 0 8 16,-3 1 10-16,4-3 0 0,-4 3 8 0,-1-2 9 15,0-1 2-15,-3 2 1 0,3-1 0 0,0 1 3 16,-3 0 10-16,3 1-2 0,-4 4-8 0,2-7 0 15,-2 7-8-15,4-5 1 0,-4 5 2 0,0 0-4 16,0 0 2-16,0 0-3 0,0 0 5 0,0 0-6 16,-1 23 3-16,2-15-5 0,2-1 1 0,-2 0 1 15,3 2-1-15,0-2 2 0,1-1 6 0,5 2-8 16,-1-1 2-16,-1-5 0 0,1 2-2 0,2 1 2 16,0-2 1-16,6-3 7 0,-5 2 9 0,1-2 1 15,-3-2 9-15,0-1 6 0,-3-1-6 0,0 1 4 16,2-4 1-16,-2-1-2 0,-4-1-4 0,1 1-7 15,1-2 2-15,-5 3-8 0,0-4 3 0,-3-1 6 16,-1 1-13-16,-1-3-4 0,-2 3-3 0,-3-1-8 16,2 0-13-16,2 2-17 0,1 7-21 0,0-2-29 15,2-2-34-15,3 7-51 0,-4-9-49 16,4 4-52-16,0 5-165 0,0 0-468 0,7-10 208 16</inkml:trace>
  <inkml:trace contextRef="#ctx0" brushRef="#br0" timeOffset="37535.6753">27369 2230 188 0,'-1'4'229'15,"-5"1"-18"-15,3-2-16 0,1 6-14 0,-1-4-14 16,-1 0-12-16,4 4-12 0,3-5-15 0,-3 7-8 16,4-3-15-16,-2 1-8 0,7 1-8 0,-4-2-9 15,4 1-12-15,0-3 0 0,0 1-12 0,1-1-2 16,-3-3-7-16,2 4 0 0,1-5 0 0,-3 2 1 15,4-4 3-15,-4 1 8 0,-7-1 0 0,14-1-5 16,-6 0-7-16,0-2-2 0,-8 3-4 0,11-2-1 16,-11 2-2-16,9-3-8 0,-5 0-3 0,-4 3-3 15,6-1-4-15,-6 1-2 0,0 0-15 0,9-3-11 16,-9 3-6-16,0 0-2 0,12 4 0 0,-8 2 1 16,-1-4 4-16,5 2 0 0,-3-1 1 0,4 3-1 15,1 1 3-15,1-3-1 0,0 1 5 0,2 0-5 16,0 2 7-16,-1-5-2 0,1 1 4 0,-1 0 8 15,1 1 14-15,-2-4 13 0,2 0 5 0,-3-2 2 16,-1 0 15-16,1 2 20 0,-2-5 5 0,-2 2 6 16,3-4 1-16,0 0-7 0,-4 0-4 0,3-1-7 15,-4 1 2-15,-3 1 2 0,3-2-2 0,2 0-4 16,-6 0-7-16,3 2-2 0,-3-1-16 0,0 7-12 16,2-10-5-16,0 5-35 0,-1 1-39 0,-1 4-52 15,0-7-54-15,0 7-63 0,4-8-68 0,-4 8-285 16,0-6-615-16,0 6 272 0</inkml:trace>
  <inkml:trace contextRef="#ctx0" brushRef="#br0" timeOffset="39086.5269">16964 3577 341 0,'0'0'317'0,"-1"10"-32"15,1-5-35-15,-3-1-18 0,3 4-19 0,-5-2-12 16,0 5-17-16,1-1-11 0,3 5-16 16,-2 3-13-16,2-1-9 0,-3 2-14 0,4-1-3 0,-1 3-23 15,-4-5 6-15,1-3-27 0,5 4 2 0,-1-6-12 16,0 0-2-16,0-1-7 0,0-4 1 0,0 1-18 15,-1-3-23-15,2 2-17 0,-1-3-18 0,3 0-19 16,-3-3-45-16,0 0-47 0,0 0-54 0,0 0-73 16,1-12-207-16,2 5-504 0,-1-6 223 0</inkml:trace>
  <inkml:trace contextRef="#ctx0" brushRef="#br0" timeOffset="39308.333">16969 3396 217 0,'-5'-1'269'0,"0"-1"-15"0,-4 0-14 0,5 0-21 15,4 2-16-15,-9-1-19 0,9 1-22 0,-4-1-18 16,4 1-14-16,-5-3-18 0,5 3-14 0,0 0-13 16,0 0-18-16,0 0-16 0,0 0-9 0,0 0-10 15,0 0-7-15,0 0-11 0,0 0-5 0,0 0-16 16,0 0-18-16,0 0-34 0,0 0-39 0,0 0-44 15,13-3-48-15,-13 3-150 0,1-6-367 0,1 1 162 16</inkml:trace>
  <inkml:trace contextRef="#ctx0" brushRef="#br0" timeOffset="39597.7156">17112 3118 3224 0,'-1'9'195'0,"1"-9"-54"0,0 0-72 0,0 0-37 16,0 0-10-16,-3 7-13 0,3-7-5 0,4 5 8 16,-4-2 9-16,5 4 20 0,3 3 8 0,5 4 3 15,2 6-1-15,3 3 5 0,-3 4-24 0,3 2 15 16,0 3 5-16,6 9-12 0,-10-7-5 0,6 10 1 16,-4 1-2-16,-7-13-3 0,-1 14 0 0,-2-12-4 15,-2 2-5-15,-3 10 3 0,-6 1-3 0,2-14-3 16,-7 1-4-16,0-1 4 0,-4 1-2 0,-3-4 1 15,-4-2-9-15,-3 1-22 0,2-3 8 0,-4-3-19 16,1-2-17-16,-6-3-30 0,2-2-33 0,3 1-34 16,2-4-56-16,6-3-52 0,4-6-66 0,0 3-249 15,1-3-606-15,5-2 268 0</inkml:trace>
  <inkml:trace contextRef="#ctx0" brushRef="#br0" timeOffset="41137.5816">17999 3906 61 0,'-4'-9'287'0,"3"-4"-12"0,-2 7-9 15,2-5-16-15,-4 3-15 0,1-2-18 0,-5-1-14 16,1 3-19-16,2 1-7 0,-7 1-22 0,4 0-15 0,-5 2-12 16,-2 2-16-16,-1-3-9 0,-2 5 1 0,0 0-25 15,-3 2-1-15,3 3 0 0,-3 2-4 16,3 2-3-16,-2-1-7 0,2 1-5 0,5 2-2 16,-2 1-9-16,2 0-3 0,0 2 0 0,2 1-10 0,2-1-2 15,5 1-4-15,2 0 0 0,-1-2 1 0,3-1-8 16,5-1-7-16,-1 0 0 0,3-1-4 0,3 1 3 15,1-2-14-15,0-2-9 0,8 0-7 0,3-1-3 16,-1-4 1-16,8-2-17 0,2-5-2 16,-1 0-6-16,2-2 19 0,-3-3-8 0,4 0-2 0,-3-5-5 15,-2-3-3-15,-3 1 3 0,2-4 2 0,-6-1 4 16,1-3 7-16,-2-4 3 0,0-2 4 0,-4-2 7 16,-3 1 4-16,-2-2 4 0,-2 0 2 0,-2 2 9 15,-5 3 10-15,3-3-4 0,-4 6 9 0,0 9 6 16,-2-3 6-16,-1 7 17 0,3 3 2 0,-4 0 0 15,4 2 3-15,-2 2-6 0,-1 2-9 0,-2 1-6 16,3 1 6-16,2 2-19 0,0 0-5 0,-15 7 6 16,10-1-5-16,-1 6-2 0,-2 3-5 0,1 0-2 15,1 6 8-15,-1 5-3 0,1 0 3 0,0 2-6 16,3-1 0-16,1 4-2 0,-2 7 4 0,2-9-3 16,0-1-2-16,2-1 3 0,3 1 0 0,1 1-5 15,4-5-3-15,-3-5-9 0,4-1-5 0,0-2-6 16,1 0-5-16,5-2 0 0,-1-1-7 0,4-3 0 15,1-2 3-15,-1-1-2 0,1-2 1 0,2-3-3 16,-2-2 2-16,1-2 0 0,0-3 1 0,-1-2 2 16,0 2 1-16,-4-7 4 0,2 1 2 0,-2-2 4 15,-1-2-1-15,-5 1 3 0,0 1 0 0,-4-4 15 16,0 5 7-16,-1 1 2 0,-3-1 2 0,2-1 3 16,-7 2 9-16,3-2 0 0,-7 1 0 0,3 3 5 15,0 1 0-15,-4-2-3 0,1 5-3 0,0 2-4 16,0-2-6-16,1 3-2 0,2 1-6 0,5 1-2 15,-12 4 2-15,6 1-2 0,1 0-1 0,-1 3 7 16,2 3-5-16,-2-1-1 0,2 5-2 16,-3-1 3-16,4 3-4 0,0-1 0 0,2 2 0 0,-2-1 2 15,3 0-1-15,0-2 4 0,1 2-2 0,1-1-3 16,-1-4-5-16,5 2 0 0,-2-3 4 0,1 1-15 16,5-6-9-16,0 2 7 0,0-1-2 0,6-2-1 15,-3-1 0-15,6-4-10 0,-1-2 0 0,1 0-1 16,2-5 1-16,-3-1 6 0,1-3 4 0,5-2-3 15,-1-3 2-15,-4-1-3 0,4-3 4 0,-6-4-1 16,3 2 0-16,-2-2 1 0,-5-3 2 0,1-4 2 16,-2-3 5-16,-1 2 2 0,2-1 2 0,-4-3 3 15,-1 4 5-15,0 0 6 0,-4 1 5 0,1 5 9 16,-1-3 4-16,-1 11 15 0,-3 4 8 0,-1 4 4 16,1-2 3-16,-3 3 4 0,2 4-13 0,1 0-1 15,0 1-12-15,-3 2 2 0,3 2-9 0,0 0-1 16,0 0-9-16,0 0 2 0,-14 8-2 0,12 0-3 15,-4 2-4-15,3 3 0 0,-1 2 0 0,-3 2 1 16,5 0 3-16,-3 0-3 0,0 9 6 0,1 0 1 16,0 0-8-16,0 5 6 0,3 2-4 0,2-4-2 15,-1 1-5-15,0 1-5 0,3-5 13 0,-1 4-16 16,2-5 1-16,1 0-15 0,0-6-11 0,3-1-4 16,0-1-6-16,2-1-14 0,2-3-4 0,0 2-6 15,6-5-3-15,-3-2-3 0,2-3-2 0,2 0 2 16,0-4-2-16,0-2-7 0,-2-1 9 0,2-5 0 15,-2 2 8-15,-2 0 6 0,3-4 2 0,-4-3 7 16,-1-1 7-16,0 0 8 0,-6-3 13 0,2 1 7 16,-2 2 23-16,-4 2 1 0,3-6 10 0,-4 8 9 15,-3-1 1-15,1 0 4 0,-3 1-4 0,1 2-3 16,-3-3-3-16,-2 6 0 0,3-2-6 0,-2 2-4 16,0-4-1-16,-2 8-1 0,-2-4-4 0,3 1-6 15,0 6-1-15,-1-3 2 0,0 4-3 0,2 0-2 16,-3 0 4-16,0 6-1 0,3-3 0 0,1 2-3 15,-2 0-2-15,2 3 2 0,0-2-1 0,0 2 4 16,1 0-2-16,3 0-2 0,1 1 4 0,0-2 2 16,1 0-3-16,3-1-6 0,1-1-2 0,0 0 6 15,3-1-4-15,-2-1-1 0,7-2-3 0,-3 0-4 16,10-3 1-16,-1-2 1 0,1-2-3 0,0 0-4 16,2-6-2-16,4 1-4 0,0-5 0 0,0 0 2 15,-2-3-1-15,-3 0-4 0,0-3 6 0,0 0-1 16,-2-4 4-16,0-1 4 0,-2-6 7 0,-2-3 8 15,-2 3-3-15,1-3 10 0,-5 1 5 0,-1 1 0 16,-1-2 18-16,-3 1 6 0,-1 1 2 0,-1 3 16 16,-2-2 9-16,0 11 10 0,-1-1 6 0,2 4 5 15,-1 4 0-15,0 1-11 0,-1 3 0 0,1 1-10 16,1 1-11-16,-1-2-9 0,-1 5-11 0,1 2-4 16,0 0-2-16,0 0 0 0,-8 10 0 0,4-2-12 15,3 3 15-15,-1 1-10 0,-2 6-9 0,-3 1-5 16,5 0 1-16,-5 8-2 0,2-1-2 0,-1 3 3 15,6 2 5-15,-8 5 0 0,7 10 2 0,-3-13-9 16,-2 1 10-16,3-5-4 0,1 7-4 0,0-2 0 16,2-3-7-16,0 0 3 0,2-2-16 0,0-4-11 15,-1-6-28-15,2-1-19 0,0-1-16 0,3-3-15 16,1-3-24-16,1-3-22 0,-4-1-21 0,5-4-44 16,0 0-54-16,1-3-297 0,2-4-610 0,-2 0 270 15</inkml:trace>
  <inkml:trace contextRef="#ctx0" brushRef="#br0" timeOffset="41437.5864">19267 3897 11 0,'-8'-4'267'0,"4"0"-13"0,-1 0-6 0,1 3-3 16,0 0-13-16,4 1-17 0,-2-3-23 0,2 3-21 16,0 0-16-16,6-5-18 0,3-2-11 0,1 5-13 15,3-1-15-15,2 3-8 0,2 0-14 0,2 0-12 16,-1 0-11-16,4 0-7 0,1-1-10 0,4-2-9 15,-7 4 0-15,3-1-7 0,-2-1-6 0,-1 1-3 16,3 1-3-16,-4-2 1 0,2 1-5 0,-10 4 4 16,1-4-2-16,-1 0 7 0,-3 4 4 0,0-1 5 15,-1 5 6-15,1-3-1 0,-4 1 10 0,-1 0 4 16,0 5 0-16,0 0 0 0,-2 0 0 0,-1 0-4 16,0 2-2-16,0 2-3 0,-1-3-7 0,-1 1 0 15,1-1-2-15,-2 0-8 0,1 0-16 0,1-5-23 16,-1 3-28-16,-2-5-30 0,1 1-31 0,0 0-48 15,1-4-37-15,2-2-75 0,0 0-154 0,0 0-462 16,0 0 204-16</inkml:trace>
  <inkml:trace contextRef="#ctx0" brushRef="#br0" timeOffset="42053.466">19670 3788 55 0,'4'-13'222'0,"-2"4"-1"0,0-1-10 0,-2 5-14 16,4-1-22-16,-4 0-20 0,1 4-13 0,-1 2-17 15,6-3-12-15,-6 3-15 0,10 5-19 0,-4-1-18 16,-1 4-18-16,0 0-9 0,1 1-6 0,2 6-3 16,-4-3-4-16,1 4-4 0,-1 1-5 0,0 0 3 15,1 1-1-15,-4 1-2 0,2 0 2 0,-2 1-6 16,0-2 1-16,2-1-1 0,-2 1 1 0,2-2-4 16,-2-5 3-16,0 1-4 0,1 0 1 0,1-3 2 15,0 2-8-15,-3-6-5 0,5 1-5 0,-4-3 2 16,2 1 1-16,1-1 4 0,-4-3-2 0,5 0 5 15,-5 0-1-15,0 0 7 0,8-7 3 0,-6 2 3 16,2 2 9-16,0-3 7 0,-2-2 10 0,1-1 9 16,-1-2 9-16,1 2 13 0,-1-3 0 0,1 3 7 15,1-1 3-15,0-1 4 0,0 1-8 0,1 0 6 16,0-1-7-16,-1 6-11 0,2-4-6 0,2 2-6 16,1 2-9-16,2 1-8 0,-2 3-2 0,2-2-14 15,1 3 1-15,2 3-8 0,-4-1-1 0,3 4-1 16,-3 0-1-16,-1 2 0 0,-1 1-6 0,1 1 4 15,1 2-1-15,-3 1-3 0,-4-3 2 0,1 2-3 16,-1-1-1-16,-2-1 5 0,-2 5-1 0,0-8 1 16,-2 5-2-16,0-3 0 0,0-2 0 0,1-2 2 15,0 1 10-15,-2-2 6 0,1 1-1 0,1-3 7 16,-2 1-1-16,4-3 1 0,-9 0 13 0,9 0 8 16,-5-5-1-16,4-1-5 0,1 0 2 0,0-1-2 15,1 2-4-15,3-8-2 0,0 2 9 0,3-3-13 16,2-2-4-16,-1 1-4 0,2-1 5 0,4 2-1 15,2-7-3-15,-3 6-8 0,0 1-1 0,1 1 9 16,-1 4-4-16,0 1-5 0,-3 3-5 0,-1-3 4 16,1 4-3-16,-5 3-2 0,0-1-1 0,-5 2-1 15,0 0-4-15,17 3 2 0,-13 0 3 0,0 4 4 16,-2 3 11-16,1 0-5 0,-3 1-5 0,1-1 0 16,-1 6 5-16,-4-1 0 0,3 2 1 0,-3-1-7 15,3 1-9-15,-3-8-26 0,4 3-33 0,-1-3-34 0,1 3-42 16,1 1-53-16,3-3-51 0,5 1-69 15,-3-5-236-15,8 5-586 0,5-4 260 0</inkml:trace>
  <inkml:trace contextRef="#ctx0" brushRef="#br0" timeOffset="42643.629">20962 3961 253 0,'0'-6'329'15,"-5"0"-20"-15,5 1-15 0,-5 0-17 0,3 4-19 16,2 1-18-16,-6-3-21 0,6 3-12 0,0 0-16 16,-12 6-25-16,8-3-12 0,1 5-17 0,2 0-25 15,0 2-6-15,2 0-13 0,3 1-22 0,3 3-16 16,-1-2-6-16,1 1-10 0,2-5-12 0,3 5-9 16,-1-5-12-16,-2 0-7 0,1-2-13 0,2-1-10 15,-1-2-5-15,1 0-9 0,-3-3-1 0,-3 0-1 16,3-3-7-16,-4-1 6 0,2 1 2 0,-1-3 13 15,3-2-2-15,-5-1 3 0,-2 0 6 0,1-1 6 16,-2-4 7-16,-2 3 12 0,0-7 3 0,-2 0 11 16,-1 0 2-16,-2 0 3 0,0 1 3 0,-5 0 6 15,1-4 7-15,-4-1-10 0,1-2-3 0,-2 1 4 16,-2 1-3-16,3 7 1 0,3 0-10 0,1 1 3 16,3 2-3-16,1 2 2 0,1 0 1 0,1 0-9 15,1 0 0-15,3 1-3 0,0 2-11 0,3 0 1 16,3-1-7-16,-1-1-2 0,4 2 3 0,-1-1-5 15,2 2 2-15,-1 2-2 0,2 1 4 0,-3 1-1 16,0 0-1-16,-2-1-4 0,3 1 3 0,-9 2 1 0,13 2 3 16,-5 6-2-16,-1 1-4 0,2 5 9 15,-1 0-4-15,1 10 3 0,0 5 0 0,-4 2 2 16,0 3-3-16,-1-1 4 0,0 16-3 0,1-16 4 16,0 4-1-16,-3-3-10 0,-2 0-9 0,3-2-9 15,-4 1-9-15,2-7-5 0,-1-1-6 0,-3-5-5 16,1-4 2-16,-1-3 7 0,1-4 1 0,1-1 9 15,-2-2 1-15,1 0 11 0,0-2 12 0,2-4 10 16,-4 1 8-16,4-1 7 0,0 0 26 0,0 0 15 16,0-17 1-16,3 12 5 0,0-7-4 0,0 4 0 15,5-1-7-15,-4-2-4 0,2 2-10 0,-1 0-20 0,3 1-14 16,-1 2-19-16,1-4-26 0,-1 5-36 16,0-2-38-16,2 0-49 0,0 4-65 0,-2-3-256 15,2 4-526-15,-2-2 233 0</inkml:trace>
  <inkml:trace contextRef="#ctx0" brushRef="#br0" timeOffset="44154.3036">22170 3593 53 0,'3'-1'329'0,"1"-3"-30"0,-4 4-21 0,8-3-27 0,-5 2-20 16,-3 1-6-16,0 0-19 0,9 3-10 0,-5-1-6 15,-1 4-14-15,4 3-19 0,-5 0-15 0,1 1-12 16,1 5-6-16,-6-1-15 0,4 4-11 0,-4 0-6 0,1 3-2 16,-3-3-17-16,0 0-5 0,2 1 1 15,-1-2-13-15,2-4-8 0,-3 3-4 0,4-4 0 16,-5-3-12-16,1 1 1 0,2-1-5 0,0-4-2 15,1 2 1-15,0-3 1 0,1-3-2 0,0-1-1 16,-1 8-3-16,-2-5-8 0,3-3 1 0,0 0 0 16,0 0 6-16,4-12-6 0,-2 1 3 0,1 1-8 15,1-1-5-15,2-6 4 0,4 0 0 0,2-3-4 16,-2 3 1-16,2 1-4 0,4-4 3 0,-2 6 2 16,-1 0-8-16,2 2 2 0,-2 3-2 0,-1 1 14 15,-1 2-16-15,-2 3 8 0,0-1-9 0,3 0-3 16,-6 4 1-16,0 2-4 0,-6-2 2 0,12 5 4 15,-8 1-2-15,0 5 9 0,-1-1 0 0,-1 7-1 16,-2 1 5-16,0-1-7 0,0 3 13 0,1-1-10 16,0-1 0-16,2-1 5 0,-1 0 2 0,2-1-9 0,2 1-17 15,-2-7 10-15,0 0-5 0,1-1-3 16,2-1-3-16,-2-3 0 0,1-1 1 0,2-1 10 16,-2-1-5-16,5-2-1 0,1-1 0 0,-3-3 1 15,0 0 6-15,4-1-4 0,-3 0 3 0,-2-2 1 16,3-6-2-16,-3 4 10 0,0 3 5 0,-2-1 10 0,-2 3 11 15,0 0-2-15,-2 0-2 0,2 0-1 16,-4-1-13-16,0 5-3 0,5-1 4 0,-5 1-7 16,0 0 4-16,0 0-2 0,4 7-3 0,-3 0 3 15,2-6-2-15,-3 6 0 0,4 2 2 0,1-5-8 16,-3 3 8-16,4 0 0 0,1-4 1 0,-2 6-4 0,4-2-6 16,-1-2 9-16,0-3-6 0,2 1 6 0,1 1 7 15,-4-1-4-15,2-5-8 0,2 2 8 0,1-1 2 16,0-3 8-16,-7 0-9 0,5-1-6 15,-1-3 15-15,-1-1-3 0,-3 6 8 0,-1-11-1 0,3 6-6 16,-6-4 17-16,0 0-5 0,2-2 6 0,-3 1 6 16,-3 2 2-16,-2 0-7 0,0 2-6 15,0 1-4-15,-4-1 1 0,0 2-17 0,0 2-6 16,3 1-26-16,-2 0-27 0,2 4-28 0,6 0-34 0,-12 3-27 16,12-3-23-16,-4 3-24 0,4 2-38 0,2 1-41 15,5 2-30-15,2-1-253 0,3-1-591 0,7 2 261 16</inkml:trace>
  <inkml:trace contextRef="#ctx0" brushRef="#br0" timeOffset="44819.8912">23131 3832 6 0,'1'-2'275'16,"-1"-3"-19"-16,0 2-2 0,0 3 3 0,-4-8-1 16,-2 5-7-16,-2-3-12 0,-1 1-9 15,0 0-10-15,-2 4-13 0,2-1-21 0,-4 2-13 0,-1 1-9 16,1 0-18-16,-1 0-11 0,-4 4 1 0,3 2-41 15,1 0-1-15,-3 2-3 0,7-2-9 0,-2 1-8 16,1 3-3-16,2 2-6 0,5-4-25 0,-1 3 14 16,0 1-13-16,5 0-5 0,2-1-14 15,0-3-13-15,4 2-7 0,-2-2-8 0,5 0-3 0,2-2 0 16,2-1-16-16,5-1-8 0,0-2-6 0,1-2 1 16,1-3-4-16,-1 0 1 0,0-3 1 0,-1-1 2 15,1-3 4-15,0-2-7 0,-2 0 6 0,4-6 3 16,-8 0 3-16,6-2 4 0,-3-5 2 0,-5-3 5 15,3-2-3-15,0 4 4 0,-1-1 3 0,-4-3 12 16,2-1 3-16,-3-1-1 0,-1-2-17 0,-1 4 12 16,-1 1 11-16,-1 3 18 0,-2 6 15 0,0 1 11 15,-2 4 2-15,1 3-5 0,-1 0 3 0,1 4 5 16,-2 0-15-16,0 3-2 0,-2 0-16 0,3 4 2 16,-6-2 2-16,6 2-8 0,-14 7 8 0,5 2 3 15,-3 4-8-15,2 3-5 0,-4 4 0 0,1-3 3 16,4 2-6-16,0 8-3 0,-1-2 5 0,1 0-7 15,4 5 4-15,-3 0-2 0,3-1 3 0,4 1-1 16,1-2-6-16,1-2-1 0,4 1-8 0,0-3-7 16,3-4-9-16,4 5-7 0,-2-7-7 0,4 3-2 15,0-6-2-15,1-3-6 0,3-1-3 0,-1-2-2 16,2-2-5-16,1-1-6 0,0-5 3 0,1 2-8 16,-2-6 0-16,-2-2 0 0,5-2 3 0,-7 1 4 15,4-2 8-15,-2-3 4 0,-3-2 7 0,-1 2 10 16,-1-3 0-16,-1-3 9 0,0 1 21 0,-3 1-1 15,-2-4 13-15,-2 2 6 0,1-3 11 0,-5 8 9 16,0 0 5-16,0 1 12 0,-2 0 5 0,-1 6 0 16,1-2-5-16,-2 3-5 0,-1-1-5 0,-1 4 2 15,-2-1-4-15,8 2-3 0,-12 3 3 0,4 3-9 16,1 4 2-16,0-2 2 0,4 3-10 0,-1 0-7 16,2 4 7-16,1 2 1 0,0-5-4 0,3 1-5 15,0-3-5-15,2 5 0 0,1-5-7 0,1 1-10 16,3-1-14-16,-1-1-22 0,2-1-31 0,1 1-26 15,0-3-32-15,0-1-40 0,1 1-53 0,0-3-48 16,2-1-231-16,3-2-540 0,-3 2 238 0</inkml:trace>
  <inkml:trace contextRef="#ctx0" brushRef="#br0" timeOffset="45363.6108">24347 3756 315 0,'0'0'345'0,"0"0"-36"0,0-5-29 0,0 5-12 16,0 0-16-16,0 0-18 0,-10 13-24 0,6-4-6 15,2 0-31-15,-3 1-20 0,-2-2-11 0,1 9-15 16,-1-5-11-16,2 4-12 0,0-1-6 0,3 0-9 15,-1-2-9-15,3-1-13 0,0 0-10 0,0-1-15 16,3 0-19-16,-1-2-3 0,6 1-6 0,-3-1-7 16,3-4-3-16,1 3-6 0,1-4-5 0,0-1 1 15,0 2-1-15,2-5 1 0,-1 0 0 0,2-3-4 16,-3 1 6-16,-1-1-2 0,0-4-2 0,3 1 5 16,-3-1-8-16,-2-2 10 0,2 0 0 0,-4-2 1 15,3 2-1-15,-3-3 13 0,0 4 7 0,-5-1 11 16,5 0 5-16,-4 4-2 0,2 0-6 0,-2-1-12 15,2 5-1-15,-3 1-4 0,1-3 1 0,-1 3-6 16,0 0-1-16,0 0 3 0,0 15 4 0,0-10-3 16,0 5 1-16,4 1-2 0,-3-3-2 0,6 1 6 15,-5 3-2-15,7-3-3 0,-4-1 0 0,4-1-4 16,-1 0 5-16,2 0 4 0,-1-3 8 0,1 1 3 16,-2-3 8-16,2 0 18 0,-1-2 0 0,5-3-1 15,-5 1 8-15,-1 1-9 0,3-4 4 0,0-1 1 16,-4 5 3-16,-2-5 4 0,4-1-4 0,-4-1-9 15,1 4-5-15,-3-4 0 0,1 0-10 0,-4 0-15 16,0-3-13-16,0 1-16 0,2 2-51 0,-2-2-17 16,2-1-25-16,-4 2-25 0,0-3-29 0,2 6-34 15,0-4-41-15,0 4-40 0,4 2-69 0,-3-4-174 16,4 2-561-16,-1 0 249 0</inkml:trace>
  <inkml:trace contextRef="#ctx0" brushRef="#br0" timeOffset="45516.5569">24793 3780 237 0,'-1'5'275'16,"-2"-2"-13"-16,2 2-11 0,-3-3-19 0,3 3-18 16,-1 0-18-16,-1-3-17 0,2 4-18 0,-2 1-14 15,3 0-13-15,0 0-12 0,0 0-20 0,0-2-33 16,3 2-46-16,-3 0-40 0,2-4-45 0,1 2-48 16,-2 2-41-16,3-4-72 0,-4-3-118 0,0 0-368 15,10 0 163-15</inkml:trace>
  <inkml:trace contextRef="#ctx0" brushRef="#br0" timeOffset="45769.583">25124 3459 375 0,'4'-7'380'0,"-3"2"-12"0,3 0-21 0,-4 2-19 15,4-1-39-15,-4 4-32 0,4-5-24 0,-4 5-26 16,0 0-21-16,2 9-19 0,1-5-10 0,-2 7-12 15,-1 0-22-15,4 6-3 0,-4 1-14 0,-4 2-9 16,4 8-8-16,-1 4-9 0,-3-6-15 0,0 1-3 16,-1 3-6-16,1 2-1 0,-1 3-6 0,-2-5-7 15,0 1-22-15,2-5-23 0,-3 3-36 0,1-5-35 16,0-5-34-16,2-2-34 0,0 1-32 0,-1-4-36 16,-1-3-24-16,1-3-28 0,0-2-31 15,-2-2-185-15,3 0-517 0,5-4 229 0</inkml:trace>
  <inkml:trace contextRef="#ctx0" brushRef="#br0" timeOffset="46267.6023">24985 3875 67 0,'1'-20'177'0,"2"3"1"0,2-1-4 16,0 3 4-16,0-2 0 0,3 3 1 0,-3-1-5 15,0 6-11-15,3-2-7 0,-2 2-8 0,0 0-19 16,5 1-1-16,1 4-20 0,-1-5-13 0,5 5-10 16,2-1-11-16,0 1-2 0,0 1-13 0,0 1-3 15,-5 1-7-15,6 0-6 0,-6-1 0 0,4 1-3 16,-5-5-6-16,2 5-1 0,-2-2-2 0,-1 0 0 15,-2-2 6-15,1 1 6 0,-5 1 13 0,4 0 12 16,-4-1 13-16,-1 2-4 0,-4 2 1 0,7-4 1 16,-4 3-9-16,-3 1-7 0,0 0-9 0,9-5-9 15,-9 5-5-15,0 0-11 0,0 0-1 0,4 10 9 16,-3-1-10-16,-1 1-10 0,-1 2 4 0,2 1-3 16,-2 4-1-16,1 4 4 0,1 3-8 15,-6 0-2-15,5-4 4 0,0-2-2 0,-2-1-7 16,-1 1 4-16,3-1-5 0,-1-7 7 0,-2 2-7 0,2-1 5 15,1-2 2-15,0-2-9 0,0-1 5 0,0 0-1 16,-2-2 0-16,2-4 5 0,0 7 0 0,0-7 1 16,0 0-4-16,0 0 5 0,0 0-11 0,0 0 8 15,0 0 0-15,0 0-8 0,12-21-1 0,-8 13 5 16,0-2 2-16,1-2-6 0,0 3-2 0,5-7 3 16,-1 0 2-16,-1 4-1 0,-3 3 3 0,5-7 3 15,-3 8 1-15,-1-1 17 0,-1 5 0 0,0-3-2 16,-3 2-7-16,4 0-7 0,-6 5-4 0,9-2-5 15,-9 2 3-15,0 0 7 0,18 9-8 0,-12-2 5 16,2-1-8-16,-4 4 4 0,1 1-4 16,0 3 4-16,1 1 0 0,-6-3-4 0,0 4 3 0,2 1 2 15,-2-4 4-15,-2 3-17 0,1-4-16 0,1-1-18 16,-1 0-34-16,1-1-31 0,0 0-46 0,-3-3-46 16,3-1-46-16,-1-1-59 0,1-5-246 15,-2 7-590-15,2-7 261 0</inkml:trace>
  <inkml:trace contextRef="#ctx0" brushRef="#br0" timeOffset="47024.1573">26605 3471 163 0,'3'-11'319'0,"-1"0"5"0,-1 1-7 0,-1 4-9 15,2 0-8-15,0 1-20 0,-4 1-22 0,4-1-25 16,-2 5-35-16,0 0-23 0,0 0-27 0,0 0 1 15,4 17-7-15,-2-5-2 0,-2 6-8 0,0 9-7 16,-2 3-13-16,-2 1-1 0,-1 3-9 0,-4-3-19 16,2 2-9-16,-2 1-4 0,-3 2-9 0,5-2-4 15,-5-1-9-15,1-4-23 0,-1 0-32 0,2-2-28 16,1 0-38-16,1-4-28 0,1-6-36 0,0-3-35 16,3-2-35-16,-2-3-58 0,2-1-70 15,0-4-186-15,4-4-563 0,-2 5 249 0</inkml:trace>
  <inkml:trace contextRef="#ctx0" brushRef="#br0" timeOffset="47975.5669">26803 3730 2370 0,'3'-3'192'0,"-1"1"-98"0,-2 2-61 16,0 0-8-16,-9-7-11 0,3 7 2 0,6 0 3 0,-19 3-2 15,9-1 6-15,-4 0-5 0,-1-2 0 0,-1 5 0 16,-2-2-1-16,-1 1-3 0,1 1 2 0,1 0-1 15,6-1-3-15,-1 1-1 0,3-2-3 16,2 2-2-16,0-1-3 0,2-1 1 0,0 2 0 16,3-3 2-16,0 3 0 0,2 3-6 0,3-3 3 15,1 6-1-15,0-1 0 0,6 3-1 0,-1 3 3 0,2-2 0 16,-1 1-1-16,2-1 0 0,-2 3 0 0,3-2-1 16,-3-1-7-16,4-1-6 0,0-1-3 15,-1-1-4-15,1-3-6 0,-2-3 4 0,0 2 1 16,-1-3 5-16,0-3 0 0,3-1 0 0,-2 3 3 15,0-6 0-15,1-1-2 0,-2-1 5 0,1 0 2 0,2-2 7 16,-1-1 9-16,-3 3 10 0,-1-2-6 0,3-3 8 16,-5 3 10-16,0-5 12 0,-2 4 0 0,-1 0 9 15,1-1 11-15,-3 1 1 0,0 0 8 16,-2 5-9-16,0 3-6 0,-2-9-6 0,2 9-2 16,-1-6-4-16,-4 5-8 0,5 1-4 0,-9 0-4 15,9 0-4-15,-8 1-5 0,3 2 3 0,0 2-5 0,-1-2 3 16,2 2-6-16,-1 0 1 0,1 3-3 0,-1 0-4 15,-2-3 3-15,3 2-1 0,2-2-1 16,2 1-2-16,-1 2 5 0,-2-1-9 0,3-1 1 16,3 1-3-16,-2-2 0 0,4-1-3 0,0 2-1 15,0-2-12-15,6 0-1 0,0-3-10 0,-1 2 2 0,2-1 3 16,3-4 2-16,2 1 0 0,-4-1 3 0,2-4-1 16,2 0 5-16,-1 0 7 0,-2-2-9 0,-4-1 1 15,1 0 0-15,0 2 3 0,-4-3 6 16,3 1 5-16,-3 1 2 0,1-1 17 0,-3 0 0 15,-1 1 1-15,1 1 5 0,0 2 3 0,-1 0 3 16,-1 0-3-16,-1 1-9 0,-2 4 0 0,3-4-5 0,-3 4-6 16,0 0 4-16,0 0-3 0,0 0-4 0,0 0-5 15,0 0 5-15,-8 18-3 0,4-8 3 16,-1-1-4-16,4 1 4 0,-3-1-5 0,3 0 6 16,-2 2-4-16,3-4-2 0,0 3 1 0,-1 0-10 15,2-1-1-15,-1-2-1 0,4 1-2 0,0 0 0 0,1-1-2 16,0-2 2-16,0-1 1 0,3-1 1 15,0-1-1-15,2 2 5 0,-3-5 0 0,4 2 2 16,1-2-1-16,0 0 0 0,-2-1-2 0,4 0 10 16,-2-1-5-16,0-2-3 0,-3 1 3 0,2 1 2 15,-2-2-7-15,0 0 4 0,0 1 12 0,-2-3-15 16,3 0 3-16,-2 0-1 0,0 1 2 0,-2 1 2 0,-1-3 1 16,3 1-2-16,-2-3 2 0,-2 2 5 0,4-1-2 15,-4 2 10-15,-2 1 10 0,5 1 8 16,-4 0-4-16,1 0-2 0,0 3 4 0,-1-1-4 15,-3 3 3-15,6-5-9 0,-4 1-10 0,-2 4-1 16,0 0-1-16,0 0 2 0,4 13 11 0,-4 0 2 0,3 2 2 16,-3 4 9-16,-3 6 5 0,1 3-7 0,0 4 7 15,0-1 4-15,-1 2-5 0,-2 0 4 0,2 0-5 16,-3 0-2-16,-1-6-7 0,-1 5 2 16,-2-3-8-16,2-6-2 0,-1 0 4 0,-2-6-3 15,-1 0-4-15,3 0 2 0,-9 3 2 0,6-8-5 16,-4 0-2-16,2-3 10 0,-2-2-17 0,0-1-5 0,4-2-8 15,-1 1-26-15,0-5-27 0,1 0-13 0,5 0-13 16,-3-2-13-16,2-1-31 0,0-1-16 16,3-2-37-16,0 2-38 0,0-4-37 0,1-3-29 15,4-2-284-15,0 3-613 0,0-6 272 0</inkml:trace>
  <inkml:trace contextRef="#ctx0" brushRef="#br0" timeOffset="48648.3683">28482 3825 187 0,'-3'-2'329'0,"-3"-1"-10"0,3 0-14 0,3 3-12 0,-4-4-23 16,4 4-20-16,-4-3-21 0,4 3-27 0,1-4-27 16,-1 4-14-16,0 0-18 0,0 0-13 0,12 0-14 15,-5 1-10-15,-7-1-9 0,19 3-11 0,-8-1-9 16,-1 0-8-16,-1 1-7 0,1 2-7 15,0-2-11-15,-1 2 0 0,0 2-6 0,0 1 0 0,-4-4-1 16,2 2-13-16,-5 2-4 0,2 2-1 0,-3-3-2 16,-2 1-2-16,-3 1 4 0,0 0 0 15,-1 1-2-15,-5-2-2 0,2-1 0 0,-1 0 2 0,-1-1-3 16,-3 0 1-16,3 0-4 0,-1-2 1 0,0-1 1 16,2-2 2-16,1 2-8 0,1-3 2 0,2 3-5 15,1-2 4-15,4-1 2 0,-6 1 4 0,6-1-5 16,0 0-1-16,-9 0-1 0,9 0-2 0,0 0-4 15,0 0-1-15,0 0 2 0,0 0-5 16,0 0-1-16,17 5 2 0,-14-4 4 0,3 1-6 0,-1 2 0 16,-1-4 0-16,3 6-5 0,-1 0 4 0,1 3 6 15,-1-1-4-15,2-1-1 0,-2 3 12 0,3-1-13 16,-2 2 2-16,0-2-11 0,-2 3 16 0,-1-2-3 16,-1 0 0-16,-1 2 16 0,0-3 7 0,0-1 5 15,-2 1 10-15,0-1 16 0,0-2 4 0,-5 2 2 16,1-1 9-16,0 1 3 0,-1-3 1 0,-5 2 6 15,1-2-13-15,0-3 0 0,-3 2 6 0,0 2-9 16,-2-5-3-16,2 2-6 0,-3-2-2 0,4-2-6 16,-2 1-12-16,0 0-1 0,0 1-7 0,4-1-9 15,-1-1-12-15,2-1-5 0,3 1-19 0,0 0-15 16,-2-5-29-16,3 5-26 0,1-3-25 0,-1 0-44 16,4-2-30-16,-4-1-38 0,4 3-44 15,2-8-51-15,2 3-315 0,1-1-688 0,6-4 304 0</inkml:trace>
  <inkml:trace contextRef="#ctx0" brushRef="#br0" timeOffset="49153.0582">28968 3870 143 0,'0'0'297'0,"5"1"-11"0,-5-1-9 15,0 0-11-15,6 4-16 0,-6-4-22 0,0 0-29 16,0 0-19-16,2 3-14 0,-2-3-22 0,0 0-12 16,-10 5-14-16,4-4-9 0,3 3-12 0,-3-3-10 15,-1 3-8-15,0-2-8 0,2 2-1 0,3-2-11 16,-3 1-9-16,2-1 0 0,-1 1-4 0,4-3-1 16,-5 5-3-16,5-2-9 0,0-3-3 0,0 6 0 15,4-4-3-15,-3 1-3 0,2 2 0 0,1-3-5 16,-2 1 2-16,5 2-2 0,1 0-4 0,1 0-4 15,-1-1 0-15,-1 1-2 0,-1 0 0 0,3 1-1 16,-1 0-2-16,1 2-1 0,-1 0 2 0,0-4-2 16,-3 4 0-16,4-2 1 0,-3 2-4 0,2 1-2 15,0-1 9-15,-2 1 3 0,-2-4 4 0,0 2 12 16,-3 0-2-16,0-2 3 0,-1 2 24 0,0-1 16 16,0-1 1-16,-1 2 0 0,-4 0 1 0,4-1-2 15,-2-1-30-15,-1 1 22 0,-1-1 7 0,1 2 0 16,-1-2 1-16,-5 0-16 0,6-1 8 0,-6 1-7 15,2 0-5-15,0-2 3 0,-1 1-11 0,1-4-1 16,-4 3-1-16,3-3-2 0,0 1-6 0,-1-2-3 16,-1 1-3-16,2-3-7 0,-2 3-7 0,0-4-13 15,3 2-28-15,1-5 1 0,-3 3-15 0,2-2-21 16,1 0-18-16,2 2-27 0,0-3-13 0,-1 1-28 16,3-1-29-16,-2-3-35 0,4 2-26 0,-2-1-46 15,6-1-51-15,-6-1-210 0,6-1-593 0,-2-1 263 16</inkml:trace>
  <inkml:trace contextRef="#ctx0" brushRef="#br0" timeOffset="49374.9209">29043 3763 176 0,'0'0'288'0,"5"-4"-13"16,-5 4-6-16,13 4-15 0,0-3-15 0,-3 2-12 15,4-2-24-15,4 2-15 0,1 0-20 0,-2-1-14 16,2 2-19-16,0 1-12 0,-1-2-13 0,-1-3-12 16,-6 4-10-16,3-1-7 0,-3-3-21 0,0 3-24 15,-2-2-29-15,-3 0-36 0,2-1-34 0,-3 2-34 16,0-2-61-16,-5 0-57 0,0 0-222 0,13-3-472 16,-10 0 209-16</inkml:trace>
  <inkml:trace contextRef="#ctx0" brushRef="#br0" timeOffset="63819.0264">28785 1930 154 0,'-2'-7'205'16,"4"-1"-10"-16,-2 3-1 0,0-3 1 0,2 4-7 15,0-1-14-15,-2 1-13 0,0-1-16 0,0 5-12 16,0-9-11-16,0 6-14 0,0 3-12 16,0-5-11-16,0 5-8 0,0 0-14 0,0 0-4 15,0 0-9-15,0 0-1 0,0 0-5 0,0 0-5 16,-8 10-5-16,8-3 2 0,-5 2 1 0,3 3 1 15,-5 2-1-15,3 2 2 0,-2 1-4 0,2 2 1 16,-2 8 2-16,-1 4-10 0,4-3 4 0,1 4-6 16,0 0 2-16,-3 0-4 0,1-4-2 0,4 4 0 15,-3-3-2-15,3 2-3 0,-1-1 0 0,0-2 1 16,2-3-2-16,-1-6-7 0,1 0 2 0,1-2 1 16,-1-2-3-16,0-1-1 0,0-2-3 0,-1-1-1 15,2-2 3-15,-1-2-4 0,3-2-3 0,-3 0-3 16,-1 2-2-16,0-7-7 0,0 5-12 0,0-5-16 15,0 0-17-15,0 5-31 0,0-5-49 0,0 0-52 16,0 0-253-16,0 0-479 0,0 0 213 0</inkml:trace>
  <inkml:trace contextRef="#ctx0" brushRef="#br0" timeOffset="64487.0396">28479 2247 2485 0,'0'0'15'0,"0"0"-11"0,-7-11 1 0,7 5 25 0,1 0 1 16,1 0-6-16,4-2-11 0,4 3 0 0,2 1-2 15,7-1-7-15,7-2-3 0,4 2-9 0,6 1-2 16,-4 0-12-16,2 3-17 0,1-3-1 0,-1 0-20 16,0 1-1-16,0-1 4 0,-6 3-11 0,-1-1 1 15,-5-3-6-15,-3 1 10 0,0-1 0 0,-5 0 28 16,0 0 7-16,-3 0 10 0,0-2 8 0,-5 5 12 15,1-1 20-15,-1-1 14 0,0-1 9 0,-2 4 3 16,0-1-7-16,0 0 1 0,-4 2-8 0,1-3-5 16,-1 3-2-16,0 0-4 0,0 0-4 0,0 0 0 15,0 0 5-15,-5 14 2 0,3-7-6 0,-2 10 4 16,-4-2 4-16,-1 0 6 0,3 2 0 16,-6 7-4-16,3-1 2 0,-2 2 3 0,7-7-7 0,-7 1 2 15,5 0-4-15,0-1-1 0,-2 0-5 0,1-3 0 16,2-1-2-16,1-2 0 0,1 0-5 15,3-7-8-15,0 2-8 0,-2 0 1 0,0-4-2 0,2 2 1 16,0-5-11-16,3 5-6 0,-3-5-9 16,9 0-8-16,-9 0 1 0,23-7-4 0,-12 4 3 15,5-2 4-15,0-4 4 0,2 2 5 0,-3-1-1 16,2-1 6-16,-2 1 1 0,-3 3 2 0,-2 0 12 0,3 1 7 16,-7 1 2-16,1-1-2 0,-1 3-1 15,-1 1 19-15,-5 0 0 0,9 5 0 0,-4-1 2 16,-1 2 4-16,0 4-4 0,1-1 2 0,0 3-3 0,2-2-2 15,0 3-3-15,2 3 2 0,3-1-3 16,-2 0-4-16,3-1-1 0,-4-5 2 0,3 3-2 16,1-4 1-16,-4-2-1 0,1 0-12 0,4-1-11 0,-5-4-1 15,4 3 1-15,-3-5-13 0,-1 1 2 16,3-4-5-16,-1 1 12 0,-2-5 4 0,0 2 1 16,1-2 16-16,-3 1 6 0,-2-4 0 0,-1 3 18 15,-3-2-1-15,3-1 8 0,-4 5 22 0,0 0 6 16,0 0 7-16,-1 1-4 0,-1 2-11 0,0-3-4 15,-1 3-3-15,-2 1-8 0,5 2-2 0,0 0-2 16,-14 10-3-16,9-6-3 0,1-1-2 0,2 5-4 16,0 1-7-16,0 0-21 0,3 2-27 0,0-2-35 15,2 3-40-15,-1 0-47 0,5-5-81 0,-4 5-255 16,3-2-527-16,0-3 232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3T11:34:46.58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5245 1495 106 0,'0'0'138'0,"0"0"-8"0,-3-8-17 0,3 8-13 16,-4-4-6-16,4 4-11 0,-3-3-6 0,3 3-1 15,-4-3 2-15,4 3-15 0,0 0 6 0,-9-3-16 16,5 1 9-16,2-1-1 0,2 3 1 0,-7-4-5 16,7 4-1-16,-7-2-4 0,0 1-12 0,6-1-2 15,1 2-5-15,-8-4-5 0,4 1 0 0,4 3 2 16,-14-5-10-16,8 8 3 0,0-6-3 0,6 3-1 16,-16-3-3-16,9 2 0 0,0-2 7 0,-2 1 4 15,-1 2 7-15,1-3 9 0,3 2-4 0,-2 1-4 16,0-1-6-16,1-2 9 0,-1 3-7 0,0-4 2 15,2 1-5-15,-2 1 1 0,1-1-11 0,0 1 6 16,-3-1-4-16,1 1-1 0,4 0-5 0,0-2 0 16,-4 3-3-16,1 1 0 0,3 0 1 0,-4-3-1 15,3 3-3-15,6 0-3 0,-17-4-1 0,7 4 0 16,1-2 1-16,-3 2 0 0,1 0 0 0,-1 1 2 16,1 0-3-16,0 1 2 0,-1-2-5 0,2 0 2 15,-3 0-3-15,3 1 2 0,-2 0-1 0,6 2-4 16,-4-2 6-16,-3 0-2 0,4 1-1 0,-1 1 1 15,-3-2-2-15,4 0 5 0,-3 2-4 16,1 1 1-16,2-4-2 0,0 2 4 0,0-1-7 0,4 1 6 16,-4-1-3-16,0 3-3 0,0-1 5 15,3-2-2-15,-1 2 2 0,1-1 1 0,0 2-6 0,-2 0 5 16,2-1 0-16,-3 1-2 0,0 1 3 0,-4-2-1 16,4 2 3-16,-2-1-1 0,-1 1-2 0,-1-2 3 15,3 0-2-15,-3 1 1 0,4 1-3 16,-5-1 3-16,3-1 1 0,-1 4-1 0,2-1 2 15,-2-1-4-15,2 1 4 0,0-1-4 0,2 0 1 16,0-3-1-16,1 1 3 0,3-1-1 0,-1-1-2 16,0 3 4-16,0-1-1 0,-1 0-3 0,-1-2 6 15,2 3-9-15,0 0 3 0,1-1-1 0,0 1-1 16,-2-2 0-16,2 1 1 0,0 1 1 0,2-1-5 16,-2 2 8-16,0-1-6 0,0 2 10 0,-1-2-9 15,0 1 4-15,1 2 2 0,0-3-6 0,0 1 3 16,3 3-1-16,-3-5 5 0,-1 4-1 0,0 0 3 15,0 2 10-15,1 0 4 0,0-3 0 0,0 4-1 16,3-4-6-16,-3 1 0 0,2 0 2 0,-1 0-8 16,-2 1 4-16,1 0 1 0,2 0 0 0,0 1 1 15,1-1-2-15,-1-1-1 0,-1 0-2 0,2 2 0 16,-2-3-1-16,-1 1-1 0,3 2 0 0,-3-3-2 16,2 1 0-16,1 0-3 0,-2 2 3 0,0-1-3 15,2-1-1-15,0 3 6 0,-1-3-8 0,1 1 7 16,-1 1-5-16,0-1 2 0,0 1 0 0,2-1-1 15,-2-1-2-15,0 0 1 0,1 3 3 0,-1-1-2 16,1 0 3-16,0 3 0 0,-2-4-4 0,3 0 3 16,-1 1-3-16,0-1 1 0,1 2 1 0,-1-3-1 15,2 3 0-15,0 1 1 0,-1-1 0 16,1 0 2-16,-1 2 3 0,4 0 0 0,-3-1 3 16,2-1-3-16,-2 3-2 0,2-4 0 0,-1 4 3 15,2-3-3-15,0-1 2 0,-1 3-5 0,1-3 2 16,-1-1-4-16,6 6 2 0,-4-2 0 0,2-2 2 0,-1 0-1 15,2 0-3-15,-2 1 2 0,4 2 0 0,-2-4-1 16,5 4 1-16,-7-6-1 0,6 4-3 0,-2-5 5 16,0 3-5-16,-2 1 2 0,2-3-1 15,-1-1 2-15,3 0-3 0,0 5 5 0,-3-5 1 16,0 4-6-16,0-1 4 0,-1 0-5 0,-2-1 6 16,2 2-3-16,2-2-3 0,-2-1 1 0,1 4 1 15,-1-3-1-15,1 2 1 0,-1 1 2 0,1-5-2 16,1 3 3-16,-1 1-3 0,0-3 2 0,4 0-3 15,-4 1 3-15,3-1 2 0,-1 0-1 0,2 0-6 16,-2-2 0-16,5 3 3 0,-4-4 2 0,0 1-4 16,5 0 4-16,-1 0-3 0,1 1 2 0,-5-2-1 15,1 1 1-15,1 0-1 0,-1-4 0 0,5 3-1 16,-5-2 1-16,6 5 3 0,0-5-2 0,-6 1 1 16,5-3 1-16,-2 2-7 0,-2 0 3 0,-1-2 5 15,0 0-2-15,-2 0 0 0,2 0 1 0,0 0-3 16,-13 0-2-16,18-1 3 0,-4 1 1 0,-5-1 1 15,3-1-4-15,0 2 2 0,-2-1 1 16,-1-3-2-16,3 1 0 0,-3-1-2 0,0 1-1 16,2 0 4-16,1 2-4 0,-2-4 2 0,3 2 2 15,-3-1-2-15,3 2-1 0,-2 0 3 0,2 1-1 0,-3-2 0 16,3 0-2-16,1-1 0 0,-1-1-1 0,6 0 1 16,-2 0 3-16,-3 4-2 0,2-6 1 15,0 1-1-15,0 1 1 0,-3-2-1 0,2 2 0 16,-3-2 3-16,-2-1-4 0,3 4 2 0,-3-4-1 15,3 1 1-15,-4 0 2 0,2-1-5 0,1-1 3 16,-2 4 0-16,-1-7 0 0,0 7 1 0,4-5 0 16,-4 1-3-16,-3-1 1 0,3 0 4 0,5-2-1 15,-6-2-2-15,3 2 1 0,-2-2-5 0,-2 3 4 16,0 2-3-16,0-3 2 0,3-5 1 0,-2 0-3 16,-3 7 5-16,1-5-7 0,2 4 5 0,-2-4 1 15,-1 0 3-15,-1 3-5 0,0 5 4 0,-3-3-2 16,3-1 0-16,-3 0-2 0,4 2 2 0,-2-4 7 15,-2 2-1-15,0 3 2 0,2-4 1 0,-3 0 0 16,0 0 5-16,-3 2-6 0,3-3 12 0,-1 2-14 16,1-3 8-16,0 0-1 0,0 2-1 0,1-1 0 15,-1 1 1-15,-1-3-7 0,1-4 1 0,-1 4 2 16,-3 3-4-16,0-5-1 0,3 5 7 0,-4-6-8 16,1 2 3-16,0 0-2 0,0-1 2 0,-1 3-5 15,0 0 8-15,-4-4-8 0,4 3 1 0,1 5-4 16,-2-5 7-16,-1 0-2 0,0 4 0 0,0-3 0 15,1 4-3-15,-3-4-2 0,3 2 2 0,-3-1 2 16,2 6-2-16,0-5 2 0,-2 4-1 0,2-3 0 16,-2 3 2-16,2-1-2 0,-3-1 4 0,2 3-6 15,0-3 1-15,-2 1 0 0,2 1 1 0,-1-1 0 16,3 0-2-16,-7 1-2 0,4-2 5 0,-2-3-3 16,1 5 5-16,-3-3-9 0,1 4 0 0,-2-2 1 15,0 2 14-15,3-1-16 0,-1 3 5 0,1 1-5 16,-6-4 14-16,2 1-15 0,2 1 2 0,-5 1 1 15,5 1 5-15,-5-1-5 0,3 4-2 0,-2-2 2 16,-2 0 2-16,1 2-2 0,1-2-2 16,2 1 1-16,-1 1 4 0,2-1-6 0,-2 2 7 0,4 0-5 15,-6 0 4-15,5 0-7 0,-6 0 9 0,6 0-9 16,-6 3 9-16,2 1-7 0,-2 2 5 0,1 0-6 16,-1 1 5-16,0 1 2 0,0 1-3 0,-3-1 0 15,4 1-13-15,3 1-13 0,-3 1-13 16,5-5-15-16,0-1-16 0,4 2-24 0,4-2-27 15,-3-3-34-15,2 2-40 0,2-1-47 0,-2 0-175 16,6-3-451-16,0 0 200 0</inkml:trace>
  <inkml:trace contextRef="#ctx0" brushRef="#br0" timeOffset="2951.9391">7444 3462 15 0,'-4'-3'169'0,"2"-1"-6"0,2 4-2 0,-3-6-1 16,1 4-6-16,2 2-10 0,-6-5-9 15,5 2-9-15,1 3-5 0,-5-4-18 0,3 1-9 16,2 3-5-16,-4-5-3 0,0 3 1 0,4 2-9 0,-1-5-2 16,-2 1-11-16,1 1-5 0,2 3-4 0,-7-8-7 15,4 3 2-15,-1 1-2 0,-3 3 4 0,2-5-4 16,-4 1-4-16,1 1 6 0,-2 1 5 16,1-4-3-16,0 3-3 0,-5-1 0 0,5-1 1 15,0 1 4-15,-5-1-1 0,5 1-5 0,-2 0-3 16,2-1-6-16,-3 1-4 0,1-2-4 0,2 3 1 0,0-2-1 15,-1 1-4-15,2 0-1 0,-1-2-8 16,0 2-1-16,-1-2-2 0,4 5 5 0,-1-3-7 16,2 1 0-16,-4-2-6 0,4 4 3 0,0-2-5 15,1-2 0-15,0 2 1 0,-1 3 1 0,0-4-3 16,0 1 7-16,1 1-12 0,-1 0 1 0,-1 1 4 16,0-2-1-16,0-1-3 0,1 4-2 0,-3-2 4 15,1 1 2-15,-2-1-2 0,0 2 2 0,0-3-6 16,0 3 0-16,0-1 0 0,-3 2-1 0,3-1 3 15,-1 0 4-15,-1 0-7 0,2-1 4 0,-4 2-2 16,7-1 0-16,-2 1-3 0,-1 0 3 0,0-1 0 16,-1 1-1-16,-3 0-1 0,4 0 1 0,1 0-1 15,-3 1 2-15,2-1-1 0,1 1 1 0,-2 1-3 16,-1 0 4-16,0-1 0 0,4 1 1 0,-3 1-2 16,-2-1 0-16,-1-1 2 0,3 1-1 0,-2 0-1 15,0 2 1-15,1-3-4 0,-1-1 2 0,-2 4 0 16,-2 0 1-16,5-3-2 0,-6 2 2 0,-2 0-2 15,1 2 4-15,5-5-4 0,0 0 2 0,0 4 1 16,0-3-1-16,0 0-4 0,1 0 3 0,0 1 4 16,-1 0 0-16,4 1-5 0,-1 0-1 0,1 1 3 15,-4-2-3-15,3 1 6 0,-2 1-3 0,2-1 0 16,0 0-1-16,1-1 1 0,-1 0-1 0,0 2 3 16,1 2 5-16,0-1-9 0,-2-1 2 0,2 1-2 15,-1 0 1-15,4-1-1 0,-3 2-1 0,0 1 3 16,1-2 0-16,-2 0-3 0,4 3 3 0,-3-4-1 15,0 1 3-15,-1 2-3 0,2-1 0 0,0 1 2 16,-2 0 0-16,-4-2-2 0,5 2 2 0,-5 0-1 16,2 1 2-16,-2-2-6 0,0 1 5 0,3 1-1 15,-2-3 2-15,-2 2-1 0,2-2-1 0,3 1 0 16,-2 0 1-16,1-1-2 0,-1 2-2 0,2-2 4 16,4-3-2-16,-1 1-1 0,2 2 1 0,-5 1 5 15,1-1-4-15,1-1-1 0,3 0 2 0,-5 3 0 16,2 2-3-16,1-4-3 0,0 4 5 0,-2-2 0 15,3 2 0-15,1 1 7 0,-2 0-9 16,1-1 2-16,0 0-3 0,1 0 1 0,1 2 2 16,-2-3 1-16,3 3-5 0,-1-1 4 0,-2 1 2 0,2 1-2 15,-3 2 0-15,3-2 2 0,-1 1-1 0,3-7-3 16,-2 6 2-16,-1 2 3 0,4-2-5 0,-1 0 2 16,-2 4 1-16,1-3 1 0,0-1-6 15,2 3 3-15,-1-2 3 0,1 1 1 0,0 1-5 16,1-2 2-16,0 3 3 0,0 1-4 0,-1 0 1 15,1-2-1-15,1 3 3 0,0-2-3 0,0 1 3 0,1 0-3 16,-1 0 4-16,-1-1-3 0,3-2 2 0,-2 3 0 16,-1-5-2-16,2 1 1 0,0-1-1 0,-1 5 10 15,2-1-13-15,-2-4 4 0,3 1-3 0,-2 4 5 16,-1-5-3-16,5 5-1 0,-3-1-1 16,-1-5 2-16,0 3 0 0,3-2 0 0,-1-3-2 15,4 7-1-15,-2-2 7 0,-1-2-3 0,2 0 1 0,2 2-4 16,-4-3 5-16,1-1 0 0,3 5-3 0,1-5 3 15,-2 0-1-15,1 4-2 0,1-2 1 16,3 0 0-16,-7 1-1 0,6 0 0 0,-2 3 1 16,2-4-1-16,-6-3 1 0,4 3-1 0,2 1 0 15,-1-2-1-15,2 1 4 0,-1 0-3 0,-1-1 3 16,0 2 0-16,-1-4-3 0,3 1-1 0,2 1 1 0,-1-1 2 16,-2-1-3-16,5 1 3 0,-7-3-2 15,7 3-2-15,-3-5 3 0,0 2 0 0,6 1 1 16,-3-2 2-16,0 1-6 0,0-1 3 0,1-4 1 15,2 1 11-15,1 2-9 0,-4-1 9 0,2 1-5 16,-5-3 6-16,9 2-2 0,4-2-1 0,-5 0 3 16,4 0 0-16,4-1-3 0,-1 1 5 0,-7-1 0 15,-3-1-6-15,12 0 2 0,-11 1-1 0,2-1-1 0,7-4 8 16,-2 3-8-16,1-1 0 0,-6 0-2 16,-3-1 0-16,3-2-3 0,6 3 3 0,-5-1 0 15,-5-1-1-15,5-1 3 0,-1 2 1 0,-3 1-4 16,1-1 1-16,-1-1 3 0,-1-1 3 0,2-1-10 15,1 4 6-15,-4-1-4 0,2-3-1 0,0 3 2 16,-1-1 0-16,1-4-1 0,-2 3 1 0,1 1 0 16,3-4-2-16,-4 4 7 0,-2-4-5 0,2 3 0 15,2-2 1-15,-5-2-8 0,4 1 5 0,-2-1-2 16,0-1 3-16,-2 1 3 0,-2 3-5 0,2-6-2 16,0 4 6-16,-3-4 1 0,1 5-3 0,1-3 12 15,-4 0-11-15,3 2 5 0,-2-4-5 0,0 4 4 16,1-1 2-16,-1-4 5 0,2 1-5 0,-5 1 1 15,5-1 1-15,-2-2 1 0,1 1 2 0,-3-2-1 16,-1 3 15-16,-2 2 11 0,4-4-22 0,-6 2 5 16,4-1-6-16,-2 1 2 0,-1 0 8 0,-2-4-8 15,1 5-4-15,1-2-1 0,-3-2-1 0,-2 0-7 16,2 2 3-16,-1 0 1 0,1 1 7 0,1 0 6 16,-1 2-1-16,-1-5-14 0,1 4 17 0,-1-2-11 15,1 1 6-15,-1-1-1 0,0 3 3 0,0-3-1 16,0 2-5-16,2-2 0 0,-2 3 0 0,-2-5 3 15,4 5 5-15,-2-1 2 0,0-1-9 0,0-1 12 16,0 3-18-16,-2-1-2 0,1 3 0 0,0-4-3 16,2 0-1-16,-1 2 4 0,-1-1-5 0,1 3-1 15,-1-4 5-15,1 1-11 0,1-2 8 0,-1 1-6 16,2 0 1-16,0 1 4 0,-2 2 3 0,0-4-9 16,1-3-2-16,-1 6 4 0,0-1-4 0,0 1 6 15,-1-1 2-15,2 2-2 0,-2 0-4 0,-1-1 5 16,2-1-1-16,-2 0-6 0,1 4 5 0,-1-3-1 15,0 2 3-15,-2-3 2 0,0 1-3 0,2 0-7 16,-2 0-6-16,0-2 8 0,1 2 3 0,-2-1-4 16,0 1 9-16,4-2-8 0,-4 0 0 0,1 4 4 15,-1-4 7-15,0 1-9 0,-1 1-1 16,0 0-4-16,-4 3 0 0,2-2 3 0,-1 1 0 16,-1 0-5-16,-3 3 5 0,-2-2-7 0,3 0 9 0,-5 1-6 15,-3 2 2-15,3-1 1 0,-1 1 0 0,-3 1 2 16,0-2-25-16,-9 1 8 0,2-1 3 0,0 5 2 15,-1-4 0-15,-1 0 1 0,2 2-1 0,-2-1-8 16,1 1 9-16,1 0 5 0,9 2-4 16,-3-1-4-16,4 1-24 0,3 0-8 0,3 0-25 15,0 0-37-15,0 1-17 0,2-1-28 0,-3 0-33 0,4 7-35 16,0-4-51-16,2 0-47 0,-1-2-226 0,2 2-587 16,-1 2 260-16</inkml:trace>
  <inkml:trace contextRef="#ctx0" brushRef="#br0" timeOffset="5659.3304">13546 3529 80 0,'-5'-2'161'0,"5"2"-10"0,-3-3-9 0,3 3-8 0,-4-4-11 15,4 4-13-15,-4-4-4 0,4 4-8 0,0 0-2 16,0-6-4-16,0 6-5 0,-2-3-6 16,2 3-5-16,-6-2-9 0,6 2-9 0,-6-5 1 15,6 5-9-15,-7 0-2 0,7 0-3 0,-8 0-3 0,8 0-2 16,-6-1 0-16,6 1-10 0,-10 1-3 0,3-1-1 15,1 0 0-15,6 0 2 0,-13 2-2 16,8-2-5-16,0 1 6 0,5-1 0 0,-12 0-2 16,2 0 0-16,5 0 7 0,-3 0 0 0,-1 2 0 15,-1 0-22-15,1 0-3 0,0-2 2 0,-2 0 1 0,2 0 2 16,-2 1 1-16,0-1 1 0,-1 2-1 0,3-2-2 16,-2 0 1-16,1 1-2 0,-1 2-6 0,1-2 4 15,-1 2-1-15,-2-3-3 0,3 0 2 16,-2 0 2-16,2 4 0 0,0-2-1 0,-3-1 2 15,0 0 5-15,3 1-2 0,-4 0-2 0,1 3-2 0,0-1 3 16,-2 0-2-16,2-3 7 0,-5 3 6 0,6 2 3 16,-6 0 2-16,0-2 0 0,0 2 0 0,3-1-4 15,-2 2 1-15,3-2-4 0,0 5 1 16,0-4 3-16,-3-1-4 0,1 3 5 0,0 1 1 16,0-2-2-16,3 2-4 0,-2 0 0 0,6-1 3 15,-3-1-10-15,2 3 2 0,1-3 2 0,0 4 8 0,-2 2 1 16,0-3-1-16,1 5 0 0,1-5-3 0,0 3 2 15,0-1-1-15,2 0-1 0,-5 1 5 0,3 0-2 16,3-2-2-16,-4 2-1 0,2-2-2 16,-1 3-3-16,0-1 3 0,3-1-1 0,-3 4 1 15,-2-2 3-15,-3 1 0 0,7-2-2 0,-2 1 1 16,1 1-7-16,1 2 5 0,3-5-1 0,-4 5-4 0,3-2-4 16,-4 2 3-16,4-2-5 0,-2 0 1 0,5 3-3 15,-6-2 4-15,3-1-1 0,0 1-3 16,1 0-2-16,-5 0 1 0,4 1 3 0,0-1-6 15,-1 2 4-15,3-6-4 0,-3 3 2 0,-1 1 0 16,1 0-2-16,1-2-1 0,0 1-1 0,2 2 1 0,-1 0 2 16,2-7 1-16,-2 6 0 0,0-2-3 0,1 1 4 15,2-3-5-15,-1 1-2 0,2 4 3 0,0 2 2 16,0-9 1-16,0 7-5 0,0-1-2 16,0 1 7-16,0-3 0 0,2 1-1 0,-2 2 1 15,1 0-2-15,2-2 1 0,-3-3-8 0,0 1 5 16,1 3 0-16,-2-4 2 0,2 0-2 0,0 2 4 0,2-4-2 15,-2 5-5-15,3-3 4 0,-2 1 1 0,0-1-1 16,2 2 1-16,-1-2-1 0,4 2 5 16,-2-2-2-16,2 3-2 0,-4-4 3 0,3 1-1 15,0-1-1-15,2 3 3 0,-2-2 6 0,0-2-2 16,2 0-1-16,1 2 7 0,-3-2 14 0,2 1-6 16,5 2-15-16,-3-1 6 0,2 0 2 0,-2-2-2 0,5 1 1 15,-2-1 0-15,0 2 12 0,0-3-14 16,2 2 5-16,0-2 0 0,2-2-7 0,-2 3 2 15,3-2-1-15,-2 1 7 0,1-2-12 0,4 1 2 16,-6 1 0-16,4-1-1 0,0-1-8 0,-2 0 9 16,2 0 3-16,-2-2-10 0,3-1 4 0,-1 1-4 15,1 0 1-15,1 1-13 0,-2-5 16 0,2 4 2 0,1 0-3 16,-3-3-1-16,0 2-1 0,1-3 1 16,-1 2-6-16,1-1-8 0,1 1 16 0,1-2-3 15,0 1-3-15,-3-2-5 0,4 0 8 0,-2 2 0 16,1 0-2-16,0 0-4 0,6-1 6 0,-8-1-4 15,1 0 6-15,7 0-6 0,2 0 7 0,-2-1-7 16,-7 1-1-16,-3 0 4 0,4-2-7 0,-4 1 5 16,1 1 6-16,-5 0-4 0,4-1 1 0,1 1-8 15,-2-2 9-15,-2 2-3 0,3-2-9 0,0 1 9 16,4-2 0-16,-4-1-3 0,2 2 3 0,2 1 1 16,-3-2 3-16,4-1-4 0,3-1-6 0,-2 3 0 15,-5 0 7-15,4-4-1 0,-1 0-2 0,-1 2 2 0,-1 0-1 16,1-3-4-16,-2 4 2 0,-2-4 7 15,2-1-4-15,-1 4-4 0,-4-1 1 0,2-2 4 16,0 2 0-16,1-1 1 0,-2-2-12 0,3 3 9 16,-3-2-4-16,-3 0 10 0,1 1-5 0,-2-1 1 15,4 0 3-15,-2 0-2 0,1-3 7 0,3 2 2 16,-3-1-3-16,-1-3 8 0,2 4 10 0,-7-1 5 16,1 1-2-16,-3-1-2 0,5-1 6 0,-4-1-2 15,1 1-2-15,-2 0-4 0,3-1-5 0,-3 1 1 16,-1-2-1-16,1 1-1 0,-3 2-2 0,4-1-1 15,-2-4-1-15,0 2-2 0,0 1 7 0,0 1-8 16,0-3-5-16,4-2-2 0,-5 5 2 0,1-1 2 16,2-3 0-16,-1 3-5 0,0-1 15 0,-1 2 4 15,1-2-2-15,-3 0 0 0,4 0 8 0,-5 2 0 16,3-2-7-16,-1 0 3 0,0 3-5 0,-3-1-5 16,3-1-1-16,0 2-1 0,1 0-1 0,-1-1-8 15,1 0 1-15,0 0 1 0,-1 1 2 0,-1-3-3 16,2 3 5-16,-4-2-3 0,3 1-2 0,-1-1 1 15,-1 1-4-15,3 1 3 0,-2-1-4 0,-2-1 1 16,1-2-4-16,-2 3 1 0,0-1 0 0,0 0 2 16,-1-1-2-16,0 0 5 0,0 0-6 0,-2-1 2 15,3-3-3-15,-1 1 1 0,-4 4-1 0,4-6-2 16,-3 5 0-16,1-1 3 0,-1-2-1 0,-2 1-3 0,2 1-2 16,0-3 0-16,-2-4-2 0,-1 9-1 15,2-4 2-15,0-2-4 0,1 5 3 0,-2 0-5 16,2-3-4-16,0 0 3 0,0 2 1 0,3-4-2 15,-4 1 3-15,2 3-2 0,2-3-4 0,1-1 8 16,-4 1-3-16,2 5 1 0,-2-6 11 0,0 5-2 0,2-5-8 16,-2-1 0-16,1 2-3 0,-3 1 2 15,1-1 6-15,-4 0-5 0,4 4-3 0,-2 1-2 16,1 0 0-16,-3 1 4 0,4-1-4 0,-2 0 1 16,4 2 3-16,-4-2-3 0,1 1 8 0,-2-1-5 15,3 2-1-15,-4-3 5 0,4 6-3 0,-4-6 2 0,0 5 0 16,3-4 2-16,-6 2-3 0,3 0 1 15,-4-2-6-15,3 3-8 0,0 1 3 0,-2-5 1 16,-1 1 3-16,-2 2-19 0,1-1 2 0,0 1 1 16,0-1 11-16,0 0-8 0,-1 2 8 0,3-1-12 15,-1 1 1-15,-3-2 3 0,2 4-2 0,-4-4 0 16,4 0 1-16,-4 2 3 0,-1-1-5 0,2 1 9 16,-3 0 2-16,1 1 0 0,1 0-2 0,0 0 8 15,-1 0-9-15,-3 0 15 0,3 1-4 0,2-1-2 16,-2-1 2-16,1 1-3 0,-1 1 0 0,1-2 0 15,-1 4 4-15,-1 0-9 0,0 0-1 0,2 0-5 16,-3 1-10-16,2-4-11 0,-1 7-2 0,1-3-16 16,1 0-2-16,-1 2-35 0,-4-1-36 0,3 2-47 15,-2 0-42-15,0 1-62 0,-11-3-217 0,5 3-547 16,-3-2 242-16</inkml:trace>
  <inkml:trace contextRef="#ctx0" brushRef="#br0" timeOffset="12780.7494">15560 277 96 0,'0'0'103'15,"0"0"-7"-15,0 0-16 0,0 0 0 0,0 0-12 16,0 0-2-16,0 0-8 0,0 0-8 0,0 0-9 16,20-19 2-16,-20 19 1 0,0 0-12 0,0 0-8 15,0 0 3-15,0 0-3 0,0 0-1 0,0 0 5 16,0 0 7-16,0 0 0 0,0 0 3 0,0 0 0 16,0 0-2-16,0 0 4 0,0 0-8 0,0 0 6 15,0 0 11-15,0 0-5 0,0 0 2 0,0 0-2 16,0 0-1-16,5 40-10 0,-5-40 3 0,0 0-1 15,0 0-2-15,0 0-14 0,-6 22 5 0,6-22-1 16,0 0-1-16,-3 18-3 0,3-18 7 0,0 0 1 16,-1 21 0-16,1-21-2 0,-3 19-1 15,3-19 1-15,-1 21 1 0,1-21-3 0,-5 22 0 16,1-10-5-16,0 3 6 0,4-15-10 0,-6 25 6 16,2-8-12-16,4-1 9 0,-2 1-6 0,2-17 3 15,0 31-5-15,0-14-1 0,-2 2 2 0,4 7 0 0,0-9-7 16,-2 5 8-16,1-3 0 0,2 8-2 0,-3-1-4 15,0-6 4-15,0 4-3 0,3 2-2 16,-5 0 1-16,2-1 5 0,2 1-11 0,-8-1 11 16,6 4-3-16,0-5-6 0,-1 3 2 0,-3 1-6 0,2-1 10 15,-1 1-2-15,-2 0-4 0,0-1 5 16,1-1 0-16,-5 1-3 0,1 2 7 0,-1 1-4 16,-1-3-4-16,0 3 3 0,0 0-5 0,1 1 2 15,-3 2 6-15,3-3-6 0,2 4 5 0,-1-6-4 16,2 1 6-16,-2 3-9 0,-1-2 2 0,4 3 1 15,0-2-5-15,-3-2 1 0,4 3 4 0,3-3-4 16,-4 2 10-16,1-5-14 0,3 6 13 0,-3-3-4 16,0-2-1-16,0 2 1 0,-1-1-3 0,0 2 3 15,-4-3-2-15,4 2-1 0,-3-3 0 0,-2 1 4 16,5 4-4-16,-1-1 0 0,-2-3 1 0,-1 1 0 16,-1-1 1-16,2 2 5 0,-2-3-6 0,0 3 2 15,2-1-1-15,3 0 0 0,-5-4 0 0,-3 5 0 16,4-3-6-16,0 1 8 0,-2 1-3 0,3-2 1 15,-5 0 0-15,7-1-1 0,-6 1 2 0,3 1-3 16,1-3 3-16,-1 2 2 0,2-1-3 0,-1-7-3 16,0 5 6-16,1-4-6 0,3 0 4 15,-3 6-5-15,3 0 2 0,-3-4 1 0,1 2-3 16,1 1 6-16,0 2-4 0,1-7 2 0,-2 2 1 16,1-4-8-16,1 10 0 0,-3-2 6 0,3-7 6 15,-1 0-10-15,-1 6 1 0,2-7 4 0,-1 7 2 0,1-5-7 16,3 1 3-16,-7-2 3 0,4 0-2 15,-2 6 2-15,2-5-5 0,-1 1 4 0,1-1-2 16,-1 0 0-16,1 1 1 0,0-3-5 0,2 2 4 16,-1-1 1-16,1-1 0 0,-2-1 0 0,0 4-1 15,0-3 4-15,0 1-4 0,0 2-1 0,1-7 0 16,-4 3 2-16,4 1-4 0,-3 0 6 0,3-1-5 16,1 1 2-16,-2 1-1 0,0-3 2 0,-2 1-1 15,4 2-3-15,-1-2 5 0,1 1-5 0,-2-2 3 16,2 3 2-16,-1-2-1 0,0 5 0 0,0-2 1 15,2-2-1-15,0 3-1 0,1-3 0 0,-4 0 0 16,3 2 4-16,-2 1-2 0,2-3-1 0,2 1-1 16,-3 4-1-16,1-3 0 0,-1-1 1 0,0 1 2 15,2 6-3-15,-2-4 0 0,1 3 5 0,1-5-4 16,-3-2-5-16,2 3 6 0,2-1 1 0,1 6-1 16,-1-7-3-16,0 7 2 0,1-5 1 0,-2 6-1 15,1-9 1-15,2 7 1 0,-3 1-2 0,1 1-2 16,0-6 4-16,0-2-5 0,-1 0 6 15,-1 8-4-15,1 2 3 0,-1-2-1 0,1 0-4 16,0 0 3-16,1-6-2 0,0 4 1 0,-1 3-3 16,-1-3 4-16,-1 3 4 0,0-8 0 0,2 7-4 15,0-1 3-15,-1 0 0 0,1 1-3 0,-1 0 3 16,-2-1-2-16,4 2-1 0,-2-2 1 0,2 1 1 16,-2-7 0-16,0 7-3 0,1 0 1 0,-2-6 1 15,-3 6-3-15,5 1 4 0,0-3-1 0,-1-4 1 16,0 5-6-16,-1-2 2 0,1 5 4 0,-4-9-3 15,4 2 1-15,1 6-2 0,0 1 1 0,-1-3 6 16,-2 4-6-16,3-1 4 0,-2-1 0 0,2 1-1 16,2 0-1-16,-2-1 0 0,0 0 0 0,0 1-2 15,1-1 4-15,-1 2-3 0,-1-2-1 0,0 2 0 16,-2-2 0-16,2 1 4 0,-2-1-1 0,1 2 1 16,1-3 0-16,-2 4-5 0,0-6 3 15,1 5-1-15,-1-3 2 0,-3 6 0 0,3-6-3 16,1 0 0-16,-2-1 1 0,0 4-8 0,3-1 10 15,-2-2-1-15,-2 3-1 0,3-5 2 0,-2 5-1 0,0-3 0 16,3-1-2-16,-2 1 1 0,2 1-2 0,-4 2 3 16,1-3-3-16,1 2 4 0,1-2-3 0,-6 3 5 15,4-4-5-15,3 2-2 0,1 1 5 16,-4-1-3-16,-1 1 3 0,5-1-1 0,-4-1-2 16,3 1 0-16,-3 0-1 0,1-1 3 0,1 1 0 15,2 3-2-15,-5-2 3 0,5 1-6 0,-3 1 4 16,2-1 0-16,-1-2 2 0,-1 3 1 0,-1 1-7 15,2-1 4-15,0 1 4 0,-3 1 1 0,2-1-2 16,1 2-3-16,-4 1 3 0,3-3-5 0,-2 4 1 16,1-2 2-16,0-1 1 0,-2 0-2 0,2 2 1 15,2 0 1-15,-2-1-3 0,-1 2 3 0,1-4 0 16,0 3 0-16,1-2-30 0,1 3 5 0,-3 0-3 16,1 0 2-16,0-1 4 0,0 2 4 0,0-3-1 15,1 1 4-15,-1 1-2 0,-1-2 3 0,2 3 2 16,-2 0 2-16,2-2 1 0,-3 0-2 0,1 0 3 15,0 3 1-15,-1-2-1 0,-1-2 3 0,1 2-3 16,2-2 4-16,-3-1-6 0,0 1 4 0,-1 4 0 16,3-2 2-16,-4 13 0 0,1-11 0 0,3-2-1 15,-4 11-1-15,0 0 3 0,-1-13 3 0,4 13-2 16,-1-14-1-16,0 4 1 0,-1 0-2 0,0 11 3 16,3-16-2-16,-1 3 0 0,1 0 2 15,-3-1 0-15,3 2-3 0,-1-1 0 0,2 0 1 0,0 1 0 16,-4-1-2-16,1 1 26 0,-2 14-1 0,1-15-3 15,-1 1-1-15,3-1-6 0,-2 0 0 0,0 0 0 16,2 0-3-16,2-1-2 0,-5 1 1 0,4-1-2 16,-3 4 1-16,-3-3-2 0,1 0-1 15,3 2 0-15,-5-4 0 0,5 2-2 0,-3 0-2 16,0-3 4-16,1 1-4 0,0 2 0 0,-1-3 1 16,2 3 4-16,-4 12-2 0,1-15-2 0,3 1-1 15,-1 3-1-15,0-3 4 0,-2 2-3 0,-1 0-1 0,2 0 0 16,1 2 2-16,0-2-1 0,-5 10 2 15,5-13-3-15,1 5-1 0,-1-4 3 0,2 2 0 16,-1-3-1-16,1 2-1 0,-5-2 2 0,4 2 0 16,-1-1 1-16,-1-2 0 0,-1 4 0 0,-1-4-2 15,3 7 1-15,0-4-4 0,2 1 3 0,-2-2-1 16,0 2-1-16,0-3 0 0,1 2 1 0,-2-2 1 16,1-1-2-16,1-1 4 0,-1 0-1 0,2 0-2 15,-1 2 0-15,0-4-1 0,2 3 2 0,-3-4-1 16,1 0-2-16,3-1 3 0,0 0 0 0,-1 2-3 15,-2-4 2-15,2-2 0 0,2-1 2 0,-4 4-2 16,3-5 3-16,-1-1-1 0,1 0 0 0,2 2 4 16,-1 0-6-16,2 3-2 0,-1-3 7 0,2-2-7 15,-3-1 2-15,4 2 5 0,-3-3-4 0,1 1-1 16,1-4 0-16,-1 0 0 0,1 0-2 0,0-1 3 16,0 0 0-16,-1-2 1 0,1 1-3 0,0-3 0 15,1 0 1-15,0 1-1 0,0-9 0 0,-2 14 3 16,2-7 0-16,0-7-1 0,3 13 0 0,-2-7-1 15,-1-6 1-15,2 10-2 0,-2-10 2 0,2 11 0 16,1-7-1-16,-3-4-1 0,3 6 0 0,-3-6 3 16,4 8-5-16,-4-8 3 0,0 0 0 0,3 8 0 15,-3-8 1-15,0 0-2 0,4 5 2 0,-4-5 1 16,0 0 1-16,0 0-1 0,0 0 2 0,0 0-2 16,1 9 1-16,-1-9 2 0,0 0-3 0,0 0-1 15,3 7 2-15,-3-7 0 0,0 0 0 0,0 0-1 16,0 0-2-16,0 0 0 0,1 10 3 0,-1-10-3 15,0 0 3-15,0 0-2 0,2 6-2 0,-2-6 1 16,0 0 1-16,0 0 1 0,4 6-2 16,-4-6-1-16,0 0 1 0,0 0-2 0,0 0 4 15,0 0-2-15,4 6 1 0,-4-6-1 0,0 0 5 16,0 0-7-16,0 0 4 0,0 0-2 0,0 0 1 16,0 0 0-16,0 0-2 0,0 0 2 0,0 0-1 15,0 0-9-15,0 0 2 0,0 0-9 0,0 0-2 16,0 0-3-16,0 0 3 0,0 0-2 0,0 0 1 0,0 0 2 15,0 0 2-15,0 0-3 0,0 0-2 16,0 0 3-16,0 0-12 0,0 0 1 0,0 0-9 16,5 5-7-16,-5-5-16 0,0 0-24 0,0 0-42 15,0 0-47-15,0 0-156 0,0 0-355 0,0 0 157 16</inkml:trace>
  <inkml:trace contextRef="#ctx0" brushRef="#br0" timeOffset="15440.5045">0 7125 2429 0,'0'0'51'0,"0"0"0"0,0 0-6 16,21 21-4-16,0-15-4 0,2-4-1 15,6 3-6-15,3 1-1 0,-3-1-5 0,5-1-1 16,-1 3-1-16,4-1-3 0,-1 0 1 0,-2 1-4 16,3 0-2-16,-1 1 1 0,16 1 2 0,-1 2-5 15,-13-1-1-15,14 1-1 0,-15-2-1 0,18 3-1 16,-4 2-1-16,4-3-2 0,0-2-1 0,2 2 4 0,-2-2-3 15,1 0 3-15,-3 3-4 0,6-4 2 16,-2 3-4-16,0-1-2 0,0-1 3 0,2-1-3 16,1 2 4-16,5 2-5 0,-4-3-1 0,5 3-2 15,23 2 1-15,-29-5 0 0,4 1 1 0,1 0-1 16,2 2-2-16,23-1 0 0,-26 0-2 0,29-1 4 16,-30 2 2-16,24 4-1 0,-22-7-1 0,27 5 1 15,-28-3-1-15,29 5 4 0,-27-7-3 0,27 1 0 16,-29-1-1-16,1 2 3 0,30 1 0 0,-5 2 0 15,-30-3 2-15,8 0-2 0,25 4-1 0,-1-1-1 16,-28-4 0-16,28 2 0 0,-28-2 1 0,2 2-3 16,33 4 3-16,-34-6 1 0,28 2 1 0,-29-3 2 15,29 5-2-15,-27-1 2 0,28 3 3 0,-4 0 5 16,-26-3-1-16,30 1 1 0,-29 0 0 0,-2-4-4 16,35 7 0-16,-8-3 1 0,-26-3-1 0,29 4-4 15,-29-4 0-15,33 4 2 0,-6-1-1 0,-29-5-1 16,29 3 3-16,-25-4-6 0,25 4 1 0,-23-3 0 15,24 4 2-15,-27-4 2 0,32 6 2 0,-5-7 1 16,-24 1 0-16,25 3-2 0,-29-1 2 0,34 0-7 16,-32-1 4-16,27 1 1 0,-28 0-1 0,30 1-2 15,-2-1 2-15,-4 0-3 0,-22-4 0 0,31 0-1 16,-31 0-2-16,27 5-2 0,-3-4 0 0,-26 1 3 16,26 2-2-16,-26-4 4 0,27 2-2 0,0-2 3 15,-27-2-2-15,30 6 5 0,-32-5-1 0,29-1-3 16,0 4 1-16,-29-4 5 0,29 2-2 0,-28-2 1 15,29-1-1-15,-26 1-2 0,25 0 1 16,-27-2-2-16,27 0-1 0,0 4 1 0,-32-2-3 0,9-3 1 16,26-1 3-16,-6-1-1 0,-26 1 2 0,2-1-2 15,28 1 6-15,-29 1-5 0,28-1 7 0,-28 2 2 16,1-3 0-16,27 6 0 0,-28-6 6 0,4-2-8 16,25-1 5-16,-28 3 1 0,28 2-4 0,-26-2 2 15,24-6-1-15,-27 6 5 0,30-3-9 16,-32 1-2-16,0 1 0 0,7 1-2 0,-4 1 2 15,2 3-2-15,-1-7-5 0,1 4 0 0,-2 1 6 0,-3-4-5 16,2 2 2-16,-4 4-2 0,-2-5-3 0,4 4 4 16,-3 0-3-16,-4-3 1 0,0-3 1 0,0 4 1 15,-4-1-4-15,-14 2-4 0,3-2 8 0,12 1-2 16,-20-2-1-16,9-1 2 0,-4 2-1 16,1 0-1-16,-2-3-2 0,-3 6 0 0,-1-7 1 15,-1 1 2-15,0 5 0 0,-3-2-1 0,-8 0-1 0,3-2-6 16,-2 1 6-16,-1 0 2 0,0 0-3 0,-3-1 1 15,5 4 5-15,-4-5-6 0,-4 1 1 0,3-2-7 16,2 0 11-16,0 1 1 0,0 2-2 0,1-3-7 16,2 3 7-16,-1-2 0 0,9-2 1 15,-8 4-9-15,10-2 7 0,-5 0-2 0,3 3 0 16,-1-1 3-16,-1-2-1 0,1 5-3 0,0-2 0 16,2-2 4-16,5 2-2 0,0 3-5 0,1 1 12 0,2-4-5 15,14 2-4-15,-1 0 1 0,-11 1 3 16,12 2-4-16,-15-3 2 0,1 4 2 0,14-2-1 15,-16-1-3-15,1-1-2 0,-2 3-1 0,1-4 2 16,-1 5-1-16,-2-1 5 0,-2-1-5 0,-1-2 1 16,0 0-1-16,-1 3 4 0,1-5-11 0,-2 4 12 15,1-4-3-15,-2 0 2 0,-8 2-1 0,10-3-3 0,-3 3 4 16,-5-2-2-16,0 0 3 0,6 2 0 16,-7-2-4-16,2 1-3 0,4 0 3 0,-7 0-1 15,8 2 3-15,-10-2 0 0,10 2 2 0,-5-1-4 16,-4-2 4-16,3 0-2 0,1 0-2 0,0 2 2 15,-4-2 0-15,3 0-2 0,-2 0 2 0,2 1 2 16,-1-1-1-16,0 0 5 0,-3-1-5 0,1 0 0 16,2-2-1-16,1 5-6 0,-2-4 7 0,-1 2 0 15,0 0 0-15,-5 0 0 0,4 0 0 0,-2 0 0 16,0 0-3-16,6 0 4 0,-7-3 2 0,-2 3-1 16,6 0-2-16,-19 0 2 0,26-4 5 0,-12 3-6 15,-3 1-6-15,-11 0 7 0,26 0-4 0,-12-1 7 16,-3 2-4-16,-11-1-2 0,25-1 0 0,-14 1-2 15,-11 0 4-15,19-1 5 0,-6-1-7 0,-13 2 2 16,15 0-5-16,-15 0 6 0,16-1 4 0,-16 1-7 16,0 0 1-16,18-1-1 0,-18 1 5 0,0 0 3 15,0 0-5-15,13-1 10 0,-13 1-1 0,0 0 4 16,0 0 3-16,0 0 4 0,0 0-1 0,0 0 1 16,0 0-16-16,0 0 16 0,15 0-8 0,-15 0-1 15,0 0 5-15,0 0 1 0,0 0 2 0,0 0 3 16,0 0-3-16,0 0 4 0,0 0-1 0,0 0 4 15,0 0-3-15,0 0-1 0,0 0-5 0,0 0-20 16,0 0 20-16,0 0 3 0,0 0 0 0,0 0-7 16,0 0-15-16,0 0 22 0,0 0-4 0,0 0-4 15,0 0-6-15,0 0-1 0,0 0 3 0,0 0-9 16,0 0-5-16,0 0-27 0,0 0-42 0,0 0-56 16,0 0-75-16,0 0-117 0,0 0-219 0,0 0-585 15,0 0 258-15</inkml:trace>
  <inkml:trace contextRef="#ctx0" brushRef="#br0" timeOffset="19674.7718">13795 11966 67 0,'-1'7'138'0,"-2"3"-11"0,3-2-16 15,-4 2-5-15,2-3 3 0,0 6-13 0,1-5 2 16,1 2-9-16,-1-2-5 0,0 1 6 16,-1 1-3-16,1 0-1 0,-2 0-4 0,1 1-6 15,-1-1-8-15,1 0 0 0,-3 2-6 0,4 0 2 0,-3 2-13 16,1-1-3-16,-1 4-3 0,0-1-5 0,0 1-9 15,1 1-2-15,-2-1 2 0,0 1 2 0,1-1-9 16,0 0 2-16,0 0-6 0,0 3 0 0,0-1-3 16,-2 6-2-16,0 0 0 0,0-6 4 0,3 6-3 15,-4-3 5-15,2 5 14 0,0-1-6 0,-1-1 0 16,-1 2-5-16,2-1-1 0,1 3-2 0,-2-5-1 16,2 7-1-16,-1-3-3 0,1 1 6 0,3-2-9 15,-2 3-3-15,2 1 0 0,-3-3-3 0,4 3 4 16,-2-2-5-16,0 4 3 0,2 1-2 0,0-3 1 15,2 4-7-15,0-1 4 0,2 0 0 0,-4 2-1 16,1-2 0-16,4 12 0 0,-2-10 1 0,-2-2 0 16,3 3-1-16,6 10 0 0,-5 0-2 0,2-1 0 15,-1-2 4-15,1-11-1 0,0 2-2 0,1 14 7 0,1 0-1 16,-4-15 6-16,4 12-3 0,-4-10-1 16,3 12 0-16,-4-11-2 0,6 9 2 0,-4 0-11 15,-2-10 0-15,0 0-1 0,1 10-1 0,1 1 0 0,1-11-1 16,-2 0 2-16,2 12 5 0,-3-13-7 0,0 0 4 15,6 11-3-15,-6 3 1 0,-3-17-1 0,2 15 5 16,2 2-3-16,-1-1-3 0,-4-14 2 0,5 14-1 16,0-3 4-16,0 3-4 0,-4-12 1 0,3 10 2 15,0 2 0-15,-2-13-2 0,-2 0 1 0,2 9-2 16,-1 2-1-16,2-10 2 0,-2-4-1 0,-1 4 1 16,5 13-1-16,-1-14 2 0,-3-1 0 0,6 13 0 15,-5-12 0-15,1 0-1 0,-2-2 2 0,6 3-4 16,-5 0 2-16,1-1 18 0,-2-1-2 0,5 2-3 15,-2-5-1-15,-1 4-2 0,2 0 1 0,-1-3-5 16,1 2 2-16,0 0-2 0,0-1 0 0,-4-1-1 16,1-3-1-16,0 0 2 0,-3 2-1 0,1 3-2 15,0-1 1-15,-1-2 1 0,-3 0-3 0,1 1 1 16,-1-3-1-16,-2 2 2 0,5-2-3 0,-4 0 1 16,-2 3-17-16,2-3-5 0,0 0 6 0,1 0 1 15,-1 1 0-15,1 0 2 0,-2-2 0 0,-1 4 5 16,1-4-2-16,2 0 4 0,3 0-1 0,-3 0-2 15,0 0 2-15,3 2-2 0,-3-1 2 0,0 0-1 16,0 0 5-16,3 0 2 0,-4 0-1 0,5 3 6 16,-5 2 2-16,1-3 4 0,4 0 4 0,-2 0-3 15,-1 2 10-15,2-1-5 0,1-2 22 0,-2 2 4 16,2 2-6-16,-1-3-6 0,1 3 2 0,-4-2 2 16,4 1-2-16,0-1-1 0,-5-3-5 0,5 5 1 15,-1-5-2-15,0 6-4 0,0-2-2 0,-1-2 5 16,-2-2-4-16,2 0-2 0,4 2 3 0,-2 0-1 15,0 1-5-15,2-3-1 0,0 3 4 0,1 2-38 16,-2-1 5-16,5-1-2 0,-4-1 9 0,0 3-4 16,-2 0 1-16,3 2 31 0,-1-4-5 0,-2-1-2 15,2 1-1-15,0-2-3 0,-2 3 1 0,4-1-3 16,-3-1 0-16,1 0-5 0,1 0-1 0,2-1 5 16,-5-2-3-16,4 2 4 0,0-1-7 0,0 6 0 15,-3-2-7-15,-1-4 8 0,4-1 3 0,-4 1-2 16,0 0-1-16,0-1-25 0,0 1 1 0,-4 1 1 15,3 0 1-15,1-1 0 0,-3-1 6 0,3 2-4 16,-1-2 4-16,-3 0 3 0,3 1 3 16,-2-3-1-16,-2 2-3 0,4 0 2 0,-4-3 3 15,1-1 2-15,0-3 2 0,0 3-5 0,-1 3 3 16,0-8 1-16,0 0-2 0,5-19 4 0,0 0 1 16,-15 3-1-16</inkml:trace>
  <inkml:trace contextRef="#ctx0" brushRef="#br1" timeOffset="25932.6612">1178 8884 30 0,'-6'2'188'0,"6"-2"-13"16,-10 5-5-16,5-3-15 0,1 1-19 0,1 0 1 15,-1 2-11-15,-2-1-2 0,2-2-12 0,0-1-8 16,4-1-12-16,-5 4-4 0,2-4-10 0,3 0-8 16,0 0-6-16,-4 4-4 0,4-4-3 0,0 0-5 15,-1 4 2-15,1-4-7 0,0 0 0 0,4 7-3 16,-2-6-7-16,1 0-4 0,2 2-1 0,1-2 2 15,1 0 0-15,-1 1-10 0,2-1 1 0,0 2-4 16,-1 1-4-16,2-2 0 0,-1-2-1 0,-2 3-2 16,4 2 2-16,-1-1 1 0,-1 0-2 0,-3-3-1 15,1 3-3-15,-2 1 9 0,1 1-1 0,2-4-2 16,-2 2-4-16,-4 2 1 0,4-2 0 0,-1 1-4 16,-3-2 4-16,2 2 4 0,-3-1 8 0,0 1 5 15,-3 0 6-15,2-2-3 0,1 1 3 0,-5 1-1 16,0-2 0-16,1 1-1 0,-5 1-3 0,4 0-3 15,-6 0 1-15,0-2-5 0,2 0-6 0,-2-2 4 16,-1 2-8-16,2 0 2 0,1-2-5 0,2 0-2 16,0 1-5-16,2-1-5 0,0 0-7 0,5-1-9 15,-14-1-10-15,14 1-13 0,-8 0-15 0,3 1-23 16,5-1-31-16,-10-2-27 0,10 2-42 0,0-7-50 16,-4 3-165-16,4 4-424 0,0-13 188 0</inkml:trace>
  <inkml:trace contextRef="#ctx0" brushRef="#br1" timeOffset="26129.0307">1146 8802 171 0,'0'0'274'0,"0"-8"-23"0,0 4-27 0,2 0-21 15,1 0-18-15,1 0-21 0,1-1-17 0,5-3-16 16,1 2-14-16,4-2-16 0,1 0-22 0,-3 3-27 15,2-3-26-15,2 2-25 0,1-1-33 0,-8 1-30 16,8-2-42-16,0-3-39 0,-3 4-155 0,-3 0-323 16,-1-7 144-16</inkml:trace>
  <inkml:trace contextRef="#ctx0" brushRef="#br1" timeOffset="26610.4887">1217 8463 98 0,'-28'5'166'0,"1"2"-1"0,-1 0 9 16,-1 5-6-16,1-2 0 0,-3 4-10 16,4 3 3-16,-4 2 1 0,5 1-6 0,-2 2 0 0,-1 2 4 15,-3 13-14-15,7-9-10 0,2 0-1 0,-5 12-6 16,1-2-5-16,9-8-9 0,3 3-5 0,2-1-9 16,4 1-5-16,4 4-9 0,5-1-10 0,5 11-4 15,0-11-4-15,8 9-8 0,-3-11-11 0,6 0 0 16,0-1-10-16,6-3-3 0,1 0-1 0,10 4-5 15,-3-11-9-15,14 3-4 0,-11-8-7 0,16-1-3 16,-2-2-5-16,-7-8 1 0,11 0-6 0,-11-7-7 16,12 0-8-16,-2-2 3 0,-11-4-6 0,0 1 3 15,-3-7-4-15,2 2 0 0,-4-2 0 16,1-4 4-16,-7-1-2 0,1 0 0 0,-4-4 1 0,-2-1 3 16,-3-2-2-16,-2-2 7 0,-3-2 1 0,-3-2 6 15,-5-2 11-15,1-2-1 0,-3-15 1 0,-6 14-1 16,-3-13 5-16,-4 1-3 0,-3 0 5 0,-2 1-1 15,-6 3 2-15,-4 0-6 0,-3 0 1 0,6 12 0 16,-13-6-3-16,-3 0 16 0,-2 5-8 0,7 11 4 16,-1 1 1-16,2 0 8 0,-2 2 6 0,-3 6-5 15,2 1-1-15,-2 2-4 0,2 5-3 16,2 2 0-16,2-1-6 0,1 0-1 0,7 6-2 0,2 0 0 16,3-2-1-16,3 3-20 0,0 2-11 0,2 1-7 15,4-2-17-15,-3 4-14 0,5-1-13 0,1 1-20 16,4 1-5-16,0 1-25 0,3 0-27 0,3 2-30 15,8-2-44-15,0 4-239 0,4-2-498 0,4 1 220 16</inkml:trace>
  <inkml:trace contextRef="#ctx0" brushRef="#br1" timeOffset="27378.3569">1763 8932 69 0,'0'0'308'0,"0"0"-15"16,0 0-12-16,0 0-19 0,-9 0-25 0,9 0-23 15,0 0-20-15,0 0-19 0,0 0-12 0,0 0-11 16,29 3-16-16,-9-3-13 0,9 0-5 0,3 0-12 15,6 4-11-15,2-3-9 0,15 1-7 0,-2-1-1 16,0 3-17-16,-11-2-6 0,12-2-6 0,5 2-4 16,-8 0-5-16,6-1-2 0,-17 2-9 0,12-3-3 15,-12 4-6-15,16-4-5 0,-16 0 1 0,-2 3-8 16,-4-3 4-16,0 1-3 0,-4-1 3 0,-7 0-1 16,-1 1-4-16,-3 1 0 0,-1-2-2 0,-5 1 1 15,-3-1-4-15,1 0 5 0,-4 0-5 0,1 1-4 16,-4-1-1-16,2 1-8 0,-6-1-15 0,0 0-16 15,10-2-25-15,-10 2-26 0,0 0-34 0,0 0-29 16,0 0-46-16,6 1-49 0,-6-1-195 0,0 0-482 16,0 0 214-16</inkml:trace>
  <inkml:trace contextRef="#ctx0" brushRef="#br1" timeOffset="27786.9291">3351 8772 97 0,'-7'1'287'0,"-2"-2"-19"0,2 4-21 0,-4 0-14 16,4-1-17-16,-3 3-18 0,1-1-17 0,-1 1-4 16,5 3-10-16,-3 1-14 0,1-1-18 0,-1 4-9 15,4-1-12-15,0 4-11 0,-2 2-9 0,2-1-9 16,-1 2-8-16,5-1-9 0,-4 1-9 0,4-7-1 15,0 5-19-15,5 0-14 0,3 0-6 0,-2-1-7 16,2-2-9-16,1-4-6 0,4 0 0 0,-2-1-6 16,2-3 3-16,1 2-5 0,2 0 6 0,-3-5-5 15,1-1 3-15,-1 1-1 0,-1-1 4 16,0-4-3-16,0 1 4 0,-3-1 8 0,-2 1 7 0,1-1-2 16,-3 0 12-16,-1-2 10 0,0 1 13 0,-4 1-3 15,0-3-2-15,0 1 6 0,-5 1-2 0,0-3 1 16,-3 2-4-16,-5 3-7 0,1-3 1 0,0 3-11 15,-1-2 0-15,-1 3 4 0,-4-1-12 0,-1 2-10 16,8 0-2-16,-2 2-2 0,3-1-16 0,2 0-19 16,3 1-20-16,-3-1-24 0,8-1-28 0,-7 2-32 15,7-2-30-15,0 0-35 0,0 0-39 0,-3 2-209 0,3-2-486 16,0 0 216-16</inkml:trace>
  <inkml:trace contextRef="#ctx0" brushRef="#br1" timeOffset="28284.2403">3293 8582 160 0,'-25'-7'300'0,"-3"4"-5"0,0 2-7 16,-1 1-23-16,2-2-19 0,-1 4-13 0,6 1-19 0,-7 2-17 15,2 1-13-15,1 5-1 0,2-1-3 0,3 2-22 16,-1 2-20-16,2 3-4 0,-1 3-9 15,3 1-16-15,4 1-6 0,1 2-11 0,0 1-7 16,3 3-1-16,1-1-13 0,4 5-4 0,4-1-3 16,1 3-8-16,1 0-10 0,5 0 7 0,0-2-11 0,5 2-6 15,0 13-7-15,6-3-1 0,-6-13-16 0,5-1 4 16,0-1-5-16,7-3-10 0,0 1-1 0,4-5 3 16,1-3-14-16,2-2 3 0,2-3-3 15,2-2-4-15,3-2 0 0,3-4-3 0,-2-2-16 0,2-2-1 16,11-1-3-16,-13-4-5 0,1-4 7 0,10-1-7 15,-12-3 4-15,-1 0 7 0,-3-1 1 0,3-5 6 16,-8 1 5-16,2-2 3 0,-6-2 11 0,-5-1-2 16,3-2 9-16,-6-5 4 0,-3-3 8 15,-3 2 13-15,-3-2-3 0,-1 0 2 0,-4-1 9 0,-4 0 11 16,-2-2 6-16,-2 1 5 0,-3 2-1 0,-6 2 4 16,-2-1 4-16,-2 5 0 0,-1-1 4 15,-4 5 2-15,-1 1-6 0,-2 3-9 0,-2 3-1 0,3 2-6 16,1 4-4-16,4 1-9 0,-2 2-6 0,4 2-4 15,1 1 0-15,-1 4-10 0,1-1-16 0,0 2-14 16,5 1-20-16,3 3-28 0,0-2-23 0,0 3-31 16,2-1-23-16,2 2-24 0,0 1-26 0,0 0-43 15,6-1-51-15,3 1-65 0,-2 0-180 0,3-1-572 16,0-4 254-16</inkml:trace>
  <inkml:trace contextRef="#ctx0" brushRef="#br1" timeOffset="28938.5745">3329 8433 183 0,'-19'-7'216'0,"-1"0"-5"0,-8 0-8 16,2 2-4-16,6 3 2 0,-2 1-5 0,-6 2-1 16,-1 1 3-16,1 3-10 0,2 2-12 0,-5 3-12 15,3 2-9-15,0 3 1 0,1-1-5 0,-1 7-15 16,3-1 1-16,-1 4-9 0,3-1-11 0,2 1-12 16,1 5-6-16,1-1-10 0,1 4-4 0,0 1-12 15,4-3-2-15,-6 14-2 0,7-11 2 0,-1 1-14 16,5 0-4-16,-4 12 3 0,4 0-21 0,3 2 9 15,3-14-1-15,3 12-4 0,0-10 2 0,4 1-7 16,4 6-7-16,1-7 3 0,3-2-8 0,9 8 1 16,-4-9-2-16,12 10-5 0,3-6-2 0,-8-8-5 15,16 8-13-15,-2-6 5 0,3-3-13 0,1-3-4 16,8-4-18-16,-2-3-2 0,1-6-7 0,6 1 6 16,1-6-5-16,3 0 8 0,0-5-6 0,3-4-10 15,1-1 5-15,0-6 9 0,-3-1 0 0,1-2 8 0,-6-1 5 16,0-5 2-16,-4-3-4 0,-5-2 11 15,-2-1-1-15,-3-3 8 0,0-4-5 0,-6-3 12 16,-11 6 9-16,7-12 4 0,-8-1 8 0,-9 9 8 16,4-14-1-16,-5-4 3 0,-7 1 1 0,-2-4 1 15,-4 3-3-15,0-1-8 0,-3-3 19 0,-2-2-14 0,-5 5-5 16,1-4 1-16,-2 4-3 0,-1 0 4 16,-8 2-2-16,-2 5-1 0,-5 0 0 0,0 7 4 15,-1 8 13-15,-13-9-6 0,2 8-4 0,-5 6 2 16,-3-1-9-16,-1 4-2 0,-1 5-5 0,-2 2-8 0,-3 3 1 15,2 5-1-15,11 5-5 0,-10-2-1 0,-2 0-4 16,16 6 7-16,0 1-1 0,-13 2-8 0,13 2 5 16,-14 5-7-16,3 3-24 0,12-3 9 15,1 2-8-15,-7 10-13 0,13-5-11 0,-1-1-23 0,6 5-16 16,1 1-17-16,6-4-37 0,2 5-47 0,3-2-38 16,7-8-55-16,-2 2-259 0,7 4-591 0,0-7 262 15</inkml:trace>
  <inkml:trace contextRef="#ctx0" brushRef="#br1" timeOffset="30831.5947">4172 9132 123 0,'0'0'272'0,"-7"-4"-13"16,5 0-12-16,2 4-12 0,0 0-12 0,-3-3-14 15,3 3-9-15,0 0-15 0,-2-5-14 0,2 5-15 16,0 0-19-16,0 0-11 0,0 0-11 0,0 0-10 15,0 0-8-15,12-1-7 0,-2 1-8 0,5 0-5 16,5 0-13-16,2 0-4 0,8 1-2 0,2 1-7 16,4 1-3-16,3-3-6 0,13 2-3 0,0 3-5 15,-2 2-1-15,0-4-8 0,2 6 0 0,0-6 5 16,1 2-11-16,2 2-2 0,-4 2-1 0,3-4-12 16,-2 5-4-16,2-5-3 0,-3 1 0 0,-13-2-1 15,2-1 3-15,-2 2-2 0,2-3 4 0,-4 2-3 16,-3-1-3-16,-4 0 2 0,-2-2-2 0,-8 2 8 15,-1-3-5-15,-5 1 5 0,1 0-4 0,-1-1 2 16,-5 1-3-16,-1-1 6 0,0 0 1 0,-7 0 4 16,10 0 2-16,-6 3 0 0,-4-3-2 0,0 0-3 15,8-1 2-15,-8 1 1 0,0 0-8 0,0 0 3 0,0 0-1 16,0 0-13-16,0 0-10 0,0 0-14 0,0 0-18 16,0 0-18-16,0 0-27 0,0 0-37 15,0 0-39-15,0 0-29 0,0 0-42 0,0 0-205 16,0 0-487-16,0 0 216 0</inkml:trace>
  <inkml:trace contextRef="#ctx0" brushRef="#br1" timeOffset="31440.0402">5667 9145 54 0,'-3'-2'249'0,"-3"-3"-22"0,2 2-17 0,0 3-16 0,4 0-13 16,0-7-20-16,0 2-13 0,4 1-12 0,0 0-15 16,2 3-12-16,6-3-10 0,-2 3-6 0,10-2-12 15,-2 0-8-15,0 1-7 0,1 2-3 0,-2 0-8 16,6 0-6-16,-7 1-10 0,4 1-1 0,-4 1-7 15,-3-1-2-15,0 0-4 0,0 2 1 0,-6-1-3 16,2-1-3-16,-4 2-2 0,2 4-3 0,-3-4-1 16,-2 4-1-16,1-4-3 0,-3 3 1 0,-2-2 5 15,0 7 4-15,-2-4-14 0,-1 1 2 0,-3 0-2 16,1-1 2-16,-1-1-5 0,-2 0 3 0,0 0-2 16,-2-4 0-16,3 2 0 0,-1-1 0 0,5-1-1 0,-2 2 2 15,2-5-4-15,0 2 3 0,1 0-2 0,4-2 7 16,-5 2-6-16,5-2 0 0,0 0-4 15,0 0 7-15,0 0-10 0,0 0 1 0,0 0-2 16,0 0 3-16,0 0-2 0,0 0-2 0,18 0 4 0,-10 3-2 16,-1-2-1-16,6 1 1 0,-1 0 0 15,-1 1 2-15,3-1-5 0,-1 1 6 0,0 2 0 0,-2 2 0 16,1-3-4-16,-3 1 3 0,0 4-2 0,1-4 5 16,-3 3 0-16,0-1-7 0,-2-1 0 0,-2 2 5 15,0-2 10-15,-1 1 2 0,-2 0 0 0,-2-1-1 16,0 0 4-16,1 0 7 0,-2-1 2 0,-2 4 7 15,0-4-3-15,-3-1-4 0,-2 3-2 0,0-1 2 16,-2-2-3-16,-2 1-1 0,3-1-2 0,-2-3-2 16,3 4-2-16,-2-3-4 0,1 1 1 0,2-2-9 15,-3-1-4-15,3 1-11 0,-1-1-20 0,1 0-7 16,0-1-9-16,1 0-28 0,2-2-34 0,2 1-29 16,-1-1-33-16,2-2-45 0,-3-2-147 0,2 3-395 15,3-4 176-15</inkml:trace>
  <inkml:trace contextRef="#ctx0" brushRef="#br1" timeOffset="31936.5315">5618 8947 185 0,'-13'-3'199'16,"2"1"-10"-16,-2 2-11 0,-1 2-12 0,5 1-6 15,-3-1-4-15,1 5-7 0,-2 2-13 0,-1 4-1 0,4 1-6 16,1 1-2-16,-5 8-6 0,4 3-12 0,1 0-2 16,-1 6-5-16,1-1-4 0,0 3-6 15,2 0-12-15,6-3-6 0,-4 6-1 0,5-1-9 16,3 0-2-16,-1-2-12 0,3-1 1 0,3 1-7 0,3 1-3 16,3-3-2-16,-2-2-5 0,7 1-2 15,0-3-3-15,4-2-5 0,2-3-4 0,5-1 1 0,2-2-3 16,17 2-1-16,-2-5 2 0,3-3-8 15,-12-3-13-15,16-4-6 0,1-1-7 0,-3-1-7 0,4-2-6 16,2-5-1-16,-3 1-7 0,0-6 2 0,-3 0 2 16,-16-2 5-16,1 2 5 0,-1-9 2 0,-2 0 3 15,-2-1 5-15,-1-5 1 0,-4-2 6 0,-7-1 8 16,-4-4 2-16,3-2 1 0,-10-3 2 0,-5 1 6 16,-1-16-5-16,-6 2 0 0,-3 2 1 0,-1 11 2 15,-5-15 0-15,-2 3 4 0,-9 4 1 0,1 1-6 16,-1 13 4-16,-7-10 11 0,3 14-12 0,-5 0 3 15,-9-2 0-15,8 10 1 0,-3 2-7 0,-1 0 5 16,-1 3-2-16,-2 4 1 0,2 3-3 0,-2 1-6 16,3 2 2-16,-1 2-4 0,3 2 0 0,3 3-7 15,-1 2-11-15,6 1 0 0,8 2-18 0,0-4-15 16,2 8-26-16,3-2-23 0,3 3-41 0,-1 1-39 16,5 2-38-16,-2-2-210 0,3 8-460 0,4-7 204 15</inkml:trace>
  <inkml:trace contextRef="#ctx0" brushRef="#br1" timeOffset="32638.578">5641 10077 22 0,'0'0'239'0,"0"0"-5"0,4-3-14 15,-4 3-12-15,0 0-7 0,3-3-11 0,-3 3-7 16,0-5-8-16,0 5-9 0,0 0-2 16,1-4-12-16,-1 4-9 0,0 0-7 0,0 0-8 0,0 0-9 15,1-2-15-15,-1 2-3 0,0 0-16 0,0 0-3 16,0 0-6-16,0 0-16 0,0 0-5 0,0 0-3 16,0 0 0-16,0 0 3 0,-9 14 1 0,5-6-2 15,-6 5-7-15,5 4-3 0,-3 2-1 0,2 9-4 16,-7-1 4-16,4 4-12 0,1 3-2 0,-2 2-2 15,5-1-7-15,0 0 2 0,-1-1-3 0,-2 15 1 16,3-15-5-16,-1 14 1 0,0-5-6 0,0-8-8 16,0-2 0-16,-3 2-7 0,1-2 5 0,-2 3-3 15,0-5-4-15,2 1 4 0,-5-3-5 0,2 0 2 16,-1-4 2-16,3 3-2 0,-2-3 3 0,3-6 1 16,-2 4-5-16,-2-6 2 0,3 0-1 0,3-1-14 15,-1-7-5-15,0 1 9 0,3 2-15 0,-1-4-3 16,-1 1-8-16,2-2-9 0,1-1-6 0,0-2-3 0,-3 0 0 15,4 1-9-15,-3-2-20 0,1-1-18 0,0-2-17 16,4 0-13-16,-9 0-23 0,9 0-36 0,-8-2-62 16,3-2-132-16,0-1-423 0,2-1 187 15</inkml:trace>
  <inkml:trace contextRef="#ctx0" brushRef="#br1" timeOffset="33164.5272">4926 11386 2902 0,'0'-1'65'0,"0"1"-7"0,-2-6-12 0,1 2-20 16,1 4-12-16,-3-4-3 0,3 4 4 16,0 0-2-16,0 0 1 0,0 0 6 0,0 0 9 15,0 0 10-15,0 0 4 0,-5 9 1 0,4-3-3 0,-2 4 8 16,2-3-12-16,-1 4-4 0,-1 2 1 0,3 3-6 15,-4-1 1-15,3 2-3 0,-1-1-2 0,0 0-5 16,0-3 3-16,0 1-7 0,2-2-7 0,2 0-9 16,-4-1-18-16,2 0-32 0,0-2-32 0,2 0-37 15,0-2-36-15,0 1-30 0,0-6-30 0,3 4-263 16,1-3-519-16,2-2 230 0</inkml:trace>
  <inkml:trace contextRef="#ctx0" brushRef="#br1" timeOffset="33510.5829">5117 11439 29 0,'-16'5'288'0,"7"-1"-23"0,-1 1-17 0,1-2-11 0,-2 6-14 16,1-3-22-16,4 1-15 0,-1 2-11 0,1 1-21 16,2-2-12-16,-2 4-13 0,2 0-14 15,3 1-12-15,1 0 1 0,1-1-12 0,3 3-7 0,5 1-15 16,0-3-11-16,0-3-11 0,4 2-13 0,0-1-11 15,0-3-10-15,-1-2-5 0,4 3-5 16,3-6-2-16,-1-1-2 0,0-1 0 0,3-2 5 0,-5-1-4 16,-3-1-2-16,6-2 4 0,-9-3 0 0,2 1 11 15,-3-1 13-15,-2-2 9 0,-3 0 1 0,-1-2 6 16,-2 2 4-16,-2-2 5 0,-2-1 1 0,-4-1-4 16,-3-1-6-16,-2 2-4 0,-2 1 2 0,-1 3-6 15,-6 1-2-15,6 0-1 0,-6 1-5 0,6 1-2 16,-7 4-11-16,8-1 3 0,-1 3-9 0,5-1-13 15,-3 0-14-15,5 2-18 0,0 0-34 0,-2 0-27 16,4 1-27-16,2 0-33 0,0 3-46 0,4-5-29 16,3 4-230-16,-3-4-501 0,9 1 222 0</inkml:trace>
  <inkml:trace contextRef="#ctx0" brushRef="#br1" timeOffset="33974.5536">5082 11144 292 0,'-35'-5'282'0,"-1"2"-17"0,-1 3-11 0,3 0-13 16,-2 3-10-16,1 2-7 0,2 2-18 0,3 3-12 16,-5 0-8-16,7 1-8 0,-4 4-13 0,5 5-9 15,-1-2-4-15,4 4-6 0,-1 1-24 0,5 4 0 0,1 2-12 16,5 2-16-16,-4 15-1 0,9-2-8 15,0 2-9-15,5 2-10 0,8-1-4 0,1-2-5 16,4 1-8-16,5 1 7 0,3-3-18 0,6-3-9 0,-4-7-9 16,8 5-14-16,6-1-7 0,-10-12-9 0,5 0-16 15,0 0 5-15,14 3-8 0,-9-10-10 0,14 3 1 16,-12-10-9-16,2-3-1 0,16-2 1 0,-15-7 1 16,2 0-10-16,12-3 8 0,-2-5 3 0,-9-1 9 15,-4-3 3-15,8-6 6 0,-10-1 9 0,-3 1 11 16,9-12 11-16,-14 5 6 0,8-13 7 0,-14 8 4 15,-4 0 11-15,5-15 20 0,-8 2 1 0,-8 9 14 16,-2 0-6-16,-7-14 10 0,-1 14 13 0,-3 0-4 16,-5 2 28-16,-6 1-16 0,-1 1-2 0,-5 2-7 15,-5 6-16-15,-5 0 2 0,-9-1-6 0,7 8-7 16,0 2-7-16,-2 2-11 0,1 2-10 0,0 0-8 16,5 5-14-16,3 1-16 0,2-1-12 0,10 3-29 15,2-2-27-15,6 3-26 0,-1 1-28 0,3-1-32 0,0 3-46 16,7-3-40-16,0 0-46 0,1 4-311 15,-1-4-657-15,0 0 291 0</inkml:trace>
  <inkml:trace contextRef="#ctx0" brushRef="#br1" timeOffset="34500.552">5168 10891 212 0,'-51'-12'281'0,"1"1"-11"0,12 5-18 16,-17 2-12-16,4 4-14 0,1 0-18 16,9 4-11-16,3 2-3 0,-16 6-12 0,3 2-9 0,1 3-10 15,2 3-28-15,2 4-10 0,-1 3-7 0,3 4 3 16,2 2-22-16,1 1 4 0,8 3-17 0,-2 1-8 16,7 3 1-16,5 1-15 0,-1 1-4 0,6 1-6 15,1 3-3-15,7 7 2 0,5 0-6 0,4 5-3 16,3 0-5-16,5 0-1 0,2-2-4 0,6-2-5 15,3 1-4-15,2-2-3 0,7-3 3 0,0-2 1 16,5-6-7-16,1 1-8 0,7-2 2 0,2-4-9 16,4-3 2-16,1 0-6 0,4-6-8 0,4-5-10 15,1-2-4-15,6-8-16 0,3-2-1 0,0-7-8 16,26-5-14-16,-27-5-4 0,3-4 1 0,28-11 5 16,-31 3 11-16,21-14 8 0,-27 9 8 0,-4-5 12 15,2-4 11-15,-9-3 16 0,2-1 2 0,-2-2 4 16,-6-5 10-16,0-4 2 0,-7 2 3 0,1-6-1 15,-6 1 6-15,-2-2 9 0,-5 1 0 0,0-4 5 16,-6 1 8-16,-7-2-8 0,0-1 3 0,1 5 4 0,-9-2-5 16,-4 0-16-16,-6-1 11 0,-5 4 11 15,-8-1 6-15,-5 4 0 0,-6 0-3 0,-4 5 1 16,-13 1 2-16,0 8 1 0,-5 3-5 0,-1 4 4 0,-4 1-9 16,1 9-2-16,-6 2-7 0,2 3-6 0,2 4-11 15,1 2-10-15,5 1-2 0,1 5-7 0,2 5-20 16,15 1-18-16,4 0-22 0,1 3-37 15,1 0-26-15,4 4-22 0,3 4-28 0,1-1-37 0,4 1-47 16,6-1-52-16,-2 4-312 0,1 1-665 0,4-4 294 16</inkml:trace>
  <inkml:trace contextRef="#ctx0" brushRef="#br1" timeOffset="35180.5623">4730 12458 84 0,'-8'2'277'0,"-2"1"-25"16,1 4-12-16,-2-2-7 0,-5 5-19 0,1-1-13 15,-7 10-10-15,3-2-9 0,-1 5-15 0,-3 2-15 0,0 3 2 16,0-1-25-16,-8 13-11 0,-1-4-9 16,-1 5 8-16,2-3-16 0,7-8-8 0,-8 10 7 15,0 2-16-15,4-1-2 0,-1 2-3 0,7-15-9 16,0 4-8-16,-7 5-10 0,10-8-5 0,1 0-3 0,4-4-6 15,-3 2-3-15,-1-1-8 0,4-3 1 0,-4-1 1 16,5 1-6-16,4-5-5 0,-1-2-9 0,1-2-9 16,-1 0-14-16,4-3-11 0,-1 0-12 0,1-3-15 15,1 2-12-15,-4-2-16 0,5-1-14 0,-1 3-11 16,2-6-25-16,-3 0-36 0,6-3-55 0,-8 0-255 16,8 0-515-16,0 0 228 0</inkml:trace>
  <inkml:trace contextRef="#ctx0" brushRef="#br1" timeOffset="36115.5582">3538 13709 128 0,'0'0'248'0,"0"0"-17"0,0 0-12 0,0 0-12 15,0 0-11-15,-6 12-15 0,4-7-17 0,-2 4 6 16,2 6-8-16,-2-1-16 0,3 3-7 0,-5 7-13 0,5 1-5 16,-1 0-13-16,0 0-9 0,-1 1-8 0,-1-1-9 15,0 1 24-15,1-1-20 0,1 0-5 0,-2-4-5 16,3-4-5-16,-3 2-10 0,-5-2-7 0,5-2-2 16,2-3-5-16,-1 0-5 0,-1-2-6 0,0 1-2 15,3-1-8-15,0-3-5 0,-2-1-17 0,3-2-22 16,-1 2-23-16,-2-4-20 0,3-2-41 0,0 0-45 15,0 0-44-15,0 0-43 0,0 0-237 0,4-10-509 16,-1 0 226-16</inkml:trace>
  <inkml:trace contextRef="#ctx0" brushRef="#br1" timeOffset="36718.4903">3861 13955 7 0,'0'0'254'0,"0"0"1"0,0 0-8 15,0 0-11-15,0 0-9 0,0 0-15 0,-4 5-9 0,4-5-6 16,0 0 1-16,0 0-10 0,0 0-5 0,0 0-6 15,0 0-6-15,0 0-19 0,-10-7-13 0,10 7-9 16,-4-5-8-16,4 5 0 0,0 0 3 16,-5-7-14-16,5 7-8 0,0-5-18 0,0 5 1 15,0 0-14-15,6-9-10 0,0 5-4 0,0 0 1 0,-1 2-23 16,9-1-17-16,-5 1 12 0,0-1-1 0,0 3-3 16,0 0-8-16,3 2 3 0,-1 1-9 0,-2 0 3 15,-1 3-4-15,1 0-8 0,1 3 6 16,-4 1 1-16,-2 0-10 0,2 7-3 0,-2-8 1 0,0 4-2 15,-3 3 6-15,-1 1-2 0,-2-5 4 0,-2 5-6 16,0 1-10-16,-2-2-1 0,-3-1 4 0,-3 0 0 16,2-1-1-16,-4-1 1 0,0-2-7 0,0-1 5 15,-3-1-13-15,7-2 2 0,-7 1 12 0,2-2-1 16,1-1 2-16,2-4 5 0,2 1 0 0,-4-2 2 16,4-2-2-16,0 0 6 0,3-1-10 0,0-2 1 15,0 0 4-15,3 0 0 0,0 1-2 0,0-3 11 16,1-1-11-16,0 2-1 0,1 0 5 0,2 1 14 15,-3 0-12-15,2 1 5 0,1 4-4 0,0-6-3 16,1 3 1-16,-1 3 1 0,0 0-4 0,0 0 4 16,8 0 0-16,-8 0-3 0,11 7 0 0,-2-2 2 15,-1 1-1-15,3 1 3 0,0 1 0 0,2 4-4 16,3-3 1-16,-2 1 6 0,4 0-8 0,-4 0-7 16,4-2-9-16,1 3-21 0,1-6-36 0,-4 5-20 15,-4-6-33-15,4 2-29 0,1 0-34 0,2-5-70 16,-2 0-51-16,-3-2-189 0,-3 0-543 0,3-4 240 15</inkml:trace>
  <inkml:trace contextRef="#ctx0" brushRef="#br1" timeOffset="37310.5453">3793 13568 267 0,'-37'-6'259'0,"-12"-5"-12"16,13 7-15-16,-3 4-7 0,-12 0-17 0,15 4-2 16,-2-1-20-16,1 5-12 0,4 2-11 0,-2 2-6 15,3 4-14-15,-1 1-9 0,1 4-1 0,-1 1-13 16,6 2 0-16,-6 13-20 0,0 6-9 0,1-2-11 16,4 1-2-16,5 4-8 0,0-1-3 0,2 4-7 15,2 2-7-15,5 0 6 0,4 2-7 0,3 0-8 16,2-1 5-16,4 0-5 0,5-1-7 0,1 1 0 15,4 0-9-15,5-1-1 0,8-1 1 0,1-1-14 16,4-6 12-16,2 3-10 0,0-3-1 0,8-4-7 16,4-5-3-16,4-2 3 0,1-1 0 0,3-3-1 15,3-2-14-15,-1-5-3 0,2-3-9 0,-1-7 5 16,1 1-9-16,5-7-8 0,1-3-13 0,-8-3 3 16,4-5 8-16,-4-3 0 0,2 0 0 0,-15-2 8 15,12-6 9-15,-2-4-5 0,-7-4 13 0,4-1 9 16,-13 4-1-16,7-7 5 0,2-4 4 0,-8-1 6 15,2 0 3-15,-6-5 2 0,2-4 11 0,-3-3 2 16,-4 1 6-16,-7 0-3 0,-1-5 14 0,0 1-8 16,-7-5-7-16,2 1-10 0,-7-5-1 0,-1 5-4 15,-6-5 3-15,-6 4 3 0,-2-1-3 0,-6 1 1 16,-2 3 17-16,-7 1 2 0,-3 4 8 0,-2 7 4 16,-7-2 1-16,1 7-10 0,-9 3 0 0,1 0 5 15,-6 4-10-15,-5 7-5 0,-2-4-5 0,-2 6-2 16,2 2-7-16,-5 3 7 0,3 2-6 0,-4 6-16 15,3 1 12-15,-2 3 2 0,8 2-2 0,3 6-1 16,-2-3-7-16,3 4 1 0,13-1-4 0,4 3 2 16,2-2-11-16,-4 2 0 0,1 3-11 0,9-1-16 15,2 1-26-15,1 0-31 0,0 4-31 0,11-5-27 16,-3-1-20-16,4 3-32 0,2 1-35 0,0-1-41 0,4 1-76 16,0-5-205-16,3 1-596 0,2-2 265 15</inkml:trace>
  <inkml:trace contextRef="#ctx0" brushRef="#br1" timeOffset="38932.5369">6591 9682 58 0,'-4'-2'246'16,"-1"-2"-10"-16,-1 0-28 0,4 2-19 0,-2-1-9 15,2 1 5-15,2 2-11 0,-4-6-8 0,2 3-15 0,2 3-12 16,3-5-14-16,-3 5-13 0,5-5-8 0,0 3-13 16,3 1-6-16,0-1-10 0,2 0-6 15,4 2-6-15,-1-2-17 0,8 2-3 0,1-1-4 16,10 1-3-16,1 0-5 0,2 0-2 0,2 0-7 0,13 1 4 16,3 3-4-16,1-2-5 0,1-2 3 15,1 5-5-15,3-2-3 0,-3-1-1 0,3 1 4 16,0 0-5-16,1 3-2 0,-2-3-9 0,2 2-1 0,-2 0 0 15,5 0-5-15,-3 2-2 0,4 0-4 0,-2 0-8 16,1-2-6-16,-4 1 6 0,2 1 2 0,-2-1-3 16,-4 1 2-16,-5 1 1 0,-15-4 1 0,2 2 7 15,-6-4-4-15,2 3 1 0,-5-3 7 0,-7 2-2 16,-1-1 6-16,-2-3 2 0,-6 3 2 0,-1-3 1 16,-1 0 2-16,-2 0 10 0,-3 2 1 0,0-2 1 15,-5 0 1-15,8 0-4 0,-8 0-2 0,0 0 1 16,5-2 0-16,-5 2-1 0,0 0 5 0,0 0-10 15,0 0-1-15,-10-6 2 0,10 6-1 0,-8-1-1 16,3-2-2-16,5 3 0 0,-9-2-1 0,2 2-2 16,1-3 1-16,6 3-4 0,-10 0-3 0,10 0-6 15,-8-2-12-15,8 2-13 0,-6-1-19 0,6 1-24 16,-6 0-24-16,6 0-29 0,0 0-26 0,-8-1-43 16,8 1-159-16,-6-1-391 0,6 1 174 0</inkml:trace>
  <inkml:trace contextRef="#ctx0" brushRef="#br1" timeOffset="40420.1106">8217 9745 156 0,'0'0'187'0,"0"0"-8"0,0 0 2 0,0 0-5 15,0 0-8-15,12-6-13 0,-12 6-11 0,6-2-8 16,-6 2-13-16,4-2-6 0,-4 2-10 0,10 0 1 0,-2 0-4 16,-3 1-8-16,4 0-1 0,5-1-12 15,4 3-11-15,-2 0-7 0,5-2-4 0,8 5-6 16,-1-4-5-16,4-1-2 0,0 0 1 0,4 2-11 15,4 0 4-15,13-1-8 0,5 3-4 0,-2 0-7 16,5 0-3-16,-2 1-2 0,4 2-3 0,-1-1-8 0,6-2-3 16,-4 3-5-16,26 4-3 0,-32-7-3 15,1 4 1-15,1-2-11 0,-2 1 1 0,0-1-5 0,0 2 5 16,-7-4 1-16,-10-2 0 0,-3-1-1 0,-2 2 1 16,1 0 5-16,-5-2 0 0,-5-2 6 0,2 2-2 15,-10-2 7-15,-7 3 6 0,1-3 8 0,-4 0 9 16,-2 0-1-16,2 0 6 0,-2-3 1 0,-1 3 0 15,0 0 0-15,-6 0-2 0,8 0 0 0,-8 0-5 16,9 0 0-16,-9 0-7 0,5 0-1 0,-5 0 0 16,10 0-1-16,-6 3-2 0,5-3-3 0,-4 0-3 15,3 2 0-15,-3 0-1 0,0-1-2 0,0 0 0 16,3 3-2-16,-4-3-5 0,-4-1-3 0,6 0-1 16,-2 2-4-16,-4-2-3 0,0 0-6 0,8 1-1 15,-8-1-4-15,2 3 1 0,-2-3 4 0,0 0 0 16,0 0 2-16,0 0 3 0,9 0 3 0,-9 0 0 15,3 2 2-15,-3-2 4 0,7 2-2 0,0-2 0 16,2 0 4-16,0 1 0 0,2 1 0 0,2-2-1 16,1 0 3-16,0-3-2 0,0 3 1 0,0 1 0 15,4-1 1-15,1 2 4 0,-1 0-6 0,0 0 1 16,1-2-1-16,0 0-2 0,2 0 1 0,0 1 2 16,0-1 2-16,1 2 2 0,-2-2-3 0,3 0 1 0,-5 3 1 15,5-2 1-15,-4-1-4 0,3 1 9 0,6 4-3 16,1-6 3-16,0 4-1 0,1-3-1 0,1 3 0 15,-3-1 3-15,4 5-1 0,0-5-4 0,1 2 0 16,-2 0-3-16,-2-3 3 0,2 2 0 0,-2-2-1 16,-7 1-1-16,1 1 3 0,-4-3-2 0,-1 2-3 15,-5 0 7-15,1-1-5 0,-3 1 3 0,3 0-3 16,-1-1 0-16,-4-1 1 0,2 3 1 0,-1-4 0 16,-3 1-2-16,2 0 4 0,-4 1-2 0,-1 0 2 15,-4-1 0-15,12-1-1 0,-12 1 0 0,6 0-1 16,-1-3 1-16,-5 3 5 0,9-1-7 0,-9 1-3 15,9 1 3-15,-4-2-2 0,0 0 7 0,-5 1-2 16,9 0-2-16,-9 0 3 0,8 0-3 0,-8 0 2 16,6-1 1-16,-6 1-10 0,0 0-10 0,0 0-23 15,4-3-29-15,-4 3-25 0,0 0-40 0,0 0-37 16,-4-7-50-16,0 1-136 0,3 3-386 0,1 3 172 16</inkml:trace>
  <inkml:trace contextRef="#ctx0" brushRef="#br1" timeOffset="40722.6646">11501 9826 2339 0,'0'-5'12'0,"0"5"18"0,-2-8-3 0,-1 3 36 16,3 0 32-16,0 2 14 0,0 3-4 0,-1-5-11 15,1 5-10-15,0-6-10 0,0 6-8 0,0 0-8 16,0 0-4-16,0 0-7 0,0 0 10 0,0 0 2 16,0 0-4-16,-3 17-3 0,2-8-4 0,-3 1-8 15,3 0-6-15,-3-1 2 0,0 3 0 0,0 0-3 16,-1 3-4-16,0 4-4 0,1-6 2 0,-5 1-5 16,4-2-2-16,0 1-9 0,1-2-12 0,-1 0-28 15,3-2-33-15,-3 0-38 0,2-2-34 0,3-1-37 16,-4 1-40-16,6-4-39 0,0 2-231 0,3-1-521 15,1-4 232-15</inkml:trace>
  <inkml:trace contextRef="#ctx0" brushRef="#br1" timeOffset="41064.5144">11694 9811 25 0,'-1'-3'290'0,"1"3"-2"0,-8-2-19 16,8 2-18-16,-10 2-23 0,0 3-11 0,0-1-9 15,3 0-16-15,-3 3-20 0,0 3-15 0,2 1-19 0,-2 1-8 16,1 3-12-16,0 2-7 0,4 0-16 0,-3 0-6 16,6 0-9-16,-1 4-5 0,2-3-9 15,1 0-8-15,2 2-9 0,2-2-10 0,1-7-10 16,3 5-4-16,0-1-12 0,2-1-2 0,-1-3-2 0,0 0-2 16,-1-3 0-16,4 0-3 0,1-3-9 0,-4-1 4 15,1-2 1-15,0-2 1 0,-2 0 1 0,2 0 4 16,-1-1 7-16,0-3 10 0,-1 3 16 0,-3-2 6 15,0-2 2-15,-5 0-7 0,0-2 10 0,0 1-1 16,-1 0-8-16,-4 0-3 0,-3-1 1 0,3 0 0 16,-3 0 6-16,-6 2-16 0,4 0-7 0,-3 1-2 15,3 0-6-15,-2 3-15 0,2 1-20 0,4 0-17 16,-6-3-27-16,7 3-23 0,-1 3-34 0,1-1-38 16,0 1-41-16,5-3-48 0,0 0-269 0,0 0-559 15,0 0 248-15</inkml:trace>
  <inkml:trace contextRef="#ctx0" brushRef="#br1" timeOffset="41494.4586">11657 9586 221 0,'-32'-13'294'0,"0"4"-10"0,-4 0-14 16,1 3-10-16,-2 4-19 0,-3-1-7 0,4 6-3 15,0-1-20-15,2 6-11 0,0 1-17 0,0 6-11 0,6 3-8 16,2 2-9-16,0 5-9 0,4 3-15 16,0 1-17-16,3 1-4 0,-3 17 1 0,2-2-27 0,7 6-6 15,-1-3-7-15,5 5-16 0,0-2-9 0,8-1-10 16,-2 1-30-16,6-4-8 0,-2 1-14 0,4-2-14 16,8 0-5-16,1-13-6 0,9 9-7 0,-2-13 10 15,15 7-6-15,4-2 0 0,1-8 5 0,-6-7 1 16,17 4 7-16,-1-7-1 0,3 0 2 0,-3-7 3 15,5-1 6-15,0-7 2 0,1 2 5 0,-2-10 3 16,-3-1 4-16,-1-1 0 0,0-6 16 0,-15 3 8 16,10-10 10-16,-14 4 21 0,1-5 2 0,5-10 9 15,-4-2-2-15,-8-7 10 0,-4 0 4 0,0-4 18 16,-9-2 13-16,-3 2-7 0,-5-3-5 0,-2-4-5 16,-7 4 2-16,-5 1-8 0,-5 3-4 0,0 12-11 15,-8-11-6-15,-3 4-4 0,0 11-19 0,2 2-14 16,-14-5-28-16,7 9-33 0,-2 1-31 0,-12-4-30 0,-4 6-38 15,-1 5-42-15,-6 1-52 0,0-1-70 16,-5 7-330-16,3 1-686 0,-2 2 303 0</inkml:trace>
  <inkml:trace contextRef="#ctx0" brushRef="#br1" timeOffset="42424.3897">6409 9839 224 0,'-4'-4'254'0,"3"1"-12"0,0-4-22 0,1 3-10 15,-2 0-6-15,2-2-14 0,0 1-3 0,2 2-11 16,-1 0-17-16,-1 3-18 0,1-4-14 0,-1 4-15 16,0 0-6-16,0 0 7 0,0 0-3 0,0 0-11 15,7 10-10-15,-6-3 3 0,0 1-11 0,3 4-6 16,-4 5-2-16,8 7-12 0,-6-5-2 0,2 10-8 16,0 3-4-16,1 1-3 0,-1 1-5 0,-3 2-3 0,8 11 0 15,-8-11-5-15,3 10-8 0,0 0 4 0,-4 1-2 16,0-12-3-16,-3 11-4 0,6-11-2 0,-3 12 2 15,0-13-4-15,0 0-3 0,0 13 2 16,1 1-3-16,3-13-1 0,-1-3 1 0,-1 6 0 0,6-4 1 16,-2-2-5-16,2 2 2 0,-4 0 0 0,1-3-5 15,-1 0 0-15,1-2 5 0,-4-4-5 0,3 1 1 16,-1-7 4-16,-2 1-3 0,0-1 2 0,-1-1-10 16,3-2 9-16,-3-4-3 0,0 0-6 0,0 0 1 15,0-1 5-15,0-1-5 0,1-1 3 16,-1-2 2-16,0-1 1 0,3-1-8 0,-3-2 8 0,0 3 0 15,0-6-1-15,0 7-2 0,1-6 12 0,-1-1-9 16,0 0-4-16,0 0 0 0,-4 4-14 0,4-4-10 16,0 0-18-16,0 0-9 0,0 0-16 0,0 0-12 15,-4-10-16-15,4 10-20 0,-2-4-27 0,2 4-32 16,0 0-37-16,-3-4-37 0,3 4-213 0,0 0-498 16,0 0 221-16</inkml:trace>
  <inkml:trace contextRef="#ctx0" brushRef="#br1" timeOffset="43084.553">6495 11379 346 0,'0'0'328'0,"2"-7"-17"0,-2 4-35 0,0 3-27 15,0 0-26-15,0 0-16 0,0 0-23 0,0 0-9 16,0 0-19-16,0 0-15 0,-5 16-15 0,4-8-14 16,-2 1-12-16,2 2-8 0,-3-2-9 0,3 3-6 15,-4 0-6-15,1 4-8 0,0-4-6 0,-1 3-8 16,1 3-5-16,0-8-3 0,3 4-7 0,-4-2-3 0,3 0 3 16,0 0-8-16,1-2-5 0,1 2 2 15,1-7-12-15,-1 4-11 0,4-3-3 0,-2 0 2 16,1 0-6-16,2-3-2 0,-1 2 6 0,1-1-5 0,3-2-1 15,-1 0-2-15,1 0 2 0,1-2 1 0,0-2-2 16,4 1 2-16,-4-2 2 0,2 2 0 0,-2-3 4 16,1 0-2-16,2 2 1 0,-2-2 3 15,-3 1-3-15,-2 1-1 0,0-3 2 0,1 3 8 0,-2 1-2 16,1-1 9-16,-2 0 0 0,-1-1 7 0,-2 3 1 16,5-2 6-16,-5 2-4 0,0 0 3 0,0 0-4 15,0 0-1-15,4-2-4 0,-4 2 0 0,0 0 0 16,0 0 6-16,-4 11-5 0,3-7-1 0,-5 2-1 15,3 1 5-15,-1 3 1 0,2-1-1 0,-2 3-7 16,-2-1 4-16,2 1-2 0,-3 2-2 0,3-1-3 16,1-1 0-16,-3 4 0 0,4-3 2 0,-2-1-4 15,0 0-6-15,0 0 6 0,2-2-11 0,1 0 0 16,-1 0-19-16,1-1-9 0,2-3-15 0,-2 2-19 16,2-4-23-16,-2 0-29 0,2 2-20 0,1-2-30 15,-1-1-33-15,-1-3-32 0,13-2-56 0,-13 2-164 16,10-6-488-16,-2-2 216 0</inkml:trace>
  <inkml:trace contextRef="#ctx0" brushRef="#br1" timeOffset="43420.4886">6799 11577 79 0,'-9'2'275'0,"9"-2"-8"0,-13 5-13 0,8-3-17 16,-1 1-18-16,-1 0-17 0,0-1-13 15,2 2-19-15,-2 1-15 0,3-1-15 0,2 2-13 0,-2-1-14 16,1-1-11-16,3 0-10 0,-1 0-10 0,2 1-4 16,2 0-13-16,-2-1-4 0,4-1-11 0,-1 3-2 15,0-2-1-15,1 1-8 0,4-3-6 0,0 3-3 16,1-1-1-16,2 2-4 0,-2-4-2 0,-1 2-5 16,1-1 2-16,-1 1 0 0,0 0 2 0,1 1 1 15,-2-1 4-15,-2 1 2 0,1-1 9 0,-1 1-1 16,0 2 2-16,-2-2 4 0,1 3 10 0,-1 0-6 15,0-2-2-15,-4-1-6 0,0 2 3 0,0 3-13 16,-3-3 1-16,2 0 1 0,-3 1-6 0,3-1-5 16,-3 1-10-16,-1-2-14 0,0-3-21 0,1 2-24 15,-4 2-29-15,3-4-38 0,-2-1-30 0,-3 1-40 16,3-3-50-16,-1 0-277 0,-3-1-556 0,1-1 246 16</inkml:trace>
  <inkml:trace contextRef="#ctx0" brushRef="#br1" timeOffset="43568.6452">6736 11576 62 0,'8'-7'241'0,"7"-2"-31"0,1 4-20 16,3-3-20-16,0 0-25 0,1 2-27 0,-1-1-49 16,2-1-54-16,3-1-61 0,-6 5-150 15,-6 0-212-15,-1-4 94 0</inkml:trace>
  <inkml:trace contextRef="#ctx0" brushRef="#br1" timeOffset="44058.6982">6644 11153 208 0,'-34'-2'279'0,"-1"2"-14"0,0 4-12 16,-4-1-22-16,6 3-9 0,-3 2-16 0,4 2-19 15,-1 5-14-15,1-1-15 0,0 1-10 0,5 5-13 16,0-2-4-16,3 7-7 0,1-1-3 0,5 3-4 16,0 4-11-16,-3 11-9 0,8-7 2 0,2 10 2 15,1 0-8-15,8 3-8 0,-2 1-7 0,8 1 1 16,2 0-7-16,4-2-5 0,6 0-4 0,3 1-6 16,5-4-5-16,6-1-10 0,4 0 4 0,3-4-8 15,3-1-6-15,3-5-1 0,7 4 13 0,-3-4-22 16,6-2 1-16,-2-4-6 0,1-4-3 0,3-1-14 15,0-6-10-15,-2-2-10 0,0-4-1 0,-2-1-8 16,-11-8 4-16,11-6 5 0,-13 1 2 0,-2-4 3 0,4-4 4 16,-3-2-3-16,-4-4 4 0,13-8 3 15,-4-3-1-15,-12 6 2 0,8-12 3 0,-11 6 3 16,5-14 6-16,-3 2 16 0,-5-4-13 0,-1-2 2 16,-3-3 5-16,-7-1 1 0,-5-4-1 0,-3 2 12 0,-3 0-6 15,-6-3-2-15,-1 0 10 0,-9 5 1 0,-6 2 3 16,-4 4 0-16,-4 8 2 0,3 7-2 0,-14-3-6 15,-5 6 4-15,0 2 1 0,-7 7-9 0,1 2-1 16,-4 5-6-16,1 2 4 0,0 3 1 0,14 2-2 16,-14 5-4-16,15-4-2 0,2 5-12 0,-1-2-22 15,3 3-2-15,3 0-29 0,3-1-21 0,5 1-28 16,1-2-38-16,5 0-40 0,4 0-49 0,1-1-61 16,1 1-316-16,3-2-654 0,3 1 289 0</inkml:trace>
  <inkml:trace contextRef="#ctx0" brushRef="#br1" timeOffset="44736.4833">6606 9997 121 0,'-8'-3'255'0,"8"3"-11"0,-1-4-20 16,1 4-21-16,0 0-17 0,0 0-7 0,0 0 0 15,0 0-8-15,27 7-6 0,-12 0-4 0,3 0-4 0,6 8 2 16,3 3-13-16,1 0 9 0,3 1-28 0,0 4 0 15,12 8-12-15,3 1-5 0,-1-1-6 16,5 6-16-16,-1-1-4 0,20 16-8 0,-19-15-6 16,22 14-5-16,-20-13 3 0,21 15-17 0,-3 1-3 0,0-4-8 15,-22-13-7-15,22 19-2 0,-24-17 0 0,4 2-9 16,-4-2 1-16,1-2-6 0,-3 1-6 0,-7-3-1 16,-2 0-2-16,-11-9 8 0,-1 0-11 0,-3 1 1 15,-2-2 0-15,1-2-1 0,-2 0 7 0,-7-6-10 16,1-2 0-16,-1 2 0 0,-3-4 6 0,1-2-3 15,-3-1 1-15,0-5-7 0,0 4 5 0,-3-5-1 16,1-1 8-16,0 2-7 0,-2-1 5 0,-1 0-1 16,1-1 7-16,-1-3 8 0,3 2-7 0,-3-2 4 15,1 5 9-15,-1-5-4 0,1 3-14 0,-1-3 2 16,0 0 3-16,0 0-12 0,0 0 3 0,0 0 6 16,0 0-10-16,0 0 7 0,4 3-14 0,-4-3-7 15,0 0-7-15,0 0-19 0,0 0-14 0,0 0-19 16,0 0-19-16,0 0-23 0,0 0-31 0,0 0-38 0,0 0-41 15,-13-7-54-15,13 7-252 0,0 0-572 16,-14 0 253-16</inkml:trace>
  <inkml:trace contextRef="#ctx0" brushRef="#br1" timeOffset="45410.367">7934 11415 111 0,'-2'-5'298'0,"1"2"-10"0,1 3-6 16,1-5-28-16,-1 5-20 0,7-4-15 0,0 2-21 15,4 2-5-15,-2 0-24 0,2 0-13 0,-1 5-16 16,3-1-16-16,-3 1-10 0,3 3-8 0,-3 0-16 15,2 5-6-15,-5-4-10 0,1 3-7 0,-4 2-6 16,0 2-6-16,-3-4-7 0,2 0-4 0,-6 0-4 16,2 5-6-16,-3-2-7 0,-5-1-7 0,0 0-2 15,0-6-9-15,-5 4-3 0,1 0-9 0,-2-5-4 16,-2 1 2-16,-1-1-4 0,3-1 2 0,-2 0 0 0,-1-5 0 16,1-1 1-16,4 1 2 0,-2-1 2 15,3-1 1-15,1-1 1 0,2-2 0 0,2 1 3 16,1 1 3-16,-3 0-2 0,5-2 5 0,0 1 2 15,3-2-2-15,1 1 0 0,-1-1-4 0,1 5 11 0,1-4-5 16,0 0-4-16,3 1 0 0,-1 0 0 0,-3 3 5 16,5-2-7-16,-5 2 0 0,6-2-1 15,-6 2 1-15,9 0-2 0,-9 0 6 0,8 2-3 0,-3 1-1 16,2-1 6-16,-1 3-6 0,0-3-2 0,0 2 6 16,4 1-2-16,1-3-5 0,-2 4 5 0,0-2-2 15,2 0 0-15,-1 0 0 0,3 2-2 0,0-2-4 16,-3 2 6-16,3-2-1 0,0 1 0 0,-2 1-1 15,-2 0 1-15,-1-2 3 0,1 3 3 0,1-1-4 16,-1 1 5-16,-3 1-2 0,0-3 2 0,-2-1-3 16,0 3-1-16,-1-2-1 0,-3 0 1 0,4 0-1 15,-5 2 4-15,-2-4-6 0,2 1 4 0,-3 2-2 16,-5-2 2-16,0 1 2 0,0-2 6 0,-2 3 4 16,-2-2-4-16,0 0-4 0,-1-1 2 0,-3 4 0 15,-1-2-6-15,6-2 4 0,0 1-4 0,-1 0 7 16,1-2-5-16,0 0-3 0,3-1-2 0,0 0 3 15,3 2 0-15,2-3-5 0,4 0-9 0,-9 1-7 16,9-1-5-16,0 0-4 0,-10-3-22 0,10 3-8 0,0 0-21 16,-4-3-25-16,4 3-30 0,-3-2-23 0,3 2-24 15,0 0-28-15,3-6-26 0,1 3-245 16,2-2-513-16,-2 3 227 0</inkml:trace>
  <inkml:trace contextRef="#ctx0" brushRef="#br1" timeOffset="45908.4649">8294 11560 233 0,'3'-2'287'15,"-3"2"-22"-15,10 0-19 0,-10 0-16 0,7 0-18 16,-7 0-11-16,12 4-16 0,-8-3-23 0,3 0-15 15,1 3-12-15,1 0-18 0,1-1-10 0,-2 3-9 16,0-1-12-16,-1 1-17 0,-2-1-13 0,2 2-9 16,-5-3-8-16,2 3-2 0,0-3-5 0,-4 2-5 15,-4 1-2-15,1-2-2 0,-2 4-3 0,-1-2-11 16,-2 2-4-16,-1-3-4 0,-1-1 0 0,0 2 1 16,1-2-2-16,-1 2-4 0,-2-3-8 0,3 1-6 15,3-3-5-15,-2 0 0 0,2 1 0 0,1-1 5 16,1 0 2-16,4-2-5 0,0 0 0 0,-7 1-2 0,7-1 4 15,0 0 0-15,0 0 4 0,0 0 4 0,13 2 1 16,-13-2 1-16,17 2 2 0,-7-2 5 0,1 1 0 16,0 0 11-16,-1 2 8 0,0 0 1 0,-1-1-4 15,0 2 8-15,-2 0 11 0,4 1 3 0,-6 1 3 16,3-1-3-16,-3 3 2 0,-5 1 1 0,1-4 0 16,-1 2 3-16,-1 2 0 0,1-2-5 0,-3 0 5 15,2 0-4-15,-3 1 1 0,0-3 3 0,1 1 2 16,0 1-5-16,-4-2-3 0,0 1-4 0,-1 2-4 15,-1-5-2-15,-3 4-8 0,0-3-5 0,0 3-9 16,-1-3-17-16,-4 2-19 0,3-1-18 0,0-3-9 16,1 2-34-16,-2-3-10 0,1 2-30 0,2-1-15 15,1-2-33-15,-1-2-48 0,3-1-210 0,-1 2-474 16,5-3 210-16</inkml:trace>
  <inkml:trace contextRef="#ctx0" brushRef="#br1" timeOffset="46518.795">8132 11155 64 0,'-34'-2'244'0,"1"0"-15"15,-1-2-1-15,-5 4-14 0,4 1-8 16,0 4-9-16,1-1-10 0,-1 0-11 0,3 3-10 0,0 0-3 16,0 3-7-16,4 2-7 0,1 1-9 0,2 2-2 15,2 0-16-15,0 2-10 0,5 6-3 0,0 0-7 16,5 0-11-16,-2 1-13 0,2 5-7 0,-1 0-4 16,5 2-9-16,3 1-6 0,0-1-6 0,1 2 1 15,2 1-3-15,1 0-12 0,4 2 8 0,-1 0-12 16,5 11-3-16,-2-12 1 0,5 11-3 0,1-11 0 15,7 9-5-15,-4-11-4 0,3-1 4 0,2 0-2 16,3-3-3-16,3 2 3 0,10 3-4 0,2-2-1 16,5 0-7-16,-12-14 7 0,5 2 1 0,10 2-9 15,-9-6-6-15,13-1-7 0,-9-6-4 0,-2 1-3 16,2-7-6-16,13 0-6 0,0-3 0 0,4-2 10 16,-4-4 8-16,1-3-9 0,-1 1 6 0,1-6 2 15,-6-2-4-15,2-2 2 0,-4-4 2 0,-10 5 4 16,10-8 8-16,-1-5 6 0,-3 2 0 0,-2-5 1 15,-6-3 5-15,5-2 1 0,-7 1 13 0,1-5-4 0,-8 4 1 16,-2-5-1-16,-8 11 1 0,0-13 2 16,-5 10-4-16,-3-14 6 0,-6 3 6 0,-2 9-6 15,-8-13 1-15,-3 18 1 0,-8-14-3 0,-8 3 3 16,-3 2-5-16,-5 4 1 0,-6 3-6 0,-2 4 1 0,-2 4 0 16,-1 0-4-16,-3 7-4 0,2 2-5 0,0 3 3 15,9 5-3-15,-11 0-6 0,11 5-1 0,-9-1-10 16,9 5-2-16,2 2-10 0,-2 3-4 0,6 1-1 15,-1-2-14-15,6 5-7 0,-1 0-11 0,3 4-17 16,7-5-17-16,2 4-24 0,-1-2-31 0,5 4-28 16,0 0-36-16,2 0-42 0,3-1-246 0,0-3-541 15,3 5 240-15</inkml:trace>
  <inkml:trace contextRef="#ctx0" brushRef="#br1" timeOffset="47013.0136">8049 12420 233 0,'0'0'338'0,"0"0"-27"0,0 0-14 0,0 0 7 15,0 0-16-15,-3 10-15 0,3-2 1 0,0 4-5 16,0 0-24-16,0 6-12 0,3 8-28 0,-3 3-12 16,0 0-16-16,-3 0-16 0,3 3-15 0,-1 1-13 15,-2-2-16-15,1-1-12 0,-2-1-12 0,0-1-12 16,-1 1-12-16,1-1-14 0,0-2-19 0,2-1-41 15,-5 0-28-15,3-7-20 0,3 1-21 0,-3-2-27 16,-1 0-27-16,1 0-34 0,3 0-31 0,-4-2-36 16,2-3-60-16,0 0-273 0,1 0-609 0,1-2 271 0</inkml:trace>
  <inkml:trace contextRef="#ctx0" brushRef="#br1" timeOffset="47538.4436">7843 13186 3118 0,'-8'1'146'16,"8"-1"-56"-16,-8-3-39 0,8 3-35 0,-6-3-14 16,6 3 4-16,0 0 2 0,0 0 4 0,0 0 2 15,14-3 4-15,-3 4 14 0,2 1-4 0,6 0-4 16,2 2 3-16,8 2 0 0,-2-1-6 0,0 2-4 15,-5-2 2-15,-3 1-4 0,0 0-9 0,-7 1-6 16,-1-2-13-16,-2 3-9 0,-1 1 2 0,-2 0 7 16,-2-3-4-16,-3 5-3 0,-1-5 1 0,-2 3 0 15,-5-1-2-15,0 1 4 0,-1-1 1 0,0 1 1 16,-3-4 4-16,-2 2-5 0,3-4 4 0,0 2 3 16,-2-2-13-16,2-1 3 0,1 2 0 0,1-1 5 15,3-1-2-15,-2-1 4 0,4 1 5 0,-1 0-5 16,4-2 6-16,-5 1-4 0,5-1 4 0,0 0-4 15,0 0 3-15,0 0 0 0,0 0 2 0,0 0 3 0,19-1-3 16,-10 2-1-16,-1-2 2 0,3 1 8 16,1 1-1-16,-2 0 4 0,0 3 5 0,-1-3 5 0,3 4-3 15,-2 0 6-15,-1 0 0 0,-4 0 2 0,3 2 5 16,-1 0 5-16,-2 3-2 0,-1-5 2 0,0 4-4 16,-3-2 6-16,-1 3-1 0,0-2 4 0,-1-1 0 15,-3 3-3-15,3-5 0 0,-3 1-5 0,-5 1 4 16,2-1-3-16,-2 3-6 0,-8-3 3 0,4 0-6 15,-2 2-3-15,2-3-6 0,-6-1 5 0,6 1-17 16,-3 0-16-16,4-2-4 0,-1-1-19 0,-1-1-15 16,4-1-9-16,0 0-31 0,3 0-26 0,0-3-22 15,0 2-22-15,2-3-31 0,0 1-24 0,4-2-250 16,1 0-507-16,0-1 225 0</inkml:trace>
  <inkml:trace contextRef="#ctx0" brushRef="#br1" timeOffset="47871.4395">8235 13314 58 0,'-5'2'201'0,"-3"3"-10"16,3-3-22-16,0 3-4 0,-4-2-18 0,4 2-11 15,1-1-9-15,3 2-23 0,-3-2-1 0,1 4-12 16,3-3-11-16,0 2-6 0,4-2-12 0,0 0-6 0,0 2 1 15,5 0-3-15,0-2-6 0,-4 0 3 16,4 1 4-16,0 0 0 0,1-1 8 0,-1 1 3 16,0 0 6-16,1-2 13 0,-2 3 0 0,4-1 4 0,-2 1-4 15,-4 0 2-15,-1 1 4 0,2-3-1 0,-3 2 6 16,-2 0-1-16,3 1-1 0,-1 1 1 0,0 0-8 16,-3-1-6-16,3 0-12 0,-3-2 1 15,0 4-9-15,-1-1-12 0,-1-1-1 0,1-3-20 0,0 3-5 16,-2-4-31-16,-1 2-30 0,-1-1-30 0,-2 1-44 15,-4 0-64-15,-2-3-48 0,2 0-86 0,-3-3-167 16,0 0-515-16,-2-1 228 0</inkml:trace>
  <inkml:trace contextRef="#ctx0" brushRef="#br1" timeOffset="48019.4578">8373 13372 106 0,'23'-5'122'0,"-4"-1"-21"0,8-1-29 16,0-3-34-16,-8 5-23 0,-1-2-91 0,-3 1-82 15,-3-1 37-15</inkml:trace>
  <inkml:trace contextRef="#ctx0" brushRef="#br1" timeOffset="48556.302">8078 12827 197 0,'-55'1'251'0,"2"3"-5"0,14-1 0 15,-14 5-10-15,13-3-12 0,-10 4-19 16,9 0-11-16,5 3 6 0,0 3-24 0,2 0-14 0,4 7-7 16,0-1-8-16,-6 15-13 0,9 3-4 0,0 5-8 15,4-3-11-15,14-7 13 0,-1 14-25 0,4-2-12 16,2 3-7-16,7 1-4 0,6-4-10 0,2 3-4 16,4 0-7-16,7-4-12 0,1 1 9 0,5 0-13 15,-1 1-4-15,4-1-1 0,2-3-6 0,3 3-3 16,1-5-12-16,6 0 10 0,-2-7-12 0,0 1-5 15,1 0-3-15,2-6-4 0,1 2-6 0,3-9 3 16,-1 3-11-16,2-4 5 0,3-7-7 0,2 1-1 16,-3-5-3-16,7-6-2 0,-1 0 0 0,2-8 1 15,-3 0 2-15,0-6-2 0,-1-5-4 0,-5-3 8 16,0-4 18-16,1 0-10 0,-4-6 2 0,0-5 5 16,-8-4 2-16,-3-6 9 0,-2-5 8 0,-1-5-11 15,17-17-5-15,-27 16 11 0,9-25-1 0,-13 20 3 16,-6-25 2-16,-1 27 13 0,-9-22-3 0,-4 25 1 0,-7 2-2 15,-4 1-8-15,-10 2 1 0,-6 4 5 16,-7 6-6-16,-4 3-1 0,-10 6-16 0,-4 3-8 16,-8 1-10-16,-25 3-9 0,27 6-15 0,-8 4-16 15,2 1-18-15,4 2-8 0,-2 4-18 0,6 3-23 0,7 0-24 16,15 3-30-16,6 0-39 0,11 0-60 0,0 0-175 16,9 1-490-16,4 1 217 0</inkml:trace>
  <inkml:trace contextRef="#ctx0" brushRef="#br1" timeOffset="49558.6029">11959 11006 213 0,'1'-3'279'0,"-1"3"-24"0,0-6-12 0,0 6-23 16,0 0-23-16,0 0 4 0,0 0-5 0,0 0 6 15,-4 16-6-15,2-1-3 0,-1 3-14 0,-2 11-10 16,1-1-12-16,-1 5-7 0,1 3-9 0,-1 10 6 16,1-9-24-16,0 0-14 0,-2 11 1 0,1-12-9 15,1 13-3-15,-1-1-6 0,1-4-3 0,-4 3-13 16,2-13 1-16,1 12-13 0,2-11 0 0,-2-2-6 0,0 2-8 15,1-2 2-15,-1-3-13 0,0 1-3 16,-3 0-3-16,5-5 0 0,-1 0-9 0,0-7 0 16,-1-2-5-16,-1-1-7 0,2 1-11 0,0-5-18 0,1-3-12 15,-1-1-23-15,3-3-22 0,-3 0-22 0,2-1-14 16,0 1-30-16,1-3-47 0,1-2-54 0,-6 1-64 16,6-1-274-16,0 0-626 0,0 0 276 15</inkml:trace>
  <inkml:trace contextRef="#ctx0" brushRef="#br1" timeOffset="49978.4183">11504 12209 105 0,'0'0'349'16,"0"0"-33"-16,0 0-33 0,0 0-19 0,14-1-17 15,-4 3-12-15,0 2-13 0,6 4-19 0,-1 0-9 16,4 0-11-16,-1 1-17 0,1 1-18 0,-5-1-18 16,4 1-14-16,-5 3-11 0,-3-3-10 0,-5-1-5 15,-1 4-13-15,-3-5-3 0,-1 2 0 0,-1-1-18 16,0 2-7-16,-7-2-20 0,-2 0-5 0,-2-1-17 0,-2 1-14 16,-5-1-7-16,0 1-4 0,1-5-5 15,2 1 0-15,-2-1 0 0,-4-3-2 0,4-1 2 16,0 0 4-16,-1-1 2 0,5-4 3 0,0 2-3 0,1 1 10 15,2-2 5-15,4-1 9 0,1 2 3 0,-1-1 4 16,3 3 8-16,-2-3 5 0,4-1-2 0,2 5 2 16,-4-3 0-16,4 3 1 0,0-3-7 0,0 3 4 15,0 0 0-15,0 0 3 0,12 0 3 0,-12 0 10 16,12 5-10-16,-5 0 6 0,3 0 0 0,-1 0-8 16,2 3 0-16,-1-2 2 0,4 3-8 0,4-1-19 15,-2 2-17-15,3 0-28 0,-5-3-36 0,2-1-41 16,1 0-41-16,1-2-57 0,0 0-50 0,0 0-284 15,2-1-595-15,-2-3 262 0</inkml:trace>
  <inkml:trace contextRef="#ctx0" brushRef="#br1" timeOffset="50388.1231">11869 12342 232 0,'4'-3'316'0,"-4"3"-18"0,1-2-15 0,-1 2-10 16,0 0-9-16,0 0-7 0,0 0-13 0,13 11-18 15,-8-5-17-15,4 4-20 0,-1-1-23 0,2 1-15 16,-2 0-10-16,-2-1-21 0,1 3-11 0,-3-2-7 16,3 0-11-16,-4 2-14 0,-2 0-4 0,-2-2-6 0,-3-1-17 15,-2 1 2-15,-1-1-6 0,-2-1-6 16,1-1-10-16,-2 0-7 0,1-3 4 0,0 1-3 0,-1-4-5 16,1 1-4-16,1 0-2 0,3-2-6 0,5 0-2 15,-10-2-6-15,5-1-8 0,2 1 2 0,2-4-15 16,1 2 0-16,3-3-15 0,1-3 6 15,3 1-5-15,0-4 3 0,4 0-3 0,-1 3 3 0,3-5-3 16,0 1 6-16,-2 2 4 0,2-2 1 16,1 2 5-16,-5-1 13 0,3-1 11 0,-1 2 4 0,-1-1-2 15,-2 1 8-15,0 2 6 0,-3 3 11 0,-1-5 11 16,1 5 2-16,-3 0 0 0,1 0 20 0,-2 2 5 16,2 2-11-16,-3-2-5 0,0 5-10 0,-5-4-1 15,-1 2-3-15,1 0-2 0,-3 1-4 0,8 1-1 16,-17 2-7-16,4 1-14 0,2 0-11 0,-1 1-19 15,-3 1-15-15,2-1-20 0,-5 1-22 0,9 1-23 16,0-5-30-16,-1 4-23 0,1 0-40 0,1 1-40 0,4-1-43 16,-2-4-273-16,2 4-593 0,4-5 263 0</inkml:trace>
  <inkml:trace contextRef="#ctx0" brushRef="#br1" timeOffset="50854.385">11800 12029 208 0,'-36'-7'304'0,"0"6"-5"0,-2 2-16 0,3-1-10 0,-1 0-15 15,0 5-20-15,0 0-14 0,2 4-17 0,-1 1-18 16,2 4-14-16,2 1-10 0,3 2-18 0,1 2-15 15,5 1-6-15,2 6-12 0,1 4 2 0,6 0-2 16,2 1-12-16,3 2-9 0,4 2-12 0,3-2-2 16,5 1-10-16,2 2-6 0,8-2-10 0,3 14 0 15,7-4-13-15,3-3 3 0,2-1-9 0,3 0 2 16,-7-14-3-16,13 7-8 0,2-3 3 0,-1 1-1 16,-6-13-1-16,-1-1-9 0,4-3 2 0,15 2 4 15,-15-8-2-15,2 0-3 0,13-1 4 0,-13-5-3 0,1-2 1 16,14-3-1-16,-16-3-3 0,2 4-10 0,-2-7 9 15,-4-2-2-15,5-2-1 0,-4-6 4 16,11-7-10-16,-15 2-1 0,6-8 3 0,-9 5-1 16,1-14-1-16,-10 10-1 0,-4-1 6 0,-1-2-6 0,-3 1 4 15,-2 4 5-15,-7-4-1 0,-4 7 5 0,-3 1-10 16,-4 1 9-16,-3 3-1 0,-1 5 0 0,-8-2-9 16,-2-1-6-16,-3 7-18 0,-2 0-17 0,1-2-21 15,-2 5-29-15,1-1-19 0,1 4-19 0,6 1-35 16,4 3-31-16,-1 0-43 0,6-1-45 0,-1 1-51 15,3 0-222-15,4 1-594 0,0 1 262 0</inkml:trace>
  <inkml:trace contextRef="#ctx0" brushRef="#br1" timeOffset="51440.323">12199 11786 39 0,'-40'-29'271'0,"-6"6"-14"0,4-1 4 0,-6 2-10 16,-1 4-11-16,-1 0-5 0,-3 5-10 0,-4-3-12 15,0 4-20-15,3-1-5 0,-7 1-6 0,-2 6-14 0,1 1 14 16,-5 2-7-16,2 3 5 0,2 5-2 0,7 3-4 16,1 5-8-16,19 3 0 0,3 3-17 15,-7 12-20-15,5 8 4 0,8 4-13 0,0 3-5 0,11 2-13 16,1 5-11-16,3 1-6 0,5-1-9 0,5 2-5 15,2 0-8-15,6 7-5 0,6 18-5 0,0-22-4 16,15 20-2-16,-14-20-8 0,6 1-2 0,8 19-6 16,-5-20-2-16,0-5-6 0,7-1 1 0,0-2-6 15,5-1-2-15,-1-1 1 0,4 1-4 0,-2-4 2 16,4-3-5-16,-1 1-9 0,3-4-7 0,0-3-3 16,4-7-15-16,-1 3-4 0,5-6-9 0,2-5-11 15,0 1-1-15,7-9-4 0,-1-1 3 0,3-5 4 16,-1-5-6-16,5-2-2 0,-3-5 0 0,7-4-6 15,20-8 9-15,-30 5 6 0,3-10-1 0,25-8-1 16,-29 7 12-16,25-14 2 0,-27 3 1 0,17-16 4 16,-20 17 8-16,17-21-2 0,-24 13 7 0,17-17 7 15,-25 16-6-15,4-9-3 0,6-16 15 0,-15 16 7 16,-1-2-6-16,11-22 2 0,-19 22 3 0,0 0 10 0,-4-5-4 16,-2 0 6-16,-3 2 5 0,-6 1 15 15,-7-4-10-15,-8 11 7 0,-4-3-4 0,-4 5-3 16,-8-2 7-16,-8 7-2 0,-7-1-3 0,-7 0-10 0,0 5-7 15,-10 1 2-15,3 1 1 0,-26-6-15 0,19 17-9 16,-1 4-11-16,-3 0 9 0,-21-7-15 0,28 14 0 16,-1 2-1-16,-1 5 8 0,4 1-20 0,3 1 0 15,13 1-1-15,2 6-19 0,3-1-10 0,1 2-20 16,6 1-17-16,6 1-28 0,1 3-34 0,2 0-39 16,3 2-46-16,1 0-75 0,1 2-213 0,-1 0-588 15,2-1 261-15</inkml:trace>
  <inkml:trace contextRef="#ctx0" brushRef="#br1" timeOffset="53530.3733">5361 12522 84 0,'0'-4'238'0,"0"0"-24"0,1-1-20 15,2 0-6-15,-3 2-10 0,4 1-5 0,-4 2-9 16,1-6-12-16,3 5-14 0,-4 1-13 0,1-3-11 16,-1 3-12-16,3-2-12 0,-3 2-7 0,0 0-10 15,0 0-3-15,6 0-11 0,-6 0-4 0,0 0 3 16,9 4-15-16,-5-3-3 0,-3 1-1 0,3 3 0 15,0 0-8-15,0 0 10 0,0 4-12 0,0 0 0 16,-2 0-6-16,3 2-1 0,-1 2 1 0,1 1-1 16,2 3-2-16,-2 0 2 0,2 2-2 0,1 8-3 15,-2-9-3-15,5 5 1 0,-1 3-6 0,-4-1 1 16,2-1 1-16,1 0 0 0,-3 4-3 0,3 0 0 16,-1-2-2-16,1 1 2 0,-2 2 1 0,1 0-5 15,-4 3 2-15,1 1-1 0,0 2 1 0,-2-3 1 16,-1 5-2-16,-1-3-2 0,2 2 1 0,-2-2-1 15,-1 0 3-15,3 3-5 0,-3-3 1 0,0-1 0 16,0 1 0-16,0-1 3 0,0-1-1 0,0-2-2 16,-4 3-1-16,0-1 12 0,-1 2 17 0,0-5-5 15,3 3 0-15,-1-3-4 0,-1 2 5 0,-1-5 3 16,5-1-4-16,-3 2 3 0,1-3-1 0,0-6 12 16,1 2-3-16,0 3-3 0,3-5 2 0,-2-1-5 15,-1 2 1-15,2 0-2 0,-3-3 11 0,4 0 3 16,-2-4 1-16,0 1 4 0,0 1-15 0,-1-3-1 15,4 0 7-15,-3 3-5 0,0-6 5 0,0 0 3 0,0 1 2 16,1-2-10-16,-1 0 2 0,0 0-3 0,0 0 2 16,-1-1-6-16,2 0 0 0,-1 2-4 15,0 1-5-15,1-4-3 0,1 3 3 0,0-1 3 0,2 2-10 16,-6-1 3-16,4-2-6 0,-2 2 3 0,1-3-10 16,1 2 9-16,-1 0-1 0,0-2-3 0,3 0 0 15,-4 2 1-15,1-4-6 0,-1 1 2 16,4 0 7-16,-4 0-7 0,0-4-5 0,0 6-9 0,0-6-7 15,1 3-9-15,-1-3-3 0,0 0-2 0,0 4-15 16,0-4-4-16,0 0-13 0,0 4-9 0,0-4-10 16,0 0-21-16,0 0-27 0,0 0-35 0,0 0-58 15,0 0-62-15,0 0-254 0,0 0-581 0,-15-8 258 16</inkml:trace>
  <inkml:trace contextRef="#ctx0" brushRef="#br1" timeOffset="55655.7632">5825 14558 24 0,'0'0'83'0,"0"0"1"0,0 0 0 16,0 0-8-16,0 0 3 0,0 0 16 0,0 0-9 16,0 0-2-16,0 0 5 0,0 0-7 0,0 0-1 15,0 0-1-15,0 0 3 0,0 0 4 0,0 0-3 16,0 0 0-16,0 0 5 0,0 0-6 0,0 0-2 16,0 0 0-16,0 0-2 0,0 0-5 0,-15-5-9 15,15 5-4-15,0 0-7 0,0 0-2 0,0 0-11 16,0 0-3-16,0 0 2 0,0 0 12 0,0 0 7 15,0 0-4-15,7 15-4 0,-7-10-4 0,3 4 1 16,-3 0 2-16,1 4 4 0,-1 3-3 0,0 2-4 16,-1-1-2-16,1 4 5 0,0-2 1 0,1 8 3 15,-2 0-2-15,1-1-1 0,-3-1-2 0,3 1-6 16,-1-6 6-16,1-2-1 0,-4 4-9 0,2 1 1 16,2-7-2-16,-3 0-5 0,2-2-2 0,-3-2-5 15,4-3 2-15,-4 1-4 0,3 0 1 0,-2-2-2 0,3-3-4 16,-1 0 1-16,1 1-3 0,0-3 9 0,0 1-13 15,0-4-3-15,-2 5 4 0,2-5-1 0,0 0-4 16,-2 4-9-16,2-4-22 0,0 0-23 16,0 0-31-16,0 0-29 0,0 0-34 0,-5-10-34 0,5 10-39 15,0-7-75-15,0 2-146 0,0-1-470 0,1 2 208 16</inkml:trace>
  <inkml:trace contextRef="#ctx0" brushRef="#br1" timeOffset="56115.3924">6161 14626 205 0,'-4'-2'253'0,"0"1"-6"0,4 1-15 16,-12-2-4-16,12 2-25 0,-16 5-11 0,4-1-17 15,1 2-14-15,-4 3-7 0,1 1-13 0,0 1-10 16,0 2-12-16,1 3-9 0,3 0-9 0,-2-2-7 16,2 10-9-16,0-7-12 0,1 0-4 0,1 1-4 15,3-1-10-15,0 1-5 0,1 0-3 0,3-2-8 16,2 1 1-16,-2-4-9 0,2-2-1 0,1 2-9 16,3-1-5-16,-2-3-2 0,5-1-11 0,-4-2 19 15,1 1-10-15,2-6-1 0,5 4-6 0,-3-3-3 0,4-1-4 16,-3-1 1-16,3 0-3 0,0-3-1 0,-3-1 5 15,4 2-1-15,-5-2 2 0,0-1-1 16,-1 0 2-16,-2 0 4 0,-1 0 16 0,-2 0 7 16,-2 1-4-16,-1-1 6 0,-3 0 4 0,1 1-8 0,-2 1-1 15,-4 0-1-15,-1 1 10 0,-2 0-2 0,-3 2-11 16,-4 2 5-16,0 0 3 0,5 1-7 0,-6 2-14 16,6 2 9-16,1-2 3 0,1 0-3 15,0 2-18-15,2-2-13 0,0 0-16 0,1 2-15 0,1 1-25 16,3-2-18-16,-1 0-23 0,2 0-22 0,3 1-32 15,0-2-34-15,4-1-23 0,0-3-250 0,0 3-509 16,0-2 226-16</inkml:trace>
  <inkml:trace contextRef="#ctx0" brushRef="#br1" timeOffset="56716.3739">5971 14408 265 0,'-26'-7'261'0,"-2"-1"0"0,-1 3-16 0,-2 2-14 0,3 1-13 15,-4 3-15-15,1 1-9 0,-1 3-7 0,0 2-15 16,3 2-10-16,0 4-8 0,-1 1-24 0,2 2-1 15,1 0-8-15,4 8-11 0,2 0 14 0,0 2-20 16,3 2-7-16,3 3-5 0,0-1-9 0,-2 13 8 16,3 2-23-16,5-11-2 0,5 12-8 0,-1 0 0 15,5-12-10-15,5 4-5 0,-2-3-1 0,3 13-2 16,4-14-6-16,3 0-1 0,4 0-10 0,5 10 4 16,-5-13-5-16,11 6-1 0,-7-6 0 0,5-3-7 15,8 9 1-15,2-3-3 0,-8-11-14 0,0-2-1 16,4-3 6-16,-2-2-11 0,5 2-13 0,-3-7-4 15,5 1-11-15,-1-7 2 0,0 1-5 0,-3-6 7 16,1-2-9-16,-1-3 4 0,1-2 6 0,-5-5 0 16,4-1 2-16,-5-1 7 0,2-5 1 0,-6 2 4 15,3-6 3-15,0-7 2 0,4-7-1 0,-11 7 6 16,8-10 7-16,-4-2 5 0,-4-5 9 0,-4 1 6 16,-2-2-4-16,0-1 17 0,-1 0 0 0,-6-2 11 0,-3 3 10 15,-1 0 5-15,-3 0-10 0,0-3-12 16,-3 17 15-16,-8 1 11 0,-1 0 2 0,-4 2-8 15,-5 0 0-15,0 1-2 0,-7 4-20 0,-12-5 12 16,-2 4-9-16,-3 5 2 0,8 9-8 0,-18-4-2 0,3 3-5 16,-2 5-10-16,-5 1 0 0,8 8-3 0,0 0-12 15,0-2 11-15,11 5-5 0,2 2-5 16,-1 2-5-16,0-1-2 0,6 2-21 0,-2 1-16 16,9-3-25-16,-1 5-10 0,9-1-21 0,0-2-22 0,1 4-34 15,2 2-20-15,5-3-36 0,-3 2-40 0,8-3-58 16,-4 1-238-16,5 1-592 0,-1-1 261 0</inkml:trace>
  <inkml:trace contextRef="#ctx0" brushRef="#br1" timeOffset="59403.2919">5865 14108 50 0,'-4'-3'121'0,"4"3"7"15,-4-4 5-15,4 1-8 0,0 3-2 0,-5-4-10 16,1 1-10-16,4 3-9 0,-6-3-4 0,1 1-3 16,-2 0-3-16,2 1-10 0,5 1-3 0,-9-3-7 15,0 3-5-15,4-1-1 0,5 1-6 0,-13 0-3 16,5 1-6-16,-3-1 6 0,2 1-5 0,-2 1 0 15,1-1-4-15,-1 1 0 0,0 0 2 0,1 1 5 16,-2 0-2-16,-1 3 3 0,3-1-6 0,0-2 6 16,-8 4 4-16,5 0-6 0,-2 0-3 0,-3 1-5 15,5 2 2-15,-1 0 6 0,-5-1-5 0,1 0-1 16,1 1 17-16,1 0-5 0,-5 4-3 0,1-4-3 16,3 2-5-16,1-2-1 0,-5 4 4 0,1 0-4 15,2-3 2-15,1 1-5 0,1 0-6 0,-1 0-3 16,0 1 0-16,0 0-4 0,1 0 0 0,0 0 4 15,-6 4 1-15,9-2-1 0,-2-1 4 0,1-1-3 16,-4 6 0-16,3-3 0 0,-1-2 9 0,2 10-10 0,-1-10-3 16,-1 8 2-16,1 0-1 0,2 3-1 15,-1-1-5-15,4-1-2 0,1 4 1 0,0-2-1 16,3 1-2-16,1 2-3 0,0-2-3 0,2 3-1 16,3-1 2-16,0 3 0 0,0 1-6 0,-1 1 1 15,1-1 5-15,5 0-2 0,0 1 0 0,-1-3-4 0,6 4-5 16,-1-2 6-16,-1 1-2 0,3 1 0 15,2-5-1-15,0 3 2 0,3 12 1 0,2-10-1 16,4 9 1-16,-3-14-4 0,9 10 8 0,-5-9-10 16,8 8 4-16,-8-10-2 0,13 10-2 0,3-2-22 15,-2-2 5-15,6-1-1 0,-3 0 4 0,-1-2 3 0,0-1-1 16,6-5-2-16,0 0 2 0,1-2 14 16,0-4-9-16,1 0 1 0,-10-5 3 0,-1-2 0 15,14 1-1-15,-12-3-2 0,-2-4 2 0,2-3 3 16,2-1-4-16,-7-2 8 0,7-2-4 0,-2-1-1 15,0-5-1-15,-1 2 2 0,2-3-1 0,-2-2 1 0,0-1-2 16,-3-2 3-16,12-7-2 0,-10 0 0 0,5-4-2 16,-9 5 4-16,-1-4-2 0,7-10 4 15,-10 9-3-15,8-11 6 0,-3 0-6 0,-10 7-2 16,7-10 2-16,-4-1 0 0,0 0-3 0,-7 9 7 0,-2-1-1 16,2-12 0-16,-6 11 0 0,-2-11 7 0,-6 10-7 15,0-12-5-15,-6 13 0 0,-2-16 0 0,0-1-2 16,-8 4 8-16,2 0-5 0,-6-2 0 0,4 2 0 15,-4-1 2-15,-1 1 0 0,-1 0 0 16,-2 0-7-16,4 0 3 0,-2 5 0 0,1 10-3 0,-1-1 5 16,-1 2-1-16,1 0 1 0,-3 1 0 0,0 0-1 15,-1 5 1-15,1-3-4 0,-5 3 6 0,-3 3-3 16,-2-2-3-16,0 5 2 0,1-3 1 0,-6 3 5 16,2 1 0-16,-3 2-4 0,2-2 1 15,-2 5-1-15,-1-4 2 0,3 5-2 0,-1 1-2 0,3 1 2 16,3 5 1-16,-2 3-2 0,11-1 4 0,-1 4-3 15,-2 0-1-15,1 1 1 0,3 5 0 0,0-2-2 16,1 5-12-16,2-3-17 0,2 5-21 0,1-1-33 16,1-1-31-16,0 2-40 0,1 2-44 0,2-1-32 15,-1 0-199-15,1 1-469 0,1-1 208 0</inkml:trace>
  <inkml:trace contextRef="#ctx0" brushRef="#br1" timeOffset="62110.5113">5848 16000 13 0,'0'0'185'0,"0"0"-11"0,0 0-7 0,0 0-11 16,0 0-10-16,0 0-11 0,0 0-12 0,0 0-7 16,0 0-8-16,0 0-10 0,0 0-2 0,0 0-6 15,0 0-6-15,0-2-7 0,0 2-1 0,0 0-8 0,0 0-5 16,0 0-3-16,0 0-4 0,0 0-8 0,0 0-1 16,0 0-9-16,0 0 0 0,0 0-2 15,0 0 11-15,0 0 13 0,-1 14 5 0,-2-5 0 16,-3 2-3-16,2 0-1 0,-4 4 1 0,2 7 4 15,-7 5 5-15,0-1 7 0,3 3-5 0,-9 0-4 0,1 2-7 16,-10 7-20-16,0 2-4 0,-3-3 6 0,3 6-6 16,-5-4 3-16,1-2-2 0,-4 1-6 0,11-9 1 15,-12 8 20-15,0-3 12 0,-2-4-11 16,11-4-2-16,-11 4-4 0,13-6-4 0,-2-4-5 16,1 4-6-16,-1-3-4 0,4-1-4 0,2-4-1 15,0 3 6-15,8-3-9 0,0-2-2 0,0-2-20 0,1 0 18 16,2 1-5-16,1-1 4 0,2-3 3 15,0 2-17-15,1-2 7 0,-1-1-4 0,4 0 2 16,-1 0-1-16,1-3-2 0,1 1 3 0,-2-1-1 16,5-2 0-16,-2 2-2 0,-2-1-4 0,3-1 8 15,1-3-6-15,-3 4-1 0,2-1-1 0,1-3-2 0,-4 3 4 16,4-3-3-16,0 0 8 0,-4 4-10 0,4-4 9 16,0 0-3-16,0 0-8 0,-1 3-3 15,1-3-8-15,0 0-13 0,0 0-19 0,0 0-21 16,0 0-26-16,0 0-18 0,0 0-30 0,0 0-26 15,0 0-32-15,0 0-41 0,0 0-267 0,0 0-548 0,0 0 243 16</inkml:trace>
  <inkml:trace contextRef="#ctx0" brushRef="#br1" timeOffset="72018.4081">4929 17218 33 0,'3'-3'173'0,"-3"3"-5"0,0-4-15 0,0 4-9 16,0 0-13-16,5-5-1 0,-5 5-11 0,0 0-11 15,0-5-11-15,0 5 1 0,0 0-5 16,0-4-6-16,0 4 0 0,0 0-6 0,0 0-4 16,3-4-7-16,-3 4-1 0,0 0-5 0,0 0-5 0,0 0-1 15,2-4 1-15,-2 4-7 0,0 0-1 0,0 0-4 16,0 0-7-16,0 0-6 0,0 0-2 0,0 0 2 16,0 0 7-16,0 0 2 0,0 14 1 15,0-7 1-15,0 0-5 0,0 3-3 0,0 3-5 16,0 3 5-16,0 1-3 0,0 2 3 0,0-2 4 15,0 3-1-15,0-2-8 0,0 0-1 0,1 8-1 0,-2-9 3 16,1 2-5-16,1-2 1 0,-1 0-6 16,-1-2 2-16,1-2-3 0,-2 0-7 0,-1-2 13 15,3 3 4-15,-3-4-5 0,1 2 2 0,-1 0-3 0,1-3-2 16,-1-5-7-16,2 2 5 0,1 1-5 16,0 0 1-16,0-5-5 0,-3 4 3 0,2-2-4 15,1-1-9-15,0-3 11 0,0 0 0 0,1 7-5 16,-1-7 4-16,-3 1-3 0,3-1 0 0,0 0-15 15,0 0 9-15,0 0-10 0,0 0-17 0,-3 4-18 16,3-4-25-16,0 0-38 0,0 0-26 0,0 0-47 16,0 0-34-16,0 0-45 0,0 0-165 0,-9-9-457 15,9 9 202-15</inkml:trace>
  <inkml:trace contextRef="#ctx0" brushRef="#br1" timeOffset="73206.2271">5279 17248 98 0,'3'-3'189'16,"-3"3"-1"-16,4-4-3 0,-3 2-12 0,-1 2-8 16,2-5-4-16,-2 5-8 0,0-5-6 0,0 5-7 15,0 0-7-15,0 0-2 0,1-5-5 0,-1 5-1 16,0 0-8-16,0 0-4 0,0-4-9 0,0 4-3 15,0 0-17-15,-5-2 1 0,5 2-15 0,-6-3-3 16,6 3-10-16,-11 2-2 0,11-2-7 0,-15 1-9 16,7 1-1-16,1 1-5 0,-3 1 1 0,0-2-4 15,1 5-3-15,-1-4-3 0,1 2 3 0,-4 0-5 16,3 2 3-16,1-2-7 0,0 1 3 0,0 0-2 16,2-1-1-16,0 4-4 0,-1-2-3 0,7-2 0 15,-8 4 1-15,4-1-4 0,1 2-2 0,2-3 1 16,0 3 1-16,0-1-3 0,1 1-3 0,1 0 1 15,-2-3 4-15,5 3 0 0,-2-5-4 0,4 5 0 16,0-6-1-16,-1 1 0 0,2 2-5 0,1-4 1 16,-1-1-7-16,3 0 5 0,1-2-5 0,2 1-5 15,-3-2 0-15,4 1 0 0,-3-2 0 0,-1 0 0 16,1-1 2-16,2-2 0 0,-5 1 2 0,3 1-1 16,1 1-1-16,-3-6 5 0,-1 4 1 0,-1 0 1 15,0-2-2-15,-1-1 0 0,-3 2 0 0,1 0 4 16,1-1 3-16,-2 2 0 0,0-1 9 0,0 1 8 15,1 1-2-15,-2-2 0 0,-1 5-4 16,1-4 0-16,-1 4-2 0,0 0-3 0,1-3 0 0,-1 3-5 16,0 0 3-16,0 0-1 0,0 0 0 0,0 0 2 15,0 0 4-15,-1 15 0 0,0-8 5 0,0-1 6 16,2 1 5-16,-5 4 0 0,3 4 6 0,-2-3-3 16,2 6 0-16,-1-1 2 0,-2-1 1 0,-2 3-2 15,3 0 5-15,-1-4 3 0,4-1-10 16,-4 3 2-16,2-6-1 0,0-1-2 0,2 2-10 15,-1-4 8-15,0 1-5 0,-1-1 4 0,2 0-5 16,0-3 0-16,-1 0-5 0,1-5 8 0,-1 9-9 0,1-4 1 16,0-5-2-16,0 5-2 0,0-5-1 15,0 0 4-15,0 7-1 0,0-7 3 0,0 0-13 16,0 0-13-16,0 0-25 0,0 0-22 0,0 0-31 16,0 0-25-16,0 0-27 0,0 0-21 0,-16-12-31 15,16 12-42-15,0-8-46 0,0 1-184 0,3 0-505 16,-3 0 225-16</inkml:trace>
  <inkml:trace contextRef="#ctx0" brushRef="#br1" timeOffset="74331.836">5402 17138 138 0,'-5'-6'161'0,"1"-1"-7"0,4 5-12 16,-4-4-11-16,2 0-2 0,-2 1-3 0,-1-1-9 15,1 0-5-15,-4 2-1 0,3-3 1 0,-5 1-5 16,2-2 3-16,1 4 0 0,-3-1-6 0,1-2-10 15,-2 2-2-15,1 1 9 0,0-2-5 0,-2 1-6 16,1-4-10-16,1 4-6 0,-2 0-3 0,-1-2-8 16,1 4 3-16,-5 0-5 0,4-2-4 0,-6-3-7 15,6 5-3-15,-1 0-3 0,-2-1-11 0,2 1 1 16,1 0-7-16,-4-1 0 0,4 2-5 0,-4-1 0 16,4 5 0-16,-6-2-4 0,6 2-2 0,-9 1-3 15,3 1 5-15,1-3-9 0,-4 7 1 16,3-1-2-16,0 0 2 0,0 0 0 0,0 0 0 15,1 1 4-15,0 3 6 0,-1-1 4 0,2 0-8 16,2 1 7-16,-2 0-6 0,0 3 2 0,1-4-4 16,-1 5 6-16,2-1-6 0,-1 6 1 0,3-6-1 15,-2 7-1-15,0-6 0 0,4 2-2 0,-2 0 3 16,1 7 3-16,2-4-4 0,-4 3 0 0,5 0-2 16,0 3 7-16,-1-3-2 0,1 0 5 0,1 2 1 15,3 1-9-15,-1-2 0 0,2-6-4 0,-1 3 1 16,1-2 0-16,4 8 1 0,-5-8-1 0,4 5-2 15,2 3-1-15,0 0-1 0,3-2 1 0,0-7-4 16,-3 9 3-16,4-1 0 0,-1-7-6 0,5-1 4 16,-4 2 22-16,4 6 2 0,-1-4-6 0,6 3-2 15,-1 0-8-15,1-1 7 0,-1-2-3 0,3-2-1 16,1 0-4-16,2-2 1 0,0-1-5 0,2 3-1 16,-2-11 3-16,6 6-1 0,2 0-1 0,-4-6-6 15,9 0 5-15,0-2 1 0,2-1-9 0,2 1 9 16,0-5 5-16,1 1-9 0,-2-3-2 0,0 0 0 15,1-2 3-15,1-3-8 0,-1 0-1 0,1 0 7 16,-2-3-4-16,0 2 0 0,-2-5-1 0,-3 1 5 16,-1-3 0-16,-3 0-2 0,1 1 4 0,-3-2-3 15,-5 2 3-15,4-3-2 0,-4-3 3 0,3 3-3 16,-2-5-3-16,0 1 3 0,0-3-1 16,-2 2 2-16,-4-1 1 0,0-1-2 0,3-2-6 15,-3-2 3-15,0-6-5 0,-4 0 16 0,1 1-6 16,1 0 3-16,-3-2-7 0,2 0 3 0,0 2-10 15,-6-3 11-15,-4 4-2 0,2-1 3 0,-5-1-2 0,-4 2 6 16,-2-1-9-16,-3 3 2 0,2-1-2 0,-3 3 6 16,1-2-1-16,-2 3 1 0,0 3-11 0,-2-2 5 15,2 11 2-15,-5-9 1 0,-1 3-3 16,1-1 5-16,2 9-4 0,-1-4 1 0,-6-2-9 16,-3 1 12-16,9 6-3 0,-8-2 3 0,4 3-8 15,-5-4 4-15,4 6-5 0,-3-1 3 0,-4 1 0 16,4 0 1-16,-2 2 0 0,-1 0-10 0,5 5 10 15,-5-3-3-15,0 3-2 0,-1-2 7 0,1 0-2 16,6 2-13-16,1 0 10 0,0 2 0 0,0-2 1 16,2 3-4-16,0 2 11 0,2-1-2 0,3-1-7 15,-4 2 5-15,0 0-6 0,4-1 2 0,0 1-15 16,4 2-12-16,-5 1-16 0,7-3-13 0,-1 1-23 16,0 0-17-16,0-1-23 0,3-1-26 0,2 1-22 15,-1-2-38-15,5-3-52 0,-9 9-235 0,5-6-535 16,4-3 236-16</inkml:trace>
  <inkml:trace contextRef="#ctx0" brushRef="#br1" timeOffset="76982.0787">15373 11235 73 0,'0'0'253'0,"-1"-6"-3"16,-2 3-9-16,2-1-18 0,1-1-5 0,-3 2-4 0,3 3-14 15,-1-8-15-15,1 8-7 0,-1-5-13 16,1 5-14-16,-3-4-11 0,3 4-17 0,-1-3-12 16,1 3-7-16,0 0-11 0,0 0-14 0,0 0-8 0,-3-4-6 15,3 4-11-15,0 0-6 0,0 0-2 0,0 0-6 16,0 0-4-16,0 0-4 0,0 0-5 0,3 11 1 16,-2-3-4-16,-2 0-6 0,1 1 3 0,0 4-4 15,0 1 0-15,0 5 1 0,1-2-7 0,-1 1 6 16,-1 1-8-16,1 2 6 0,0-1-6 0,0-3-1 15,0 2-1-15,-4 0 1 0,4-1-1 0,-2-1-1 16,0 1 0-16,2-7-2 0,-1 3-1 0,-3-3 6 16,4-5-3-16,-5 3-4 0,5-4 1 0,-4-1 5 15,3 0-4-15,1 3 0 0,0-2 0 0,-2-3-1 16,2-2-2-16,-2 5 4 0,2-5-8 0,0 0-14 16,0 0-18-16,0 0 1 0,0 0-4 0,0 0-4 15,0 0-14-15,0 0-14 0,-9-11-2 0,9 7-15 16,-2 0-26-16,2 4-30 0,-4-5-22 0,1 1-29 15,3 0-45-15,-3-2-164 0,1 3-436 0,2 3 194 0</inkml:trace>
  <inkml:trace contextRef="#ctx0" brushRef="#br1" timeOffset="77341.1912">15718 11235 155 0,'0'0'237'0,"0"-5"-19"15,0 5-23-15,0 0-19 0,0 0-18 0,0 0-5 16,0 0-9-16,0 0-7 0,0 0-4 0,4 13-7 15,-4-8-3-15,1 7-8 0,-1 0-11 0,0 0-1 16,0 5-13-16,-2 0-8 0,3 1-4 0,-4-1-9 16,3 1-5-16,0 0-10 0,-1-2-1 0,0 1-5 15,1 1-6-15,0-1-2 0,0-3-3 0,0-5 2 0,0 4-11 16,0-2-7-16,0-1-17 0,1-4-15 0,-1 0-14 16,0-1-15-16,0-1-7 0,1-1-12 15,-1 2-15-15,0-5-31 0,0 0-29 0,0 0-26 16,0 0-35-16,0 0-168 0,9-8-393 0,-5-1 174 0</inkml:trace>
  <inkml:trace contextRef="#ctx0" brushRef="#br1" timeOffset="77630.9519">15650 11035 1844 0,'-6'-6'25'0,"2"-1"-16"0,-1-2 67 15,-1 3 17-15,-1 0-18 0,1 1-7 0,1 1 0 16,1 1-9-16,0-2-10 0,0 0-2 0,-1 2-2 16,2 1-7-16,3 2-5 0,-1-5-3 0,1 5-4 15,0 0-1-15,0 0-2 0,0 0-3 0,0 0-2 16,0 0 0-16,14 6-2 0,-7-4-2 0,-2 0 0 16,5 0-2-16,-5 1 0 0,6-2-4 0,-6 0-2 0,1-1-4 15,-1 3 1-15,-1-3-3 0,-4 0 0 16,0 0-3-16,10-3-8 0,-10 3-12 0,4-1-4 15,-4 1-5-15,0 0-10 0,4-3-26 0,-4 3-20 16,0 0-40-16,0 0-12 0,-10-6-22 0,10 6-180 0,-8-2-371 16,4 0 164-16</inkml:trace>
  <inkml:trace contextRef="#ctx0" brushRef="#br1" timeOffset="77912.4631">15234 10914 3 0,'-8'0'220'16,"8"0"-15"-16,0 0-22 0,-7-2-18 0,7 2-18 15,0 0-17-15,-7 2-12 0,7-2-7 0,-4 5-13 16,4-2-6-16,-1 1-9 0,0 1-11 0,1 0-7 16,-3-1-14-16,3 2-20 0,0-1-21 0,0 1-21 15,0-2-26-15,5 2-27 0,-1-1-40 0,0-1-158 16,1 1-283-16,0-1 126 0</inkml:trace>
  <inkml:trace contextRef="#ctx0" brushRef="#br1" timeOffset="79981.8674">14454 10974 74 0,'0'0'189'0,"-5"-5"-2"0,5 5-1 0,-5-2-6 16,5 2-7-16,-4-2-2 0,4 2-10 0,0 0-13 15,-7-1-7-15,7 1-13 0,0 0-8 0,0 0-16 16,0 0-9-16,0 0-8 0,0 0 7 0,-7 4 5 16,7-4 3-16,0 0 3 0,12 8-12 0,-6-6-4 15,4 4-9-15,4-4-3 0,3 5-4 0,11-1-3 16,7 2-10-16,4-1-9 0,16 1-1 0,1-1-8 15,3 1 0-15,1 1-4 0,4-4-8 0,0 5 3 16,0 0-7-16,4-2-5 0,-2-2-5 0,-2 2 0 16,-3-3-4-16,-2 2-2 0,-3-2-8 0,-20 0-2 15,0-1-1-15,-5-1-13 0,-3 0-8 0,-11-1-3 16,-4-1-12-16,-2 2-6 0,-3-2-7 0,-2 1 4 16,-3-1 2-16,-3-1 13 0,0 0-9 0,0 0-2 0,0 0-6 15,-19 1-14-15,6-1-21 0,-4 0-4 0,-1 0-22 16,-5 3-12-16,1-3-4 0,1 0-24 0,-3 0-27 15,-4 0-178-15,-3 3-383 0,11-2 170 16</inkml:trace>
  <inkml:trace contextRef="#ctx0" brushRef="#br1" timeOffset="80322.1722">14219 11347 102 0,'-16'0'261'0,"3"0"-13"15,1 0-15-15,5 0-15 0,0 0-13 0,7 0-22 16,0 0-20-16,-5 0-9 0,5 0-4 0,0 0-14 16,30 6-14-16,-9 0-11 0,15-1-9 0,5-2-6 15,9 5-9-15,3-4-6 0,4 2-5 0,0-2-11 16,3 0-3-16,-1 1-10 0,2 0-5 0,-1 0-3 15,0 0-4-15,-1 1-6 0,-4-3-2 0,0 2-2 16,-1-1-5-16,-15-3 0 0,13 3-5 0,-17-5-4 16,1 1-7-16,-3 1 0 0,-3-2-4 0,-9 1-6 15,-1-1-10-15,-8-1-2 0,2 1-1 0,-5 0-3 0,2 1-11 16,-4-1-23-16,-2-2-31 0,-1 2-17 0,1-1-18 16,-1 1-27-16,-3-4-36 0,2 0-60 0,-3-2-135 15,0 2-406-15,-3-2 181 0</inkml:trace>
  <inkml:trace contextRef="#ctx0" brushRef="#br1" timeOffset="80772.1015">15166 10996 135 0,'-9'-4'264'0,"4"-3"-3"0,1 3-9 16,-1-1-10-16,1 1-8 0,2 1-16 0,-1 1-13 16,3 2-23-16,-5-6-19 0,5 6-19 0,-4-1-15 15,4 1-13-15,0 0-9 0,0 0-14 0,0 0-7 16,15 9-9-16,-7-3-6 0,-3 0-8 0,4 2-7 16,4-2-4-16,1 5-4 0,0 1-7 0,2-1-4 15,1 1-3-15,0-2-2 0,1 3-3 0,5 3 0 0,0 1-8 16,-3 0-2-16,6 1-2 0,-2-2 0 15,3 4 3-15,-2-1-10 0,0 2 3 0,0-3-2 16,4 3 3-16,-3 0-6 0,5 0 1 0,-4 0-3 0,-3-1-2 16,0 3 2-16,-2 3 0 0,-3-5 1 15,-2 2-3-15,-2 1 1 0,-3-3-5 0,-3-3 0 16,-6 0-4-16,-1 0 1 0,-5-1 0 0,-1 2-3 0,-7-5 6 16,-2 0-5-16,-7 5 1 0,-8-3 2 0,-3-2-2 15,-5-3 4-15,2 0-2 0,-2-1-1 0,1-6-2 16,-4 4-4-16,-1-4 6 0,4-2-7 0,3 0-6 15,-3-1-4-15,7 1-9 0,2-2-5 0,7 0-7 16,8-1-8-16,-2 1-15 0,5-1-11 0,-2 1-24 16,3 0-24-16,3 1-37 0,5-1-64 0,0 0-210 15,-5-2-469-15,5 2 207 0</inkml:trace>
  <inkml:trace contextRef="#ctx0" brushRef="#br1" timeOffset="82569.8712">17250 11022 207 0,'-4'-8'261'0,"1"2"-24"15,-3 1-17-15,0-2-6 0,-5 0-12 0,0 0-10 16,-4-1-7-16,2 3-6 0,-6 0-12 0,0 1-16 16,-3 1-9-16,1 1-15 0,1 2-10 0,-3 0-7 15,2 2-14-15,3 1-7 0,-2 1-11 0,3 0-3 16,0 0-12-16,-1 3-3 0,8 0-6 0,-2 0-4 15,2 1-7-15,1-1-3 0,4 4-4 0,1-1-7 16,-2 0-2-16,3-2-3 0,6 5 0 0,2-2-17 16,0-2-1-16,4 1-7 0,4 2-5 0,2 0 1 15,3-4-4-15,8 4-4 0,-2-1 4 0,1-1 1 16,2-2 0-16,0 2 0 0,-4-3 1 0,-5 2-2 16,1-1 3-16,-1 3 2 0,1-2-2 0,-5 0 3 15,-1 3-4-15,-4-3 7 0,-4 1-5 0,1 2 0 16,-4-1 2-16,-4-1 0 0,-3-2-3 0,2 2 5 0,-4 0 4 15,-1-3 4-15,-2 3 1 0,-5-3 9 16,0 1 2-16,-3 1-3 0,-3-1-1 0,2-6 3 0,-4 5-7 16,-4-3 0-16,6-3-1 0,0 2 0 0,2-2-4 15,2-1 1-15,5 1-4 0,0-2-10 0,-1 1-16 16,3-2-22-16,2 0-20 0,2 0-25 16,2-2-31-16,4-2-30 0,0 1-33 0,4-2-23 0,6-3-235 15,2-2-478-15,-2-2 212 0</inkml:trace>
  <inkml:trace contextRef="#ctx0" brushRef="#br1" timeOffset="83272.1523">17395 11014 2283 0,'11'-6'71'0,"-1"-1"18"16,-3 1-25-16,-1 0 0 0,-2 3 5 0,0-2-12 16,2 2-8-16,-3 2-6 0,-3 1 3 0,5-1 12 15,-5 1 6-15,2 6-11 0,0-2 6 0,-1 4-4 16,2 1 2-16,0 7-6 0,-1 0-3 0,0 0-2 15,-2 4-5-15,2-2 1 0,1 0-8 0,-2 3-3 0,1-2-4 16,-1 2 5-16,-1-4-8 0,3 0-2 16,-3 0-3-16,0 2-1 0,0-6-3 0,2-1 3 15,-4-2-5-15,0 1 0 0,1-2 0 0,1-4-2 0,-1 3-5 16,1-3 5-16,0-1-2 0,0 0 0 16,0-4 3-16,-2 5-2 0,2-5 0 0,0 0 0 15,0 0-1-15,0 0-2 0,0 0-1 0,0 0 1 0,11-14-1 16,-9 8 0-16,2 0-7 0,1-3 0 0,2-1-2 15,0 0 1-15,-3 1 4 0,1 1-2 0,0-1-2 16,2 1 0-16,-4 3-2 0,1 0 4 0,0-2-3 16,0 6-6-16,-3-4 9 0,-1 5-5 0,7-3 1 15,-7 3-1-15,6 1 0 0,-6-1 2 0,8 7-4 16,-7-2 7-16,3 2-6 0,0 2 5 0,0-1-2 16,-2 1 0-16,5 0-1 0,0 0-1 0,0 2 2 15,-2-1-16-15,2 0-1 0,4-3-5 0,-4 0-12 16,4 0-2-16,-1 0-2 0,0-2-1 0,0-1 1 15,2-1 5-15,-2 0 2 0,3-3 5 0,-2 0 2 16,-2 0 3-16,0-3 3 0,1 0 2 0,-1 1 1 16,-1-2 1-16,-3-1 5 0,1 4 1 0,-2-6 0 15,0 3 2-15,1-2 6 0,-2 2 15 0,-2 1 2 16,2-1 4-16,-3 4-2 0,2-3-2 0,-2 3-2 0,0 0-1 16,0 0-2-16,0 0-3 0,0 0 0 15,0 0-2-15,0 0 3 0,-9 9 0 0,9-4-2 16,0 1-2-16,0-1 0 0,4 1 1 0,0-3-2 0,0 2 0 15,2 2-4-15,-1-1-1 0,4 1-3 0,-2 0 2 16,-2-4-1-16,2 2-2 0,2 2 4 0,0-5-2 16,3 1 2-16,-3-2 2 0,0 3-3 15,2-4 3-15,-1-3-1 0,-1 2 0 0,3 0 0 0,-3-3 2 16,1 0 0-16,0-1 5 0,-5 1-2 0,-1-2-3 16,1 0 12-16,-4-2 6 0,2 2-4 0,-3 0-2 15,0 0-1-15,-4-2 1 0,-1 0 0 0,-1 1-6 16,-4-1 2-16,1 2 1 0,-2 0-2 0,-4 1-6 15,5 0 1-15,-2 1-2 0,1 1-21 0,2 2-19 16,0 0-19-16,1 1-32 0,8 0-22 0,-9 1-11 16,7 0-22-16,2-1-34 0,0 0-37 0,1 7-192 15,-1-7-441-15,10 4 195 0</inkml:trace>
  <inkml:trace contextRef="#ctx0" brushRef="#br1" timeOffset="83732.1484">18096 11268 104 0,'0'0'253'0,"0"0"-19"0,0 0-15 0,0 0-17 0,0 0-21 16,-10 7-10-16,6-3-7 0,1-1-16 0,2 1-14 15,-1 0-13-15,1 3-10 0,1-1-15 16,0-1-11-16,1 1-4 0,1 1-8 0,-1-2-10 16,3 1-12-16,0 1-8 0,1 0-7 0,2-6-2 0,-2 5-4 15,4-4-5-15,-3 2-1 0,1-3-2 0,0 0-1 16,2 0-5-16,0-1 3 0,-2-2-5 0,0-1 0 15,2 0 0-15,-4 0-5 0,-1 2 0 0,2-2 1 16,1-2-3-16,-1 0 4 0,-2 3 0 0,-3-4-4 16,3 2 2-16,0 1-2 0,-3-1 1 0,-1 4-2 15,4-4-2-15,-4 2-1 0,0 2-4 0,4-2 1 16,-4 2 0-16,0 0 2 0,0 0-4 0,0 0 2 16,6 5-1-16,-2-2 3 0,-1 1-1 0,-1-1-1 15,2 1 0-15,0 2 0 0,0-2-1 0,5 1 1 16,-3-2 0-16,0 0 2 0,5 1 1 0,-2-1 2 15,1 1-3-15,0-1-1 0,0 0 8 0,1-3 9 16,-4 0 4-16,0 0 13 0,0 0 3 0,-7 0 4 16,13 0 8-16,-6-3 9 0,-2 1 12 0,0 0 13 15,-2-1-10-15,1-1-7 0,0 1-5 0,-3-1 0 16,-1-2-14-16,-1 1-4 0,1 5-7 0,-4-9-3 16,3 5-1-16,-3 0-14 0,-3-1-13 0,4 2-11 15,-3-2-17-15,-1 3-18 0,2 0-19 0,-1-2-17 16,-1 1-26-16,2 2-30 0,0-2-31 0,1 2-43 0,3-3-64 15,1 4-190-15,-3-6-497 0,3 6 219 16</inkml:trace>
  <inkml:trace contextRef="#ctx0" brushRef="#br1" timeOffset="84014.1177">19106 11043 2683 0,'6'-8'21'16,"-2"2"19"-16,1 0 38 0,-4 1-3 0,1 1-6 0,0 1-14 0,1-1-13 15,-3 4-13-15,5-2 0 0,-5 2-8 0,0 0-3 16,0 0 7-16,9 9 2 0,-7 2-2 0,3-1-1 16,0 7-2-16,2 2-5 0,-2-1-2 0,1 0-1 15,3 9 0-15,-5-3-1 0,1 1 0 0,-1 2-3 16,-3-3-2-16,1 2-11 0,1-6-12 0,-3 1-12 15,0 3-28-15,0-3-23 0,-2-3-26 0,2 2-19 16,-4-2-19-16,-1-2-21 0,2 0-3 0,-2-7-19 16,0-1-11-16,-4 1-159 0,0-1-386 0,0-3 171 15</inkml:trace>
  <inkml:trace contextRef="#ctx0" brushRef="#br1" timeOffset="84548.0624">19053 11432 136 0,'-6'-10'141'0,"2"-7"-9"0,0 2-1 0,0-6-6 15,3 2-1-15,1 4 0 0,1-5 4 16,3 3 8-16,0 0-3 0,2-1-13 0,-1 2-12 15,3 2 1-15,4 0-5 0,-5 6-7 0,5-2-11 16,-3 5-4-16,2-2-3 0,2 1-1 0,1 3-3 0,-2 2-3 16,0 1 6-16,1 1-7 0,-1 2 0 15,-2 3-9-15,0 2 10 0,0 1-7 0,-1-1-6 0,3 7 4 16,-1-1-7-16,-3 3-7 0,0-1 0 16,-1 2-8-16,1 0-3 0,0 0-1 0,-1 6-6 0,1-6-3 15,0 0-1-15,-2-3-10 0,2 2-7 0,-2-3-7 16,-1-2-7-16,3-3-5 0,-1 2-2 0,-1-5-1 15,-1-1 2-15,0-1 2 0,-1-2 0 0,1-2 2 16,-5 0 3-16,11 0-3 0,-4-5 4 0,-2 1-1 16,0 0 0-16,1 0-2 0,1-6 4 0,-2 3-2 15,1-2 0-15,-1-1 1 0,1 0 2 0,-3 1 3 16,-2 1 6-16,3 4 3 0,-2-1 3 0,0-1-2 16,-1 2-5-16,3 3 0 0,-4 1-3 0,0 0 0 15,0 0-1-15,0 0-2 0,8 11 3 0,-8-6-3 16,3 2 0-16,4 2 2 0,-2 0-3 0,0 1 2 15,3 0-7-15,1-2-2 0,1 2 2 0,-1-5-3 16,4 0-3-16,-4 1 2 0,1 0 2 0,2-3 0 16,-2 0 0-16,1 1 0 0,1-4-1 0,-2-3 5 15,-1 1-2-15,2-2 6 0,-2 2-2 0,-1-4-3 16,2 0 2-16,-6-2 8 0,1 0 8 0,-1-1 3 16,-4 3 10-16,3-4 9 0,-3 4 2 0,2-3 9 15,-7 2 14-15,5 0 8 0,-2 2-2 0,0 0-2 0,0 1-6 16,-2 0 0-16,4 4 2 0,-9-2 5 0,9 2-8 15,-10 6-4-15,7-2-2 0,-1 0-9 0,2 4 0 16,2-3-10-16,0 7-3 0,2-3-5 16,1 2-8-16,2 1-17 0,1-1-22 0,5 4-28 0,-4-4-24 15,4 1-41-15,1 2-34 0,1-2-36 0,0-3-38 16,2 1-44-16,-2 0-262 0,0-3-572 0,0-3 253 16</inkml:trace>
  <inkml:trace contextRef="#ctx0" brushRef="#br1" timeOffset="86462.0989">21121 11379 146 0,'-3'-8'272'0,"2"1"-6"0,-4-2-16 16,-1 1-9-16,-2 0-20 0,0-1-18 0,-3 3-10 15,-5-3-16-15,2 2-16 0,-5 3-10 0,0-2-15 16,-3 3-8-16,2 2-2 0,-10 0-19 0,3 1-10 16,-3 0-6-16,2 4-2 0,-2-3-10 0,4 7 8 0,5-2-9 15,3 1-9-15,-4 0-3 0,2 2-11 0,3 0-1 16,0 0-2-16,1 2-10 0,3-6-3 16,2 6-7-16,2-2-1 0,4-1-3 0,0 2-4 0,1-3 14 15,4 1-24-15,0-1 9 0,1 0-10 0,3 1 3 16,6-1-3-16,-2 0-3 0,5 0-13 15,6-4-7-15,1-2 7 0,8 1-8 0,0-4-2 16,3 1-2-16,-3-3-2 0,-1-2-4 0,5-1 2 0,-2-2-2 16,-2 1-5-16,-4-4 8 0,0 0 0 0,0-1-2 15,-7 1 1-15,5-6 3 0,-2 1 4 0,-3-3-4 16,-5 4 8-16,1-5-1 0,1-3-3 0,-2 1 5 16,-4-1 4-16,-1-1 0 0,-2-3 5 0,-1 4 4 15,-1 5 14-15,-2 0 0 0,-2 2 9 0,1 3 11 16,0 5 2-16,-3-6-2 0,2 10-2 0,-2-1-4 15,1-2-7-15,-2 5-7 0,0 1 4 0,-1 1-4 16,5 1 0-16,-9 3-3 0,3 2 1 0,-3 3-3 16,2 0 4-16,1 8-3 0,-2-2 2 0,1 3-5 15,2 3-2-15,-2-2 1 0,3 8 2 0,2-1-3 16,-1 2-2-16,6-1-3 0,-3 1 1 0,2-2 5 16,1-6-5-16,1-1 0 0,1 0 1 0,10 4-5 15,-6-5-10-15,0 2-3 0,2-5-4 0,2-1-3 0,2-2-6 16,4-1-1-16,6 2 0 0,-6-5-8 0,0-3 4 15,8 0-4-15,-4-4-4 0,0 0-7 0,-2-1 5 16,7-6 3-16,-8 3 1 0,-1-3 6 16,-1 1 0-16,0-2 3 0,-4-3 2 0,3 0 2 0,-7-1 0 15,3-1 1-15,-7-2 8 0,2 5-1 0,-4-1 4 16,-3-2-3-16,2 3 5 0,-2-1 8 16,-5 3 6-16,3-2 6 0,-2 4-2 0,-1 1 0 0,-5-1 11 15,3 3 3-15,-3 1-8 0,1 1 2 0,-2 2 6 16,0 1-2-16,-2 0 0 0,3 2 3 0,-2 1-2 15,1 0-4-15,3 0 8 0,-3 3-10 0,1 0 6 16,3 0-11-16,1 1 6 0,-2 0-9 0,5 0 2 16,-1 2-5-16,-1-2 3 0,6-1 0 0,-1 1 3 15,3 0-5-15,3-1 0 0,0 0-12 0,1 0-11 16,1-2-7-16,3 1-15 0,-2-3-23 0,4-1-14 16,3 0-17-16,1 1-31 0,0-3-33 0,4 1-14 15,-2-5-28-15,2 2-17 0,0-2-23 0,4-3-26 16,-5-1-133-16,-1 2-429 0,-1-5 190 0</inkml:trace>
  <inkml:trace contextRef="#ctx0" brushRef="#br1" timeOffset="87910.0079">21738 11364 177 0,'10'-14'145'0,"-1"5"3"0,-3-3-3 16,-2 1 14-16,-1 3 7 0,0-1 9 0,-2 0-7 15,0-1 1-15,-1 4-8 0,-1-1-4 0,1 3-10 16,-3 1-12-16,1 1-4 0,2 2-4 0,-8-3-5 0,8 3-7 16,-9 3-10-16,3 0-6 0,-1 2-7 0,2 0-11 15,-1 2-5-15,1 2-8 0,-3 0-10 0,7 0-1 16,-2 2-11-16,2 0-2 0,2-3-6 0,-1 2-13 15,3 2-9-15,-2-3-13 0,8 2-15 0,-1-4-11 16,1 3-15-16,-2-1-12 0,3-2-23 16,1-1-8-16,-2-2-10 0,1 1-8 0,1-2-9 0,2-1-5 15,-1 0-9-15,-1-4 2 0,3 1 6 0,-5 0 11 16,6-3 10-16,-3 0 7 0,-2-1 10 0,3-2 3 16,-3 0 18-16,2 0 19 0,-1 0 23 0,-2-2 22 15,-1 0 29-15,2 0 14 0,-2 1 15 0,-3 1 18 16,0 2 12-16,-1-1 9 0,1 2-1 0,-1 1-6 15,-2-1-8-15,2 2-14 0,-4 2-7 0,5-2-7 16,-5 2 3-16,0 0-1 0,8 8-1 0,-4-2-4 16,2 0-4-16,-2 3-3 0,2 1-2 0,-3-1-5 15,3 5-3-15,4-1-2 0,-5-1-5 0,-1-1-5 16,4 5-1-16,-3-4-3 0,-1-3-5 0,4 0-2 16,-5 4 0-16,1-5 1 0,0 2-4 0,0-6-4 15,-3 1 5-15,3-1-1 0,0-4-4 0,-4 0 1 16,0 0-1-16,0 0-3 0,10-7-3 0,-5 2 4 15,-2-1-5-15,-2 0 0 0,7-3-1 0,-2 1 0 0,-1-2-4 16,-1 0 4-16,3 2-3 0,0-1-6 0,1 0 4 16,-2 1-5-16,1 1 3 0,-4 1 1 0,1 1-4 15,-1 1 1-15,2-2-3 0,-3 5 3 0,-2 1-2 16,7-1 0-16,-7 1 0 0,4 6 1 0,-2 0 3 16,1-2-1-16,-1 3-1 0,2 1 2 0,0 0-1 15,2 3 0-15,-1-3 4 0,3 1-5 0,-3-2 5 16,4 4-2-16,-2-5 0 0,0 2-1 0,4-1-2 15,0 0 1-15,-1-4-3 0,4 0 3 0,-1-1 1 16,1 1-1-16,0-2-2 0,-1-1-2 0,1-1 6 16,3-3-2-16,-3 2 1 0,-1-3-2 0,-1 1 2 15,0-2 4-15,-2-1 0 0,1 0 2 0,-3-1-5 16,1 1 3-16,-4 0 4 0,1-4 11 0,-2 2 3 16,0 0 2-16,-4 2 15 0,0 0 3 0,0 1-2 0,-1 1-6 15,-2 1-2-15,-1 0 0 0,-2 1-1 16,1 2-2-16,5 1-12 0,-9 0 2 0,3 4 3 15,-1-1-6-15,1 1-7 0,0 1 2 0,0 2 1 16,3 2-2-16,-3-1 0 0,4 2 6 0,-2 1-11 0,3-2 0 16,2 4-4-16,3-3-17 0,2 1-4 15,-1-3-11-15,7 7-4 0,1-1-9 0,2-5-9 0,4 3-2 16,0-1-4-16,2-6 4 0,8 1 4 0,-1 4-8 16,3-7 1-16,-2 4 0 0,2-6 0 0,-3 2-5 15,0-7 1-15,-6 1 7 0,-3 2 5 0,2-3 7 16,-1-1 3-16,3-4 4 0,-5 2 7 0,-2-2 6 15,-1 0 12-15,-4 2 17 0,-5 1 13 0,2-2 8 16,-3 4 17-16,-1-4 0 0,-3 3 1 0,-1-2 5 16,3 3-5-16,-3 1-8 0,0 3-4 0,-6-7 5 15,3 4-10-15,-3 2-2 0,0-2-4 0,-2 3-2 16,8 0-4-16,-16 2 2 0,5 0-4 0,1 3-1 16,3-3-1-16,-1 1 2 0,-2 3-3 0,1-1 0 15,2 1 0-15,1-1-6 0,0 0-3 0,1-1 0 16,3 4-9-16,-1-4-1 0,2-1-4 0,-2 4 7 15,6-3 1-15,-1 0-1 0,1 0 3 0,2 1-5 16,0-2 1-16,3-2 2 0,-1-1 0 0,1 0 0 16,5-1 2-16,-2-2 1 0,1 1-3 0,-1-1 4 0,2-2-3 15,-3 1 6-15,0-3 3 0,-1 2 14 16,-1 0 7-16,-2-2 1 0,2 2 4 0,-4 0 4 16,0-2 5-16,0 3 7 0,-2 0 5 0,2-1 1 15,-4 5-5-15,5-6-5 0,-5 3-10 0,0 3-6 0,4-3 1 16,-4 3-2-16,0 0-2 0,0 0-5 0,0 0 0 15,0 0 2-15,-4 17-9 0,4-12 0 16,0-5-5-16,3 10 4 0,-3-4-8 0,1 2-11 0,0-3 0 16,-1 0-6-16,4 2-1 0,-1-2-9 0,2 0-3 15,-1 0-5-15,3 0-5 0,0-1-4 0,-1-2-2 16,2 1-4-16,-2-3-2 0,3 0 4 0,-1 0 1 16,-1-3 5-16,2 3 8 0,0-1 2 0,0-4 0 15,0 0 4-15,1-1 4 0,-3 0 2 0,-1-2 11 16,1 4 10-16,0 0 1 0,-2 0 7 0,3 0 1 15,-3 0-5-15,0 3 3 0,2-2-3 0,0 1 1 16,-3 1-2-16,-4 1 3 0,12 3-2 0,-6-3-2 16,-1 3 13-16,0 0-1 0,-1 3 4 0,0 2 1 15,0 1 12-15,-3-2 2 0,2 3-9 0,-1-1-1 16,-2 3-1-16,0 0-5 0,-5-2 1 0,4 1-2 16,-2-2 2-16,2 0-8 0,-4-1 3 0,2-2-1 15,1-1-1-15,-1-1 0 0,2 1 0 0,-3-1 2 16,0-1 1-16,4-3 4 0,-2 2 1 0,2-2-4 0,0 0-7 15,0 0 2-15,0 0-2 0,0 0-1 0,6-11 3 16,-2 5-5-16,1 1 1 0,0 2-3 16,0-1 2-16,5-4-3 0,-2 0-3 0,1-1 4 15,-1 1-2-15,1-1-1 0,-3 1 4 0,0-1 5 0,1 0 0 16,0 0-3-16,1-2 6 0,-1 5 11 0,-2 2 14 16,-1-3 2-16,-1 3-9 0,2 2 0 0,-2-1-8 15,-1 0-6-15,0 0-1 0,-2 3-5 0,6-2 0 16,-6 2 1-16,0 0 5 0,0 0-10 0,3 11 6 15,-2-7-7-15,-1-1-1 0,1 4 6 0,1-2-13 16,0 2-9-16,-2-2-14 0,2 2-21 16,-1-2-31-16,1 4-29 0,3-1-28 0,-1-1-21 0,1 0-35 15,3-1-41-15,2 0-38 0,-1-2-233 0,4 0-543 16,1-2 239-16</inkml:trace>
  <inkml:trace contextRef="#ctx0" brushRef="#br1" timeOffset="88486.0134">23900 11504 197 0,'3'-4'328'0,"-3"-3"-12"0,1 1-7 0,-1 2-18 15,2 0-26-15,-2 4-24 0,-2-7-18 0,2 7-17 16,-4-3-23-16,4 3-19 0,0 0-14 0,0 0-8 16,0 0-19-16,-9 16-12 0,9-10-10 0,-1 0-10 0,0 4-10 15,2-3-18-15,-1 1-15 0,0 0-10 16,1-3-4-16,3 3-14 0,-1-1-11 0,-1-2-1 15,1 0-6-15,0-1-2 0,1-3 0 0,-1 3-3 0,-3-4-5 16,9 0-10-16,-9 0-1 0,9-5 3 0,-7 1-2 16,3 2-1-16,-1-9-3 0,-1 6 8 15,-1-6-1-15,1-2 1 0,-2 3 3 0,0-1-2 16,-1-1 4-16,2-2 3 0,-2-2 0 0,1 0-2 0,-2-1 4 16,-1 0 5-16,0-3 4 0,-1 2-2 0,-1-2 8 15,1 2 6-15,0 0 3 0,-2 0 4 0,3 1 7 16,-1 1-1-16,0-1-1 0,2 5 1 0,0 0-8 15,1 4 4-15,1-2-9 0,0 5-1 0,3-1-10 16,-1 1-3-16,3 0 1 0,-1 4 0 0,2 0-6 16,-1-2-3-16,-6 3 1 0,15 4-2 0,-4-4-2 15,-4 3 2-15,-2 1 0 0,5 3 4 0,-2 0-6 16,-3 1 3-16,1 1-2 0,1 0 3 0,-6 4 1 16,3 1-1-16,-3 5-2 0,2-1 1 0,-2 10 5 15,-1-2 2-15,2 1-5 0,0 5 1 0,-1-1 1 16,3-1-1-16,-4 3 2 0,4-4 1 0,-4 3-19 15,4-5-4-15,-2-4-3 0,2-3 3 0,-4-2-1 16,0-2 4-16,0-6 1 0,0 2 4 0,0-4-1 16,0-2 3-16,0 1 13 0,-4-4 7 0,4 1 5 0,0-4 3 15,0 0-8-15,0 0 6 0,0 0 3 16,0 0 3-16,0 0 4 0,0 0-1 0,0-16-5 16,3 8 3-16,-2 1-7 0,3-3 4 0,-3 1-5 0,3-2-3 15,3 0-2-15,-2 1-1 0,0 2-23 0,-1 1-20 16,-2 0-26-16,3 0-38 0,-2 2-49 15,-2 1-47-15,3-2-49 0,1 4-255 0,-3-2-541 0,-2 4 240 16</inkml:trace>
  <inkml:trace contextRef="#ctx0" brushRef="#br1" timeOffset="89621.72">25051 10994 118 0,'0'0'238'0,"-1"-4"-19"0,1 4-17 16,-2-1-21-16,2 1-16 0,0 0-19 16,0 0-13-16,-3-4-14 0,3 4-12 0,0 0-9 0,0 0-6 15,0 0-11-15,0 0-7 0,0 0 0 16,0 0-2-16,0 0 0 0,0 0 3 0,0 0 8 0,0 0-6 15,0 0-3-15,0 0 5 0,0 0-2 0,-1-6-2 16,1 6-8-16,0 0-1 0,0 0-3 0,0 0-3 16,4-3-9-16,-4 3-4 0,0 0-5 0,0-4-5 15,0 4 2-15,2-4-10 0,-2 4 1 0,0 0-3 16,1-5 3-16,-1 5-5 0,0 0 3 0,0 0 4 16,3-6-7-16,-3 6-1 0,0 0 2 0,3-2 1 15,-3 2-3-15,0 0 2 0,0 0 0 0,0 0-2 16,0 0-3-16,0 0 1 0,3-2-5 0,-3 2 2 15,0 0 2-15,0 0 1 0,0 0-2 0,3-5 3 16,-3 5-5-16,0 0 13 0,2-2-6 0,-2 2-2 16,0 0-4-16,0 0 10 0,3-3-12 0,-3 3 0 15,0 0 0-15,0 0-1 0,0 0 2 0,0 0-3 16,0 0 0-16,0 0 1 0,0 0-3 0,0 0 6 16,0 0-4-16,0 0 3 0,0 0 0 0,0 0 13 0,0-5 3 15,0 5 2-15,0 0 7 0,0 0 6 16,0 0-8-16,0 0 1 0,0 0-7 0,0 0 4 15,0 0 2-15,0 0-4 0,0 0-3 0,-3-5-2 0,3 5-4 16,0 0-6-16,0 0 2 0,0 0-6 0,0 0 2 16,0 0-1-16,0 0-2 0,0 0 3 0,0 0-6 15,0 0-4-15,0 0-7 0,0 0 1 0,0 0 5 16,0 0 1-16,0 0-9 0,0 0 3 0,0 0-5 16,0 0 1-16,0 0-4 0,0 0 2 0,0 0 5 15,0 0-11-15,0 0 4 0,0 0 4 0,0 0-2 16,0 0-2-16,0 0 1 0,-5 13 2 0,5-8 3 15,-3 4-7-15,-1 3 6 0,0 6 0 0,-1 9 13 16,-3 6 1-16,-7 13 1 0,1-2-3 0,-3 3-1 16,9-12 0-16,-7 12-1 0,2-1-3 0,4 3 2 15,-2-5-2-15,3-9 1 0,-1 11 0 0,1-14-5 16,4 0-1-16,1-3-8 0,-1-2-2 0,0-1-10 16,0-8-11-16,0-2-10 0,3-2-22 0,-1-7-10 0,0 3 7 15,2-5-3-15,-2 3 13 0,-1-4-2 16,2-2-23-16,1-2-18 0,0 0-19 0,0 0-20 15,0 0-22-15,0 0-26 0,-4-14-28 0,6 7-27 16,0-4-24-16,-2 3-243 0,4-4-547 0,0-4 243 0</inkml:trace>
  <inkml:trace contextRef="#ctx0" brushRef="#br1" timeOffset="90238.5625">25051 11136 108 0,'6'-13'269'0,"2"3"-3"0,-3 2-17 0,3-1-11 15,-4-1-11-15,1 5-29 0,0 0-20 0,-2 2-18 16,-1 2-15-16,-2 1 16 0,0 0-2 0,9 7-9 16,-5-1-17-16,0 5-8 0,4 3-6 0,-5 1 3 15,5 7-9-15,1 4-6 0,1 1-9 0,-1-1-10 16,4 3-13-16,-4 0-3 0,0-1-2 0,1 4-10 16,0-1-6-16,-2-1-6 0,1 0-3 0,-3 0-2 0,4-5-2 15,2 2-5-15,-7-9-7 0,2 0 0 16,3-2-4-16,-4-4 0 0,-1-1 1 0,1-2-11 15,-3-4 18-15,2 0-13 0,-1-1 12 0,-3 0-3 16,5-1 8-16,-4-2 2 0,-2-1 6 0,0 0-7 0,9-5 9 16,-4 1-4-16,-2-2 1 0,1-4 4 15,-1 1-18-15,3-5-1 0,0-3-6 0,-1 2-1 16,1-6-2-16,-3-4-3 0,1 2-14 0,1 0-14 0,-1-3-13 16,-2-1-23-16,2 1-18 0,0 1-9 0,0 7-9 15,-3-1-19-15,0 3-8 0,2 6-16 0,-2-2-19 16,-1 4-35-16,4 1-36 0,0 3 2 0,2 1-18 15,2 0-9-15,3 2-24 0,1 1-164 0,-1 0-464 16,0 2 206-16</inkml:trace>
  <inkml:trace contextRef="#ctx0" brushRef="#br1" timeOffset="90482.0875">25548 11318 72 0,'0'8'150'0,"0"2"8"16,-5 1 5-16,2-3-3 0,-1 4-10 0,1 0 3 16,-5-5 4-16,1 8-9 0,-1-1 2 0,0-4-13 15,3 4-4-15,-1-2-9 0,2 2-11 0,0-1-10 16,3-4-6-16,1 1-11 0,1 1-11 0,-2-2-5 15,2-4-9-15,4 2-2 0,0-1-5 0,2-2-2 16,-1 0-5-16,0-1-1 0,2-3-3 0,3 2-3 16,-4-3 1-16,3 1-2 0,-1-1 0 0,-3-3-3 15,1-4-7-15,-3 3 3 0,2-6 1 0,-1 4 0 16,-1-3-6-16,0-1 0 0,-1 0-4 0,-2 1-8 16,-1-3 0-16,0 1-13 0,-1 3-4 0,1 0-5 15,-3 2-1-15,2 1-14 0,1 0-24 0,0 1-26 16,0 1-25-16,1 2-23 0,-1 2-39 0,5-4-16 0,4 4-39 15,-4-3-165-15,7 4-410 0,2-1 182 0</inkml:trace>
  <inkml:trace contextRef="#ctx0" brushRef="#br1" timeOffset="91042.8334">25817 11405 167 0,'0'0'199'0,"6"-2"-10"0,-6 2-17 0,0 0-13 16,4-3-2-16,-4 3-7 0,0 0-4 0,-8-7-3 15,8 7-1-15,-14 0-1 0,8 0-13 16,-4 3-8-16,2-1-5 0,0 0-11 0,-1 0-9 0,-3 1-7 15,3 0-11-15,0 2-6 0,0 1-6 0,1 0-7 16,2-2-5-16,2 3-6 0,0-4-3 0,0 4-5 16,2-2-3-16,-1 0-2 0,6 1-6 0,-3 0-2 15,1-1-4-15,4 0-5 0,3 2-6 0,-2-2-2 16,3 1-3-16,3-5-1 0,-1 2-6 0,3-3-3 16,-1-3-1-16,6 3 4 0,-5-5-3 0,5 0 2 15,-1-2 1-15,0 0 1 0,0-2 2 0,-3-1-3 16,3-4-1-16,-4 1-1 0,1-1 3 0,0-7 0 15,-1-3 1-15,-3 3 9 0,-2-3 8 0,1-1 0 16,-5 6 12-16,-1 0 5 0,0 2 5 0,-4-1 13 16,0 5 3-16,1 1-2 0,-2 4-3 0,0-1-5 15,-2 5 3-15,-1-1-16 0,1 5 3 0,3 0-1 16,0 0 8-16,-17 6-6 0,9 3-4 0,1-1-3 16,0 6 6-16,2 1-16 0,0 5 9 0,3-1-6 0,2 5-2 15,1 1 0-15,1 2 5 0,4-1-18 16,2 0 5-16,1-1 0 0,2 0-12 0,3-3-2 15,1-1-5-15,0 1-5 0,-2-7 4 0,6 4-4 16,-5-8-8-16,3-2-5 0,-3 1 1 0,5-5 0 0,-6 0-8 16,1-1 2-16,-3-4 2 0,1 0 0 0,-2-5 3 15,-1 1 5-15,-2-1 4 0,1-4 1 16,-4 4-2-16,4-6 20 0,-4-1 6 0,-2 0-3 16,2 1-1-16,-1-1 7 0,-2-1 1 0,-1 1 9 0,4 2-2 15,-8-1 11-15,4 1 7 0,0 2-7 0,0 3-7 16,-4 1-7-16,3 2 0 0,1 2-2 0,-5-3-5 15,5 3 3-15,0 0-2 0,-12 9-1 0,11-4-3 16,-3 3-1-16,-1 3 0 0,5-1-15 0,0 0-13 16,0 0-19-16,6 2-15 0,-3 2-26 0,0 1-35 15,3-6-36-15,4 6-33 0,0-5-45 0,-1-2-51 16,2-1-188-16,5 2-508 0,3-4 225 0</inkml:trace>
  <inkml:trace contextRef="#ctx0" brushRef="#br1" timeOffset="91475.7593">26706 11468 108 0,'0'-3'277'0,"0"3"-7"0,0 0-7 0,0 0-25 15,0 0-10-15,-10 8-14 0,6-3-10 0,0 2-17 16,2 1-20-16,-1 4-17 0,3 1-15 0,0 3-14 16,4 0-13-16,0-1-16 0,1 0-17 0,4-1-12 15,-1 0-13-15,-2-3-15 0,2-2-17 0,2 0-5 16,-1 1-5-16,0-5 1 0,1 0-4 0,-1 0-2 15,1 0 5-15,0-5-6 0,-2 0 2 0,2 0 0 0,0-3 0 16,1-1-1-16,0 1 1 0,-1-2-2 16,-1 0 4-16,0 0 2 0,1 0 4 0,-1 0 7 15,-1-1 12-15,0 2 7 0,-3 0 0 0,1 4-2 16,-3-3 6-16,1 2-7 0,-4 1-8 0,6-1-1 0,-6 1-4 16,7-2 0-16,-7 2 2 0,7 3-5 15,-2-2 1-15,-5-1-1 0,7 3-2 0,-4-2 2 16,1 1-4-16,0 0 10 0,1 0-2 0,0-1 3 0,0 2 3 15,-5-3 11-15,7 3 1 0,-3-2 10 0,-4-1-6 16,0 0 10-16,12-1-3 0,-8-1-6 0,0-2 0 16,1 3-6-16,-1-3 3 0,1 1 2 15,-3-2-13-15,2-1-3 0,0 0 7 0,0-1-7 0,-4-2-5 16,0 1 0-16,1-1-3 0,1-4-24 0,-2 4-8 16,2-4-16-16,-2 0-22 0,0 0-13 0,0 2-19 15,0-5-21-15,0 5-22 0,0 2-16 0,0 0-15 16,0 2-26-16,0 2-29 0,0 0-29 0,2 0-259 15,-2 5-539-15,3-6 239 0</inkml:trace>
  <inkml:trace contextRef="#ctx0" brushRef="#br1" timeOffset="91632.539">27098 11502 143 0,'0'7'196'0,"3"2"-4"16,-3 2-11-16,1-1-9 0,-1 2-9 0,3 0-11 15,-2 4-10-15,-1-3-15 0,5 1-13 0,-1-2-13 16,0-1-7-16,-3 1-8 0,4 0-23 0,-1-1-32 15,-1-3-20-15,-2 0-27 0,3-1-11 0,-2-1-25 16,2-1-16-16,0-3-28 0,1-1-43 0,0-1-123 16,-5 0-283-16,0 0 124 0</inkml:trace>
  <inkml:trace contextRef="#ctx0" brushRef="#br1" timeOffset="92319.9062">27300 11314 61 0,'14'-22'251'0,"-5"6"-4"0,-1 0 10 15,2 3-15-15,-5 4-10 0,3 1-21 0,-3 3-11 16,-1-2-20-16,2 3-17 0,-2 4-9 0,-4 0 1 16,7 0-1-16,-7 0-2 0,7 9 4 0,-3-1-7 15,-1 4-1-15,-3 2-8 0,3 6-14 0,-3 4 15 16,-3 1-22-16,0 0-4 0,1 3-11 0,-2 1-13 0,0 2 7 16,-1-5-25-16,0 6-5 0,-2-3-6 0,2 0-20 15,0-3-31-15,0-2-15 0,2-5-31 16,2-1-28-16,-3-3-22 0,0-2-24 0,3 0-25 15,-4-4-20-15,4 0-22 0,-3-5-6 0,1 1-11 0,2-2-10 16,-3-2 12-16,4-1 8 0,0 0 19 0,-5-9 20 16,2 2 37-16,2-1 24 0,1-3 30 15,-1-1 13-15,2-8 24 0,0-3 17 0,3 5 5 16,0-2 8-16,1 1 20 0,-1 0 22 0,0 2 11 0,5 3 3 16,-8 0 11-16,4 2 3 0,-1 4 2 0,1 0-4 15,-1 2-11-15,0 2-8 0,2 3-5 0,-2-3-5 16,3 4-5-16,0 0 4 0,0 2-17 0,0 1-3 15,2 0-3-15,3 1-2 0,-1-1-6 0,-1 2 1 16,3 1 0-16,-1-2-5 0,-1 3-2 0,-1-2 1 16,-1 0-3-16,-1 2-1 0,1-4-1 0,-3-2-3 15,-1 2 1-15,2-1-4 0,-2 4 11 0,0-6-9 16,-1 0 0-16,2 2-5 0,-2 0 4 0,0 0-1 16,0 1-1-16,0 1 8 0,-2 0-10 0,2 1 0 15,1 2 9-15,-1-2-10 0,1 4-2 0,2-1 7 16,-4-2-5-16,1 0 2 0,0 0 1 0,1 0-3 15,-2-1 4-15,-2 1-2 0,0 0 3 0,0-1-7 16,2-1 3-16,-3 1-1 0,1-3 1 0,1 3-2 16,-2-5 0-16,1 4 3 0,-1-4 1 0,0 0-1 15,0 5-1-15,0-5 4 0,0 0-1 0,0 0-3 0,0 0 8 16,0 0-10-16,0 0 2 0,1-16-1 16,2 10 1-16,-1 1 10 0,1-1 2 0,-2-1-1 15,4 1-3-15,0-3 1 0,-1-1 7 0,1-3 5 0,2 4 0 16,-1 0 4-16,3 2 5 0,-1 2 2 0,-1-3-7 15,-1 3 2-15,0 1 1 0,0 1-7 16,-1 2-1-16,1 1 6 0,-6 0-1 0,16 4 5 16,-11 0 5-16,3 0-5 0,-2 4 2 0,2 2-6 0,-2-2-1 15,1 4 3-15,-1-2-5 0,-1 1-5 0,4 0-12 16,-4 0-25-16,2 0-31 0,-2 0-31 0,0-1-28 16,2 0-45-16,-1 0-42 0,0-4-48 0,0 4-290 15,0-6-575-15,0-1 255 0</inkml:trace>
  <inkml:trace contextRef="#ctx0" brushRef="#br1" timeOffset="92573.9962">28417 11330 80 0,'5'-1'346'0,"-5"-4"-37"0,4 4-34 16,-4 1-7-16,0 0-3 0,0 0-4 0,4 7-10 15,-4-7-30-15,-4 17-8 0,0 0 0 0,-1 0-8 16,1 3-19-16,-5 8-22 0,4 0-8 0,-5-2-9 16,1 2-25-16,-4 4-10 0,3-6-14 0,-1 3-13 15,-1-3-35-15,2 0-31 0,1-8-36 0,2 1-28 16,0-1-23-16,3-6-42 0,2 0-30 0,-1-2-22 16,3-1-24-16,-1-2-19 0,5-4-26 0,-1 2-41 0,3-5-163 15,2 0-472-15,1-4 209 0</inkml:trace>
  <inkml:trace contextRef="#ctx0" brushRef="#br1" timeOffset="93410.0358">28479 11630 144 0,'19'-22'175'0,"-3"3"4"0,-3 6 13 0,-3-1 17 16,-5 5 9-16,1 2 5 0,0-3-12 0,-4 7-20 15,-2-1-17-15,-2-3-10 0,-1 3-6 0,-4 3-13 16,0 1-9-16,-3-3-9 0,-1 3-15 16,0 3-11-16,0-2-4 0,-1 2-17 0,2 2-2 0,0-1-11 15,0 1-2-15,-2 3-11 0,6-3-1 0,-3 5-9 16,4-5-4-16,-2 4-2 0,5 0-4 0,-1 0-1 15,3 4-1-15,0-2-7 0,5 1-7 0,-1 3 3 16,4 1-6-16,1-2-7 0,1 0-4 0,2 1-8 16,-1-2-6-16,3 0-9 0,0 0-8 0,0-4 3 15,3 1 2-15,-3 0-8 0,0-5-4 0,1 0-6 16,-1-1 0-16,0-3 3 0,0 1 1 0,3-2 0 16,-2-2 1-16,2-1 4 0,-4-3 5 0,3 0 1 15,1 1 4-15,-4-5-3 0,-3 3 6 0,1-2 3 16,-2 1 3-16,-2-3 4 0,0 3 1 0,4-6 11 15,-6 3 1-15,-1-2 3 0,2 5 20 0,-6-3 1 16,1 1-5-16,-1 3 1 0,-1 1-8 0,1 2-1 16,0 0-1-16,-4 1 4 0,4 3-1 0,-6-1 0 15,6 1-1-15,-11 1 2 0,6 2 5 0,-1 0 1 16,2 4-4-16,-3 0-2 0,1-2 0 0,1 4 12 16,-1 0-19-16,1 0-1 0,0 3 0 0,2-5 0 15,-1 4-4-15,3-2-8 0,0 0-4 0,1-2-9 16,0-1 2-16,4 1 1 0,-1-2-5 0,3-1-1 0,0 1 2 15,5-3-16-15,-3 0-1 0,11-2-7 0,-8 0 2 16,1-2 0-16,7-2 11 0,-6 1-4 16,5-3 3-16,-3-2 2 0,2 0 2 0,-4 1 4 0,1-2 4 15,2 1 10-15,0-1-2 0,-7 3 7 0,1-1 15 16,-2 0 14-16,-2 3 9 0,-1 2-3 0,-1-3-3 16,2 2-5-16,-6 1 0 0,0 2-7 0,0 0 2 15,0 0-3-15,0 0 2 0,0 0-6 0,-17 5 0 16,11 0-2-16,-1-1-1 0,-1 4-2 0,3-2-5 15,2 1-4-15,0 2-7 0,0-5-3 0,2 5-2 16,-1-4-10-16,1 2 6 0,1 1 1 0,1-3 0 16,-1 2 3-16,2-2 2 0,0 1-2 0,0 0 1 15,-1-4 2-15,1 2 2 0,-2 0 2 0,3-2-3 16,0 1 2-16,-1-1-3 0,-2-2-5 0,0 0 4 16,8 2-6-16,-8-2-3 0,0 0-4 0,11-4-11 15,-6 2 5-15,1 1-1 0,0-1 2 0,-1 1 2 16,1-3-3-16,3 1-1 0,0-4 5 0,1 6 2 15,2-3 0-15,-2-1 1 0,-1 3 3 0,1-5 0 16,4 3 2-16,3 0 2 0,2-1 3 0,-6 1 4 16,0 0 13-16,-2 3 6 0,0-2-1 0,-3 1-3 15,-1 2-2-15,3 1 4 0,-5 3 20 0,1-2 9 16,-2 4 8-16,0 0-2 0,-3 3 5 0,-1 2 8 0,-1 1 2 16,-1-1 0-16,-2 5 0 0,0 1-6 0,-4-2 1 15,3 2 4-15,-1-1-2 0,1 1 14 16,-5 0-21-16,2-3 7 0,0 1-9 0,0-5-3 15,1 0-3-15,-2-1-2 0,0 1-10 0,-4-3 3 0,4 0-1 16,-1 1-14-16,0-3-20 0,1-1-10 0,-3-1-31 16,2-1-23-16,-1 3-29 0,2-2-39 15,-3-1-31-15,-1-2-37 0,4-2-54 0,-5 2-253 0,3-1-550 16,3-2 244-16</inkml:trace>
  <inkml:trace contextRef="#ctx0" brushRef="#br1" timeOffset="94822.0195">30690 11530 23 0,'4'-4'285'0,"-1"0"-1"0,1-1-5 0,-2 5-7 16,-2 0-10-16,5-8-17 0,-2 7-17 0,-3 1-13 15,2-4-31-15,-2 4-23 0,0 0-12 0,0 0-10 16,0 13 2-16,0-8 7 0,0 6-1 0,0-1-9 16,-2 5-15-16,-2 0 7 0,-2 4-4 0,1 4-10 15,1-3-12-15,-1 4-8 0,1-4-8 0,1-1-12 16,-3 8-5-16,2-9-10 0,-2 7-4 0,3-8-8 15,-2-1 0-15,1 1-10 0,-2-2-1 0,-3-2 0 16,5-4-4-16,0 4-6 0,0-5 1 0,0 1-10 16,-1-1 4-16,2-3-10 0,0 0-14 0,-1-1-6 15,4 0-17-15,0-4-31 0,-1 5-5 0,1-5-9 0,-3 3-13 16,3-3-22-16,0 0-29 0,0 0-33 0,0 0-29 16,0 0-22-16,0 0-35 0,9-10-33 0,-4 4-225 15,3 0-552-15,0-2 245 0</inkml:trace>
  <inkml:trace contextRef="#ctx0" brushRef="#br1" timeOffset="95380.0468">31177 11690 235 0,'4'-5'246'0,"-3"0"-15"16,1-3-19-16,0 4-14 0,-2-6-14 0,-2 5-12 15,0-2-8-15,-1 1-9 0,-3-1-12 0,1 0-8 16,-5 0-9-16,2 3-4 0,-1-2-9 0,-1 3-10 16,-2 0-6-16,0 1-13 0,-1 2-3 0,3-3-5 15,0 6-6-15,-3 0-5 0,4 0-2 0,-1 3-4 16,0 0-2-16,-1 1-9 0,5 2-4 0,-4-3-3 15,2 4-3-15,3-3-3 0,-1 2 2 0,4 3-8 16,-2-6-9-16,3 6-7 0,1-4-2 0,0-1-6 16,1 0-8-16,3 3-1 0,1-4 0 0,-1-1-1 15,1 1-4-15,3-4-1 0,2 1 22 0,-2 0 1 16,0-2-3-16,2 0-2 0,-4-1-4 0,2-1 7 16,2-1-3-16,0-3 2 0,-3 4 2 0,3-4-1 15,0 0-1-15,-2-1 7 0,2 0 1 0,-2-2-4 16,-2 1 6-16,-1 0 19 0,0 2 14 0,-2 3 5 15,-1-5 7-15,2 3-5 0,-2 3-6 0,0-2-13 16,-2 3-6-16,0 0-3 0,6-2-2 0,-6 2-6 16,0 0 8-16,0 0 3 0,-3 14 1 0,-2-5 1 15,1 1 17-15,-1 3-15 0,-2 1-2 0,1 2 4 16,-3 1-8-16,1 7 5 0,-1-6-5 0,3 1-3 16,-2-1-6-16,2 0 0 0,-1 2 4 0,1-3-9 15,2 0 0-15,-2 0-7 0,3-5-13 0,-2-2-13 16,3 1-14-16,-1-1-16 0,-1-2-23 0,4-2-19 15,-2 1-23-15,2-3-20 0,-2 1-19 0,1-1-19 16,1-4-27-16,-1 5-51 0,1-5-66 0,0 0-218 16,0 0-574-16,0 0 254 0</inkml:trace>
  <inkml:trace contextRef="#ctx0" brushRef="#br1" timeOffset="96520.0267">31867 11543 109 0,'0'0'273'0,"0"-5"-15"0,0 5-21 0,0 0-24 16,4-3-20-16,-4 3-20 0,0 0-2 0,-2 12-6 15,0-4 19-15,-2 4-1 0,1 5-10 0,-5 7-15 16,-1 0-2-16,-4 2-15 0,1 4-3 0,0-4-14 0,-1 2 0 16,2 1-37-16,0-2 5 0,3 1-6 0,0 1-14 15,3 0-7-15,0-4-9 0,1-1-4 0,1-5-1 16,3-1-2-16,1 1-10 0,-2-3-14 16,5 1-1-16,-3-4-10 0,2-4-2 0,-2 0-6 15,3-2-2-15,-1 1-6 0,-1-3 8 0,2-1-4 0,-3-3 6 16,3 1-5-16,-4-2-5 0,8 3-4 0,-8-3 3 15,0 0-6-15,9-7-10 0,-7 4-15 16,2-2-16-16,0 1-33 0,-1-4-16 0,-1-1-12 16,0 1-45-16,-2-2-47 0,2-2-58 0,-4 0-221 0,4-2-521 15,-6-2 230-15</inkml:trace>
  <inkml:trace contextRef="#ctx0" brushRef="#br1" timeOffset="96942.0013">31691 11810 64 0,'0'0'237'0,"13"-5"-18"0,-7 4-15 0,4 1-19 0,2 1-16 15,2 1-11-15,4 0-9 0,1 1-11 0,1 1-6 16,-2-2-9-16,0 0-4 0,0 1-6 16,0 3-7-16,-8-4-2 0,7 3-3 0,-4-4-6 0,-2-1-3 15,-1 3-4-15,-2-2-12 0,-2 4-6 0,1-3 1 16,-3 2 6-16,-2-1-1 0,-1 4 7 0,-1-1-6 15,-1 1 1-15,-1 4-2 0,0 1-9 0,0 0-11 16,-1-1-3-16,2 3 5 0,-2-2-13 16,3 0 1-16,0 2-5 0,-2-1-14 0,6 1-1 0,-3-4-1 15,1 2 3-15,4-3-6 0,-1 1-3 0,0-3 2 16,0 0-4-16,1 1-1 0,1-3-1 0,-2-2 3 16,3-1-2-16,-1-1-5 0,5 1-2 0,-5-1 2 15,2-2-1-15,1-1 15 0,-2-1-12 16,1-2 5-16,-1-1 15 0,-1-1 1 0,1-2 2 0,-3 2-2 15,0-1 9-15,0-2 4 0,-1-1-10 0,-1 1 11 16,-1-1-17-16,-3 0-19 0,0 4 14 0,-3-3-7 16,-1 2 0-16,1 1-5 0,-4 1-8 0,2 3-9 15,-2-2-21-15,-1 3-11 0,0-2-24 0,0 3-23 16,-3 1-30-16,5 0-24 0,-2 1-25 0,2 0-34 16,-2 2-49-16,4-1-52 0,-3 1-219 0,8-3-557 15,-8 2 247-15</inkml:trace>
  <inkml:trace contextRef="#ctx0" brushRef="#br1" timeOffset="97879.9947">32874 11717 1 0,'0'0'198'0,"-9"-12"-9"0,5 10-5 16,-2 0-8-16,2-1 0 0,-1 2-5 0,0 0-7 16,5 1-10-16,-13 0-8 0,8 1-8 15,-5 2-2-15,2-1-1 0,-2 1-15 0,0 2-7 0,-2-1-1 16,2 4-7-16,2-3-8 0,-1 3-2 0,-1-3 0 16,5 3-13-16,-4-2-8 0,1 1-3 0,3 0-8 15,-1 3-4-15,2-3-7 0,0-2-1 0,-1 1-11 16,3-1-2-16,0 1-3 0,0-1-3 0,0 1-3 15,1-3-2-15,1 2-8 0,-1 2-1 0,3-4 0 16,-3 2 4-16,4 1-6 0,-1 1-1 0,0-3-1 16,0 7-6-16,3-4 5 0,-1 1-1 0,1 0-6 15,4 1 4-15,-4 0-8 0,4 0 0 0,-1 2-2 16,0-5 1-16,2 2-4 0,-4 0 0 0,3-1-1 16,0-1 3-16,-4-2 2 0,0-2-4 0,-1 2 4 15,0-3-1-15,2 2 3 0,-3-1 0 0,-3-2 1 16,0 0 3-16,0 0 1 0,0 0 4 0,17 2 3 15,-17-2 7-15,5-2 7 0,-5 2-8 0,0 0 0 16,0 0 0-16,0 0-5 0,0 0-3 0,0 0-2 16,0 0-1-16,0 0 1 0,0 0-7 15,0 0-2-15,20-23 7 0,-20 23-9 0,0 0 6 0,8-11-1 16,-8 11-2-16,0 0 4 0,10-12 0 0,-10 12-1 16,0 0-4-16,12-14 2 0,-12 14-2 0,0 0 3 15,12-14-3-15,-12 14-3 0,10-10 5 0,-10 10-1 16,8-12 3-16,-8 12-6 0,5-16-1 0,-5 16-1 15,4-18-2-15,-4 18 1 0,0-20 8 0,0 20 1 16,0-19 3-16,0 19-4 0,-6-20 4 0,6 20-1 16,-5-12-1-16,5 12 11 0,-8-12-9 0,8 12-4 15,0 0 6-15,-17-15-9 0,11 10 4 0,-1 4-3 16,-1 0 2-16,0-1-2 0,-2 1 1 0,2 0-2 16,8 1-1-16,-18 1 2 0,9 0 3 0,0 1-5 15,2-1-5-15,0 0-4 0,2 2-8 0,-4-1-6 16,7 0-10-16,-2-1-7 0,4-1-13 0,-8 3-16 15,4 1-21-15,4-4-22 0,0 5-27 0,0-5-36 16,3 5-29-16,-1-3-39 0,1 3-216 0,2-5-496 16,0 2 220-16</inkml:trace>
  <inkml:trace contextRef="#ctx0" brushRef="#br1" timeOffset="98493.8742">33146 11877 171 0,'0'0'247'0,"0"0"-18"0,0 0-15 0,0 0-9 16,0 0-7-16,0 0-10 0,0 0-14 0,0 0-14 15,0 0-9-15,0 0-10 0,0 0-14 0,0 0-4 0,0 0-2 16,0 0-9-16,-7-41-12 0,7 41-6 0,0 0-14 16,0 0-12-16,11-15-4 0,-11 15 1 0,0 0-9 15,0 0-11-15,18-9-7 0,-18 9 0 0,0 0-2 16,22-4-8-16,-22 4-1 0,0 0-5 16,0 0-2-16,0 0-3 0,37 4 0 0,-37-4-5 15,0 0 4-15,23 14-5 0,-23-14-3 0,7 15 3 0,-7-15-2 16,7 24-2-16,-4-12 1 0,-1 4 1 0,2-2 1 15,-4 3 1-15,0-17-1 0,-8 28 4 0,4-14-1 16,-3 1-8-16,7-15 4 0,-13 24 1 16,3-11-5-16,0-4 0 0,10-9-1 0,-21 17 1 15,7-5 2-15,1-4-1 0,13-8 3 0,-23 5-5 0,23-5 5 16,0 0-3-16,-36 2-3 0,36-2 1 0,0 0 1 16,0 0 0-16,-37-5 8 0,37 5-9 15,0 0 12-15,0 0-1 0,-17-12 1 0,17 12-2 16,0 0-4-16,-3-15 8 0,3 15-8 0,0 0 0 15,0 0-6-15,0 0 0 0,13-27 3 0,-13 27-1 0,0 0-2 16,11-11 1-16,-11 11-3 0,0 0 1 0,0 0 0 16,0 0-4-16,0 0 1 0,0 0 3 0,0 0-3 15,0 0 8-15,50 21-6 0,-50-21 3 0,15 21 14 16,-6-10-1-16,1 3-1 0,-1 1 5 16,2-1-1-16,-5 3-4 0,4-2-4 0,-1-1 0 0,3 3-1 15,-2-2 1-15,-1 1-5 0,0-2-13 0,0-4-17 16,-9-10-22-16,17 17-35 0,-10-11-31 0,-7-6-33 15,14 15-39-15,-14-15-40 0,0 0-50 0,14 9-212 16,-14-9-524-16,0 0 232 0</inkml:trace>
  <inkml:trace contextRef="#ctx0" brushRef="#br1" timeOffset="98618.2811">33412 12218 146 0,'0'0'274'0,"0"0"-33"0,0 0-20 15,0 0-38-15,0 0-56 0,0 0-64 0,0 0-84 16,0 0-185-16,0 0-223 0,0 0 98 0</inkml:trace>
  <inkml:trace contextRef="#ctx0" brushRef="#br1" timeOffset="99342.9041">30538 12046 216 0,'-1'2'230'15,"1"-2"-10"-15,5 8-1 0,7-3-1 0,3 6-4 16,12 2-17-16,6 3-10 0,19 5 0 0,3 3-14 16,25 19-8-16,4-9-9 0,8 2-12 0,1 1-8 15,6 4-12-15,2-3-11 0,3 1-14 0,5 2-8 16,-2 2 25-16,6-4-7 0,2 5-16 0,-1-3-15 15,1-5-15-15,-2-4-14 0,-7-2-20 0,-2-2-14 0,-6-6-36 16,-2 0-5-16,-3-1 4 0,-2-4-4 0,-27-8-5 16,-1 0 1-16,0 0 1 0,-5-1 6 15,-6 5-1-15,-13-7 5 0,0-2 1 0,-7 1 9 16,-4-2-4-16,-28-3 2 0,32 3 3 0,-32-3 2 16,21 0-2-16,-21 0-10 0,0 0-15 0,0 0-15 15,0 0-22-15,0 0-27 0,0 0-38 0,0 0-51 16,0 0-69-16,0 0-158 0,0 0-447 0,0 0 198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01:11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3513 1859 37 0,'0'0'53'0,"0"0"-12"15,0 0-3-15,0 0 1 0,9-1-11 0,-9 1 8 16,0 0-5-16,0 0-5 0,10 1 0 0,-8 2-1 16,4-2-6-16,-6-1 6 0,7 1-6 0,-3 2-2 15,-4-3 0-15,11 2-2 0,-3-2-4 0,-3 2 0 16,3-2-2-16,-1 0 4 0,2 1-10 0,3 1 6 15,-1 0 2-15,2-2-7 0,-3 3-2 0,4-2 2 16,-2-1 7-16,-2 1-3 0,4-2-10 0,-1 2 1 16,-1-1 7-16,0 0 8 0,1 3-7 0,0-2-4 15,-2 2-7-15,2-3 7 0,-2 1-6 0,1 1 7 16,1 1-3-16,-1-1 2 0,2 0-1 0,-1 1 8 16,6-3 1-16,1 0 3 0,0 1 0 0,3 0-12 15,-4-3 7-15,9 3-1 0,-7-2 8 0,8 3 7 16,-2-2-19-16,-8-1 2 0,11 2-5 0,-7 1 6 15,5 0-1-15,0-1 2 0,0 1-4 0,0 1 0 16,-6-3 7-16,8 1-9 0,0 0 7 0,-5 3-14 16,-2-5 13-16,4 3-9 0,3 2 0 0,-11-3 14 15,1 4-21-15,2-8 5 0,-2 7 0 0,1-4-4 16,2 3-2-16,-4-2 3 0,10 0 4 0,-11-1 1 16,3 1 1-16,-1 1-17 0,-2-2 12 15,2 0 1-15,2 3-2 0,0-3-4 0,0-1 4 16,-2 2 0-16,-1 1-2 0,2-2 3 0,-1 2-2 15,-2-2 5-15,2 0-8 0,0 0 4 0,-2 2 3 16,2-1 5-16,-1-1-4 0,-1-1-6 0,1 1 13 0,0 1-11 16,2-2 4-16,-1 1 0 0,1 0 1 15,-1 1 1-15,-1-1-3 0,3-1 10 0,-3-1-15 0,4 1 3 16,-1 1 1-16,-3 0 2 0,3 0-1 0,1-1-1 16,-4-1 7-16,4 2-4 0,5-1 8 15,-5 1-10-15,-5-2 2 0,10 2 0 0,-5-2 2 16,4 2-2-16,-5-2 4 0,-1 1-3 0,8-1-2 15,-9 1 4-15,8 1-6 0,-5-1 6 0,5-2 2 16,-10 3 2-16,9 0-8 0,-8 0 2 0,0-3 0 16,0 2-5-16,2 0 7 0,-2 1-1 0,-2-4-2 15,2 5-3-15,1-1 7 0,2-2 5 0,-4 2-13 16,4 0 6-16,-2-2-1 0,-1 2 2 0,3-1-2 16,-2 1-4-16,1-1 6 0,1 1-2 0,4-3 1 15,4 1-5-15,-10 0 11 0,7 1 9 0,-6-1-11 16,0 2-6-16,0-1 5 0,7 0 0 0,-6 1-5 15,-1-3 8-15,1 3-3 0,5-2-4 0,-8 2 2 16,1 0-9-16,2-3 14 0,-1 1-6 0,-1 2 5 16,2 0-6-16,-2-1 1 0,3 4 1 0,-1-5 0 15,1 2 4-15,-4-1-8 0,10 2 11 0,-2 1-10 16,0-7 0-16,-8 6-5 0,1 0 11 0,1-1-3 16,1-1 0-16,-3 3 3 0,8 1-4 0,-5-3 10 15,-4 2-14-15,5-2 4 0,-3 2 0 0,4-2 3 16,3 3-6-16,-8-3 4 0,4 0-1 0,0 2-7 15,4-2 23-15,-5 2-20 0,6-2 3 16,0 1 0-16,1-1-2 0,-2 0 5 0,1 1-7 16,-1 2 7-16,3-3-6 0,-4 0 0 0,2 3-5 0,3-3 10 15,-2-3-3-15,1 6-6 0,-11-6 8 0,13 6-8 16,-11-3 4-16,9 0 1 0,1 0-2 0,-2-3 4 16,1 6-3-16,-1-6 4 0,2 3-13 0,-3-3 8 15,-8 3-9-15,10-1-8 0,0 1 3 16,-1 1-5-16,1-1 7 0,-2 1-5 0,3-2 8 15,1 1-5-15,-4-2 4 0,-6 0 3 0,4 1 0 16,1 0 8-16,-4 1-4 0,4-3 2 0,-5 3-7 0,1 0 7 16,4-2-1-16,-9 2 3 0,2 0 3 0,2 0-10 15,-3-2 11-15,0 1-4 0,0 1 3 16,-2-3-7-16,3 2-2 0,-7 0 6 0,5 1-2 16,-4-3 1-16,4 2 1 0,0-2 1 0,-4 2 1 15,4-2 3-15,-2 2 5 0,3 0-5 0,-2-2-1 16,2 5 1-16,0-2 10 0,1 0-9 0,-4 0-4 15,-3-2 2-15,7 2-4 0,-8 0 1 0,-1 0 5 16,1 0-4-16,-2 2 3 0,2-2-10 0,-5 1 11 16,1-1 1-16,-8 0 1 0,17 0 7 0,-10 0-8 15,-7 0 12-15,13-1-6 0,-13 1 6 0,14-2-10 16,-10 1 3-16,-4 1 1 0,13 1-6 0,-13-1 6 16,10-3-5-16,-10 3 1 0,9-2 1 0,-9 2-3 15,8 0-2-15,-8 0-3 0,0 0-16 0,7-3-5 16,-7 3-14-16,0 0-48 0,0 0-91 0,0 0 40 15</inkml:trace>
  <inkml:trace contextRef="#ctx0" brushRef="#br0" timeOffset="42474.3282">3952 2600 9 0,'0'0'31'16,"0"0"-1"-16,0 0 13 0,0 0-16 0,0 0 4 16,0 0 5-16,0 0-4 0,0 0-3 0,0 0-1 15,0 0 5-15,0 0-3 0,0 0 0 0,0 0-1 16,0 0-12-16,0 0 6 0,0 0-4 0,0 0-7 15,0 0 1-15,0 0 8 0,-1-5-10 0,1 5 1 16,0 0 5-16,0 0-12 0,0 0 2 0,0 0-6 16,0 0 4-16,0 0-1 0,0 0 1 0,0 0-4 15,9-2 7-15,-9 2-5 0,6-1 0 0,-6 1 3 16,0 0 4-16,10-1-2 0,-10 1-6 0,9 1-6 16,-9-1 1-16,9-4 15 0,-9 4-10 0,5 2-10 15,-5-2 9-15,0 0 0 0,9 0 2 0,-9 0-10 16,9 0 2-16,-9 0 4 0,10 0-3 0,-10 0 11 15,9 0-6-15,-5-2-1 0,-4 2 2 0,12 0 0 16,-5 2-4-16,0-4 1 0,-7 2 6 0,11 0-7 16,-6 0 8-16,-5 0-12 0,13 0 3 0,-8 0 1 15,3 0-4-15,-8 0-2 0,14 0 5 0,-8 0-3 16,-2 0 6-16,5 2 9 0,0-2-11 0,-4 0 1 16,3 0 0-16,-1 0-7 0,1 0-1 0,-2 1 0 15,3-1 4-15,-2 0-6 0,0 2 0 0,1 0-3 16,-2-2 0-16,2 4 2 0,1-3-1 0,0 2-8 15,-1-3 7-15,-2 2-2 0,4-2-1 0,-2 0 2 16,-2 3-2-16,2-4 6 0,1 1-3 0,-4 0 8 16,3 0-4-16,-2 0 0 0,3 0 9 0,-1 0-3 15,-2 0-2-15,2 0-4 0,2-2 4 0,-2 2 1 16,-2 0 0-16,2 0 7 0,1-2 3 0,0 4-10 16,1-2 4-16,-1 0-1 0,0 0-4 0,1 0 6 15,1-2 0-15,0 2-5 0,-1-1 6 16,0 2-5-16,0-3-2 0,2 2-1 0,-1 0 16 15,1 1-13-15,-3 0-2 0,2-1 8 0,0 0-5 0,-1 2 7 16,0-2-10-16,-1 0 5 0,0 0-1 0,-2 0-2 16,1 2 7-16,-1-2-7 0,-1 1 4 0,2 0-6 15,-2 0 6-15,0 2-6 0,1-2 6 0,1 2-2 16,-1-3 1-16,0 0 3 0,-1 3-6 16,0-2 6-16,1-1-6 0,0 1 3 0,1-1-2 15,-2 0 0-15,3 0 2 0,-1 2-1 0,-8-2 1 0,14 0 3 16,-4-2-3-16,-3 2-4 0,3 0 9 15,-1-1-2-15,0 2 2 0,-2-1-1 0,3 0-2 0,0 0-3 16,-1 2 2-16,1-2 3 0,1 0-4 16,0 1-2-16,0 0 6 0,0-1-3 0,1 0-3 15,-2 0-6-15,-1-1 7 0,4 2 2 0,-2 0 0 16,-3 2-11-16,2-3 2 0,2 1 3 0,-2-1-4 16,-1 0 3-16,0 0-3 0,5 0 7 0,-5 0-2 0,2 3 4 15,-2-3 1-15,3 0-1 0,-3 0 2 0,0 0-2 16,2 2-5-16,-1-1 5 0,1-1-4 15,-4 1 6-15,6-1-3 0,-4 0 4 0,4 4 0 16,-2-5-1-16,1 2-5 0,-2-2 5 0,3 1-6 16,-4 0 5-16,5-2 6 0,-1 2-7 0,-3 0 4 15,4 0-6-15,-4-1 3 0,3 1-2 0,-3-2 7 0,1 2-2 16,0 1-1-16,-1-2-1 0,0 2-2 16,2-2 5-16,-2 2-7 0,-1-1 5 0,1 0-3 15,0 0-3-15,-3 0 5 0,2 1-4 0,0-1 2 16,-3 1 0-16,3-2-3 0,-2 2 2 0,0-1 6 15,5 0-8-15,-5-1-3 0,3 1 3 0,1 1 3 16,-2-2-3-16,1 2 8 0,0-2-3 0,-1 0-6 16,3 1 9-16,-5 0-7 0,2 0 7 0,-1 1-5 15,1-1-1-15,1 0 9 0,-1-1-5 0,2 0-6 16,-2-1-5-16,3 2-4 0,-3 0-9 0,1 0-23 16,-1-3 9-16</inkml:trace>
  <inkml:trace contextRef="#ctx0" brushRef="#br0" timeOffset="42630.0983">5844 2622 5 0,'0'0'4'16,"0"0"3"-16,8 2-4 0,-8-2 1 0,5-2-2 15,-5 2-1-15,0 0 2 0,4-1-4 0,-4 1 3 16,0 0-2-16,0 0-2 0,0 0-3 0,0 0-6 15,9 1 4-15</inkml:trace>
  <inkml:trace contextRef="#ctx0" brushRef="#br0" timeOffset="54251.4899">3055 3507 15 0,'0'0'12'0,"10"-1"-2"16,-2-2-1-16,2 2-2 0,-2 1 7 0,1-2-13 15,3 1 12-15,0-2-9 0,-1 2 3 0,3-1 1 16,4-3-4-16,0 1 4 0,-1 1-9 0,2 0 4 15,0 2 1-15,-6-3 2 0,6 2-2 0,-1-2 1 16,0 3-3-16,0-2 2 0,-6 0-5 0,6 2 7 16,-5-2-2-16,0 2-5 0,1-2 3 0,4-1 3 15,-4 3 1-15,1-3-5 0,-1 3 4 0,-2-2-5 16,3 2 5-16,-2-2-7 0,1 2 2 0,-1-3 1 16,1 4-5-16,-1-5 6 0,-2 5-2 0,2-3 0 15,-2 1 1-15,3 2 0 0,-2-2 7 0,0 1-11 16,1 0 10-16,-1-2-3 0,-1 3-2 0,2 0 0 15,0-3 4-15,0 3-5 0,-2-1-1 0,2 1 0 16,0 0 0-16,-1-1 3 0,-1-1 2 0,-1 2-2 16,1-1 3-16,1 0-4 0,0 1 5 0,-1-1-11 15,1 1 7-15,-1-4-4 0,1 4 2 0,-1 0-1 16,-1-1 1-16,2-1-2 0,-2 2 11 0,-1 0-4 16,0-1-5-16,0 1 3 0,4 0-5 0,-4 0 4 15,1 0-3-15,-2-2 5 0,3 4-4 0,-3-5 11 16,2 2-2-16,1-1-8 0,2 1 7 0,1 0 0 15,-4-2-1-15,2 3-3 0,2-3 1 0,-1 2 0 16,-2-1-1-16,2 1 3 0,1 1 1 0,-1-2-1 16,-2 2-1-16,2-1 2 0,-1-1-6 0,-2 0 4 15,-1 2-6-15,1 0 3 0,0-3-5 0,2 3 4 16,-3 0 4-16,1 0-4 0,1-3-4 0,-3 3 4 16,2 0-2-16,3 0 2 0,-3-2-1 0,3 1 4 15,-3 1-6-15,2-1 3 0,2 0-4 0,-4-1 0 16,3 2-6-16,-3 0 12 0,0-2-1 0,2 2-4 15,-2-2 3-15,2 2-4 0,0 0 16 0,-1 0-18 16,0 0 0-16,2 0 5 0,-3 0-2 16,1 0 4-16,1 0-4 0,-3-1-2 0,1 2-1 0,-1-1 2 15,0-1 2-15,-1 1-2 0,1 0-4 0,0-2-3 16,-3 2-1-16,2 2-8 0,1-4 6 0,-9 2-7 16,10 0-2-16,-4 0-5 0,-6 0-4 0,9 0-18 15,-9 0-50-15,8-1 23 0</inkml:trace>
  <inkml:trace contextRef="#ctx0" brushRef="#br0" timeOffset="99985.0177">4926 5562 12 0,'0'0'90'0,"-3"-3"-4"0,3 3-6 0,-3-2-8 16,3 2 1-16,0 0-5 0,-5-4-9 0,5 4-5 15,0 0-3-15,0 0-1 0,0 0-10 0,0 0-2 16,0 0-3-16,0 0-3 0,0 0-5 0,0 0-4 15,0 0 1-15,-5-1-1 0,5 1 0 0,0 0-5 16,0 0-3-16,0 0 3 0,0 0-4 0,0 0-8 16,0 0 5-16,0 0 5 0,0 0-7 0,0 0-5 15,0 0-2-15,0 0 1 0,0 0-1 0,0 0 4 16,0 0 3-16,0 0-4 0,0 0-3 0,0 0-3 16,19 1 7-16,-19-1-4 0,11-1 1 0,-5 1 6 15,0-2-13-15,2 4 7 0,-8-2-2 0,14 1 5 16,-5-1-4-16,5 0-7 0,-5 0 3 0,4 1 3 15,0 2-3-15,-2-3-14 0,3 2 9 0,3-2 0 0,1 0-5 16,-4 2 0-16,6-4 2 0,-4 4-5 16,1 0 8-16,1 0-6 0,-1 0-2 0,2 0-1 15,-2 0-4-15,-3-2 5 0,-1 0 2 0,0 3-1 0,0-3 4 16,0 0 2-16,1 1-6 0,-2-1 5 0,0 1 1 16,0-2 0-16,-2 2 3 0,3-1-1 15,-3-1 0-15,4 2-7 0,-2-2 8 0,-2 1-5 0,0-1 10 16,3 1-3-16,-4-3 0 0,4 3 1 0,-3 0 1 15,3-1-3-15,-1 0 0 0,0-2 1 0,1 0-5 16,0 2 8-16,-2 0 3 0,1-1-4 0,-1 2-2 16,3-2-5-16,-5 2 7 0,1-3 3 0,0 3-3 15,2-2 1-15,-2 3 0 0,3-2 4 0,-4 1-1 16,1-2-9-16,2 1 3 0,-2 1 11 0,3 0-12 16,-3 0 1-16,0 0 3 0,4 1 1 0,-4-1-2 15,2 2 7-15,-1-2-5 0,0 0-1 0,0 2-5 16,-1-2 1-16,2 0 4 0,-5 3-5 0,2-1 13 15,3-2-25-15,-2 0 16 0,-1 0 2 0,0 2-3 16,5-2 4-16,-5 0-1 0,3 1 3 0,2 0-4 16,-4-1 0-16,4 2 2 0,-3-2 0 0,1 0-3 15,1 1-2-15,-1 0 4 0,2 1-1 0,-1-2-3 16,1 1 5-16,-1-1-8 0,0 1 0 0,0-1 2 16,-2 0 4-16,3 0-2 0,-1 0 3 0,1 3-3 15,-1-2 3-15,0 0-3 0,2 2 1 0,-2-1 0 16,1 1 5-16,2-3-2 0,-2 2-8 0,-1-2 4 15,1 0-4-15,4 0 0 0,0 2 5 0,-4-2-3 16,0 0-8-16,-1 0 4 0,0 0 6 0,1 3-3 16,0-3 4-16,-1 0-1 0,-2 0 0 0,3 0 5 15,-4 0-6-15,3 1 2 0,0-1 3 0,-3 0-6 0,4 0 2 16,-1-1 2-16,1 1-1 0,-5 0 1 0,5 1-2 16,-1-1 2-16,-3 1-1 0,3-1 0 15,-3 2 4-15,2-4-7 0,0 4 0 0,0-2 14 16,-1 0-10-16,-2-2-2 0,2 4-2 0,1-2 8 15,-2 1-4-15,0 0-2 0,2 0-2 0,-3-1 9 0,0 2-11 16,4 1 7-16,-3-2-4 0,-1-1 5 0,4 3-1 16,-3-2-2-16,3-1 1 0,-3 0 0 15,2 2 0-15,2 1-1 0,-4-3-9 0,3 1 5 0,-1-2-1 16,-1 1 7-16,1 0-8 0,-1 0 1 0,1 1 2 16,1-1 0-16,-4 1-4 0,1-1 11 15,3 2-9-15,-4-4 0 0,0 1-1 0,1 1-1 16,-2-1 1-16,1 1-1 0,4-1 0 0,-3-2-2 0,0 3-2 15,3-1 0-15,-3-3-9 0,3 3 4 0,-3-2-12 16,2 1 15-16,-1 0 7 0,1 1-4 0,-1-2 3 16,1 2-1-16,-1 1 0 0,3 0 3 0,-5-3-2 15,0 1 3-15,-1 2-1 0,-1-2 1 0,1 2 3 16,1-1-3-16,-3 1 0 0,6-2 4 0,-4 2 2 16,2 0 3-16,-1-1 1 0,0 1 1 0,-2 0-7 15,2 0 0-15,1 0 3 0,-2-1-2 0,4 1-2 16,-1 0 4-16,-2 1 0 0,2-2 2 0,-2 1 0 15,-1 0-2-15,5 1-3 0,-7-1 0 0,2 0 7 16,1 0-8-16,4 0 1 0,-7 1 4 0,2-2 2 16,4 1-1-16,-5 0-5 0,1 0-1 0,-1 0 3 15,5 1 1-15,-3-1-5 0,-2 0 2 0,5 0 7 16,-4 0-3-16,-1 0 2 0,1 0-7 0,1 2 1 16,-3-2 6-16,3-2-1 0,-2 1-3 0,1 1-5 15,4-1 14-15,-3 0-8 0,1 2 5 0,-1-1-1 16,0 0 3-16,4 0-2 0,-7 0 0 0,2 0-10 15,5 0 1-15,-4 1 9 0,1-1 0 0,-1 0-9 16,1 1 1-16,-2 1 6 0,4-1-12 0,-4-2 18 16,2 2-12-16,2-1 4 0,-2 0-1 0,0-1 1 0,2 1 2 15,-1 0-7-15,1 0 0 0,-5-2-1 16,1 2-4-16,1 0 3 0,-1-1-6 0,-2 0-3 16,-1 0 0-16,2-1-8 0,-7 2-15 0,9-1-32 15,-9 1-74-15,4-4 32 0</inkml:trace>
  <inkml:trace contextRef="#ctx0" brushRef="#br0" timeOffset="111884.8429">5940 6266 19 0,'0'0'37'0,"0"0"5"0,9 0-14 0,-9 0 0 16,8 0-4-16,-8 0-3 0,10 0-1 0,-5 0-5 16,-5 0 1-16,13 0-5 0,-5 0-1 0,0 0-5 15,1 0-1-15,3 0-3 0,-2 2 1 0,0-1-7 16,2 1-6-16,2-2-6 0,-1 0-3 0,1 2-19 15,-1-4-42-15,2 2 20 0</inkml:trace>
  <inkml:trace contextRef="#ctx0" brushRef="#br0" timeOffset="121063.8557">4335 7159 17 0,'0'0'42'16,"0"0"-7"-16,0 0 1 0,0 0-6 0,0 0-7 15,0 0-3-15,0 0 1 0,0 0-1 0,4 4 1 0,-4-4 1 16,0 0-8-16,0 0 3 0,0 0-7 0,0 4 0 16,0-4 10-16,0 0-7 0,0 0-1 15,0 4 3-15,0-4-8 0,0 0 1 0,4 2 1 16,-4-2-4-16,0 0 2 0,0 0-3 0,0 0 7 0,0 0 1 16,0 0 4-16,4 2-4 0,-4-2 0 0,0 0-1 15,0 0 7-15,0 0-7 0,0 0 2 16,5 2 0-16,-5-2-5 0,0 0 1 0,0 0 3 15,0 0-9-15,0 0 5 0,9 0 1 0,-9 0 4 0,0 0 2 16,0 0 7-16,0 0-12 0,10-2 8 0,-10 2-19 16,4-2 14-16,-4 2 0 0,5-1-3 0,-2-1-1 15,-3 2 1-15,6-4 1 0,-4 3 0 0,-2 1-1 16,0 0-5-16,7-4-1 0,-7 4-6 16,4 0 6-16,-4 0 7 0,5-4-6 0,-5 4-6 0,5-2 8 15,-5 2-8-15,10-2-4 0,-10 2 3 0,9 0 2 16,-6-1 0-16,-3 1 0 0,9 0 3 0,-9 0-9 15,8-2 10-15,-8 2-11 0,11 0 9 16,-11 0 7-16,7 0-5 0,-1-1-4 0,-6 1 3 0,8 1 2 16,-8-1-5-16,9 0 0 0,-3 0 3 0,0 2-6 15,-6-2 2-15,7 0-4 0,1 1 9 0,-4 0-7 16,-4-1 0-16,9 0 3 0,-5 1 3 0,5-1 6 16,-3 1-8-16,-6-1-1 0,13-2 2 0,-6 2-5 15,0 0-1-15,-2-1 4 0,2 1 0 0,-1-1 1 16,1 1-4-16,0-2 4 0,1 1-3 0,-2 1 4 15,2 0-7-15,-2-3-3 0,2 3 9 0,-3 0 2 16,3-1-5-16,-1 0 1 0,1-1 7 0,0 1-8 16,4-2 0-16,-3 2 7 0,-1 0-2 0,2-1 0 15,3 0-13-15,-3 2 11 0,4 0 3 0,-2-3-7 16,-2 2 5-16,4 0-1 0,-2-1 4 0,-1 1 5 16,0-2-16-16,1 2 5 0,1-2 2 0,-3 1 0 15,4 0-1-15,-4 0-1 0,-1-1 0 0,3 1-2 16,-1 2 7-16,-4-3 0 0,1 3-5 0,0-3 5 15,1 2-6-15,-1 1 4 0,3-1-5 0,-3-1 3 16,0 1-3-16,3 1 2 0,-2-1 1 0,0 0-2 16,-1-1-1-16,1 2-2 0,-2 0 8 0,4-1-4 15,-3 1 5-15,3-1 2 0,-2 1-6 0,3-1-1 16,-1 1-5-16,-2-2 7 0,-1 2-7 0,1-3 2 16,0 3 6-16,4-1-6 0,-8 0 4 0,3 1-5 15,-2-2 5-15,3 2 2 0,-9 0-6 0,13 0-4 16,-8 0 9-16,-5 0-1 0,14-1 3 0,-10 1-1 15,4 0-7-15,-8 0 6 0,10-1-5 0,-1 2-3 16,-4-2-3-16,3 1 10 0,-8 0-2 0,15 0-1 16,-7-3 0-16,-1 3 8 0,1 0-9 0,3 0 3 0,-4-3-2 15,1 3 3-15,-1-1 0 0,1 0 2 16,-2 0-9-16,2 1-2 0,-2-2 5 0,3 2-1 16,-4-1 18-16,3 0-11 0,-8 1-7 0,10 0 4 15,-2-2 1-15,-8 2-19 0,10-1 15 0,-5-1-1 16,2 2-3-16,-7 0-1 0,10 0 6 0,-5-2-2 0,-5 2-5 15,9 0-2-15,-4 0 2 0,-5 0-7 0,9-1-1 16,-9 1-1-16,6 0-2 0,-6 0-10 16,3-3-9-16,-3 3-47 0,0 0-94 0,0 0 42 15</inkml:trace>
  <inkml:trace contextRef="#ctx0" brushRef="#br0" timeOffset="137242.1309">5821 7875 4 0,'0'0'27'0,"0"0"-2"0,4-5 6 0,-4 5-8 0,4-2 4 16,-4 2-8-16,5-3-4 0,-5 3 2 0,10-2 7 16,-3 1-10-16,-1-1-7 0,1 0-3 15,4 2 1-15,-2-1-1 0,4 0-2 0,-1 1 2 0,5-3 0 16,-2 3-1-16,3-4 1 0,1 3-2 0,1-2 0 15,0 1 0-15,-1 0 1 0,4 2-3 0,-1-1 3 16,0 1 0-16,7-1-4 0,-2 1 1 0,-5 0-1 16,-2 0-2-16,8 1-2 0,-6-1 0 0,1 0-1 15,-4 1 0-15,4 1 0 0,-1-1 0 0,-3 2 0 16,3-1-4-16,-1 1-2 0,6-2 2 0,-5-1-6 16,0 0-2-16,-2 3 3 0,2-3-11 0,7 0-27 15,-2 0 12-15</inkml:trace>
  <inkml:trace contextRef="#ctx0" brushRef="#br0" timeOffset="143441.1781">7931 8565 42 0,'0'0'74'0,"0"0"-3"0,-1-4-5 0,1 4-7 16,0 0-8-16,-3-3 0 0,3 3-5 0,0 0-4 15,0 0-1-15,0 0 1 0,-4-1-5 0,4 1-1 16,0 0 1-16,0 0-4 0,0 0 3 0,0 0-1 16,0 0-7-16,0 0-5 0,0 0-3 0,0 0-4 0,0 0-2 15,0 0 6-15,0 0-3 0,0 0-6 16,0 0 3-16,0 0-11 0,0 0 8 0,0 0-2 0,0 0 8 15,12 0-9-15,-12 0-2 0,0 0-4 0,0 0 7 16,15 0-6-16,-11-2 4 0,-4 2-3 0,12-2-1 16,-5 2 2-16,2 0-3 0,0 1 8 15,1 0-4-15,2-1 1 0,-2 0-12 0,3 2-3 0,-3-4 10 16,5 4 1-16,-1-2 3 0,-1-2-4 16,2 4 2-16,3-2-5 0,-1 0-6 0,2 0 4 15,-1 1 3-15,0 1-14 0,1-2-3 0,-5 1 4 0,3 0-2 16,-2 0 0-16,4 0-5 0,-2-1-2 0,1 1 3 15,-5 1-3-15,1-2-2 0,2 0-3 0,-1 1 1 16,1 2-2-16,-1-2 2 0,3-2-5 0,0 2 9 16,1 1-3-16,-2-2-4 0,1 1-2 0,-4 0-17 15,2 0-8-15,2 1-34 0,-2 0-97 0,-4-2 44 16</inkml:trace>
  <inkml:trace contextRef="#ctx0" brushRef="#br0" timeOffset="143868.8043">9081 8542 20 0,'4'-2'37'0,"1"0"-2"0,1 1 0 0,1 0-6 16,-7 1 1-16,10-1-5 0,-5-1 0 0,0 0 6 16,-5 2-4-16,13-2-3 0,-8 2 0 0,3 0-6 15,-2-1 4-15,-1 1-8 0,2-2-3 0,0 2 0 16,1-1 4-16,1 1-2 0,-3 0 2 0,2 0-8 16,-8 0 4-16,18 0 0 0,-12-1-1 0,2 1 0 15,2-1 8-15,-3-1-5 0,2 1 3 0,-2-1 4 16,2-1-9-16,-3 3 0 0,2 0 7 0,-3-1-8 15,4 0 2-15,-5-1-6 0,4-1 10 0,-2 3-4 16,-6 0 1-16,10 0-2 0,-3-1 2 0,-7 1-10 0,9-1 9 16,-5-1-6-16,-4 2 2 0,6-2-7 0,-6 2 6 15,10-1 3-15,-10 1-4 0,5 0 1 16,-5 0-9-16,0 0 10 0,0 0-6 0,7-2 5 0,-7 2 1 16,0 0-7-16,0 0-7 0,0 0-10 0,0 0 4 15,0 0-10-15,0 0-7 0,0 0-31 16,0 0-49-16,0 0-116 0,0 0 51 0</inkml:trace>
  <inkml:trace contextRef="#ctx0" brushRef="#br0" timeOffset="152128.9523">5070 8601 6 0,'0'0'24'0,"0"0"2"0,0 0 0 0,0 0-2 15,0 0-1-15,0 0-4 0,0 0 5 0,0 0-2 16,0 0-4-16,0 0 1 0,6 0-4 0,-6 0-2 15,0 0 5-15,0 0-5 0,0 0-4 0,0 0-2 16,0 0 3-16,8 2-3 0,-8-2 1 0,0 0-5 16,6 0 3-16,-6 0-1 0,0 0 4 0,8 3 5 15,-8-3-8-15,5 0 2 0,-5 0-1 0,0 0 3 16,7 0-3-16,-7 0-1 0,7 0 0 0,-7 0 3 16,5 2-4-16,-5-2-1 0,8-2 4 0,-8 2 1 15,9 0-1-15,-4 0 4 0,0-3 0 0,-5 3-6 16,13 0 3-16,-8-2 1 0,5 2-3 0,-2 0 3 15,1 0-4-15,0 0 10 0,1 0-8 0,2 0 2 16,-2-2-7-16,3 1 4 0,-1-1 3 0,6 0-2 16,-4 1-1-16,5-1 0 0,-1-3 1 0,2 4-4 15,-3-3 5-15,1 2-4 0,3-2 0 0,-5 1-2 16,-3 0 2-16,0 2-5 0,1-2 4 0,-1 2-1 16,-1 0 4-16,0 0 1 0,-2 1-12 0,3 0 2 15,-4 1 2-15,2-1 0 0,-2-1-4 0,0 2 4 0,-1 0 0 16,2 0 1-16,-5-2-1 0,3 2 2 0,1-1 6 15,1 0-11-15,-1 0 0 0,0 3 0 16,1-3 5-16,-2 1-2 0,5-1 3 0,-1 0-1 0,-1 0-4 16,1-1 6-16,1 0-8 0,0-1 9 0,1 2-5 15,-1 0 3-15,2 0-3 0,-2-1 2 0,1 0 0 16,-1 0 4-16,-2 1-8 0,2 0 0 0,0-1 8 16,2 1-8-16,-2-1 4 0,0 1-6 0,0 0 6 15,1 0 5-15,-3 0-12 0,1 0 4 0,3 0-1 16,-3 0-1-16,0 1 0 0,0-1 5 0,-1 0-1 15,3 1 5-15,-1-2-9 0,-3 1 7 0,3-1 3 16,-4-1-8-16,4 1 8 0,-3 1-8 0,-5-2 4 16,4 1 5-16,0 0-3 0,-3 0-1 15,2-3 1-15,0 3-7 0,-1-1 8 0,0 2 1 0,-2-3-8 16,1 1 3-16,1 0 0 0,-1 2 2 0,-6 0-7 16,8-1 5-16,-3 0-4 0,-5 1 0 0,10 0-4 15,-10 0-10-15,8 1-2 0,-2 0-8 0,-6-1-3 16,9 4-14-16,-5-4-11 0,0 3-37 0,-4-3-100 15,2 2 45-15</inkml:trace>
  <inkml:trace contextRef="#ctx0" brushRef="#br0" timeOffset="165152.5269">5120 9281 41 0,'0'0'132'0,"0"0"-4"0,0 0-13 16,0 0-8-16,0 0-16 0,0 0-4 0,0 0-10 16,0 0-3-16,0 0-17 0,0 0 4 0,0 0-4 15,0 0-5-15,0 0-14 0,0 0-3 0,0 0-13 16,6 1 8-16,-6-1-4 0,0 0-2 0,0 0-9 16,0 0 5-16,4 1 0 0,-4-1-6 0,0 0 0 15,0 0 4-15,0 0 1 0,5 2 6 0,-5-2-4 16,0 0 3-16,9 0-11 0,-9 0 0 0,9 0 2 15,-9 0-1-15,10 1-1 0,-5 0 0 0,4 0-6 16,0-1 1-16,-2 0 3 0,2 2-6 0,1-4 5 0,0 4-8 16,-1-2 4-16,5 2 0 0,-2 0-3 0,1 1-2 15,0-2 1-15,-1 3 0 0,7-3-8 16,-5 1 1-16,3-2 3 0,-3 3 1 0,1-1 0 0,-2 0-11 16,5 0 13-16,-3 0-6 0,-2-1 1 0,1-1-3 15,3 2 1-15,-5-4-1 0,6 4 0 0,0-2-2 16,-1 2-10-16,0-4 4 0,-2 2-1 0,-1 0 3 15,2 0-4-15,-2 0 10 0,3 0-10 0,1 0 11 16,-5 0-5-16,1 0 5 0,-2 0-10 0,8 0 10 16,-8 2 3-16,4-2 1 0,-6 0-5 0,2 1 2 15,0-1-2-15,1 0 8 0,1 2-9 0,-4-2-1 16,2 1 6-16,3-1-10 0,-2 0 1 0,1 1 7 16,-2 0-4-16,0-1 0 0,1 4-7 0,0-3 6 15,2 0 1-15,-2-1-9 0,2 0 2 0,-2 1 7 16,1 1-8-16,-1-2-1 0,2 2 5 0,-2-1 2 15,1-1-3-15,-4 2-1 0,7-2-8 0,-2 1 6 16,-2-1 5-16,1 0-4 0,-2 1 6 0,1-1-4 0,-1 0 3 16,1 0-1-16,1 0 1 0,-1 0-3 15,1 0-2-15,-1-1 0 0,1 1 6 0,-2 0 2 16,1-1 2-16,0 1-8 0,1 0 7 0,0-2-8 16,0 2 7-16,0 0 4 0,-1 0-9 0,7 0 4 0,-3-3-6 15,-3 3 4-15,-1 0 5 0,6-2 0 0,-1 1-4 16,-5 1 3-16,0-1 2 0,-1 1 1 0,1-1 2 15,1 2 2-15,-4-1-6 0,3-1 7 0,0-1 3 16,-3 2 0-16,3 2 2 0,-2-4-1 0,1 2 4 16,1 0-3-16,-2 0-4 0,2-2 7 0,-3 2-4 15,3-1 5-15,-2-1-3 0,0 0 1 0,3 2-4 16,-2-3 22-16,1 1-9 0,5-1 4 0,1-1 2 16,-2-1-12-16,-3 4 0 0,-1 0-6 0,-2 1 8 15,2 0 1-15,0 0-11 0,-1 0 5 0,0-1-1 16,0 1-2-16,0 0-3 0,1 1 9 0,-1-2-5 15,3-1 12-15,3 2-9 0,-5-1 5 0,1 1-7 16,-3-1-3-16,6 1-12 0,-7 1 14 0,4-1 0 16,-3-1-10-16,1 2 3 0,2-1 9 0,-1 0 1 15,6-1-5-15,0 0-6 0,3-1 5 0,-3 2 2 16,-2-1-4-16,-3 1-1 0,-1 0 8 0,2-2-10 16,-2 4-4-16,4-2 8 0,0 0 2 0,2 1 3 0,1-1-4 15,-1 0-6-15,1 0 2 0,-2 0 3 16,1 0-1-16,0 0 1 0,1 0 4 0,-1 2-7 0,-3-1-3 15,-2 0-15-15,3-2-1 0,-3 2-3 0,-2 0 5 16,0 1-9-16,-1-1 8 0,0-1-5 0,-1 2 3 16,0 0 18-16,2-2 6 0,-1 3 2 0,2-3-7 15,0 0-4-15,-3 0-1 0,3 0-8 0,-2 4 6 16,0-4-2-16,-3 1 6 0,-1-1 3 0,1 1-2 16,-2-1-5-16,4 1 9 0,3 1 0 0,0-2 6 15,2 0-1-15,-2-2-4 0,1 2-7 0,0 0-5 16,0 2 0-16,-4-2-3 0,2 2 5 0,2-2 6 15,-1 1 4-15,6-1 10 0,-5 2-14 0,5-2-6 16,1 0 1-16,0-2 7 0,0 4-3 0,3-1 5 16,-5-1-5-16,1-1-8 0,-1 2 7 0,3-1-6 15,-2 1-4-15,-1-2 0 0,1 1-3 0,-1 0 0 16,-6 0-6-16,8 0 6 0,-8 0-1 0,8 0 5 16,-8 1 6-16,6-1-4 0,0 1 4 0,-1-2 5 15,-4 1-11-15,2 0 11 0,4 0-7 0,-1 0 6 0,1 1-4 16,-2-2 0-16,2 1-4 0,-5 0 0 15,1 0-13-15,-2 0-17 0,1-1-42 0,0 2-90 16,-2-2 39-16</inkml:trace>
  <inkml:trace contextRef="#ctx0" brushRef="#br0" timeOffset="165439.1163">9387 9315 3 0,'19'1'44'0,"-7"-1"-9"0,2 0-10 15,-1 3-13-15,1-3-18 0,-4 2-14 0,3-1-19 0,0-1 8 16</inkml:trace>
  <inkml:trace contextRef="#ctx0" brushRef="#br0" timeOffset="165559.7591">9613 9329 39 0,'11'0'41'0,"-1"2"-11"0,-1-2-3 16,0 1-7-16,2-2 0 0,1 1-12 0,-5 0 4 15,4 0 8-15,8 0 11 0,0 0-12 0,2-2 3 16,-2 2-13-16,-1 0-9 0,1 0 6 0,-2-2-17 16,-3 4-39-16,-2-2-52 0,-1 0 24 0</inkml:trace>
  <inkml:trace contextRef="#ctx0" brushRef="#br0" timeOffset="177384.6108">10467 8897 129 0,'0'0'166'0,"0"0"-10"16,0 0-13-16,0 0-14 0,0 0-11 0,-6 0-6 15,6 0-10-15,0 0-15 0,0 0-7 0,0 0-13 16,0 0-5-16,0 0-1 0,0 0-1 0,0 0-6 0,0 0-1 15,0 0-3-15,0 0-7 0,0 0 1 16,0 0-2-16,0 0-8 0,0 0 4 0,0 0-6 16,0 0 6-16,0 0-5 0,0 0-6 0,13-6 0 0,-8 4-7 15,1-1 0-15,2-1-2 0,1 1-2 16,1-1-2-16,4 1 0 0,-3-2-6 0,0 1 0 0,-1-1-2 16,7 0-2-16,-3 0 1 0,-3 0-2 15,7-2-10-15,-1 2 2 0,-1-2 2 0,0-2-3 0,0 5 0 16,-3 1-2-16,4-6-3 0,-3 4 1 0,0-3 0 15,-2 4 2-15,1 0-1 0,-1-4-4 0,2 3 7 16,-4-1 1-16,-1 3-2 0,4-2 0 0,-4 0 3 16,0 0-4-16,0 0 5 0,1 0 3 0,-5 1-4 15,3 2-1-15,-3-1-5 0,3 1-1 0,-3-1-3 16,-1 0-4-16,-2 1-4 0,-2 2-14 0,7-1-13 16,-7 1-3-16,3-3-19 0,-3 3-2 0,0 0-8 15,0 0-11-15,0 0-16 0,0 0-22 0,-16 6-73 16,9-5-217-16,1 3 96 0</inkml:trace>
  <inkml:trace contextRef="#ctx0" brushRef="#br0" timeOffset="177833.8243">10658 8601 98 0,'10'0'113'0,"-4"0"-3"16,2-2-12-16,-1 1-12 0,3 1-1 0,3 0-12 15,-3 1-11-15,5-2-4 0,-1 2-2 0,4-1-8 16,0-1-7-16,1 1-9 0,0 0 1 0,-1 0-6 16,4 0 3-16,-2 0-6 0,-3 1-8 0,1 1 7 0,0 0-5 15,-2-2 0-15,-2 3-12 0,-1-1 6 16,0 0-3-16,-4 2-3 0,1 0 4 0,-3 0 7 15,-1 2 4-15,-1-3-7 0,1 1 0 0,-2 3 4 16,-1-2 1-16,-2 2 0 0,-1 3 5 0,0-5-3 16,-4 5 0-16,-1 1-14 0,-5 3-7 0,1-3-12 15,-5 3-19-15,2-1-19 0,-2-2-26 0,-5 4-127 16,-6-1-221-16,0 1 98 0</inkml:trace>
  <inkml:trace contextRef="#ctx0" brushRef="#br0" timeOffset="179737.3723">10724 8615 11 0,'0'0'115'0,"0"0"-9"0,0 0-18 0,0 0 7 16,0 0-10-16,0 0-8 0,0 0-6 0,0 0-4 15,0 0-2-15,0 0-16 0,0 0 10 0,0 0-16 16,0 0-4-16,0 0-3 0,0 0-5 0,0 0 1 16,0 0 3-16,8 9-11 0,-7-5 4 0,2 0-2 15,-1-1 5-15,2-1-3 0,0 3-9 0,1 0 4 16,2-1-8-16,0 2 4 0,0 1-7 0,-1-2 2 15,3 4-1-15,1-2-1 0,-1 4-2 0,1 1 7 16,-1 2-2-16,0-1-4 0,3 1 0 0,-2 2-3 16,0 0 2-16,-1 0-4 0,1 1-4 0,-2 0 6 15,0-3-2-15,1 1 0 0,-3 1 2 0,-1-1-3 0,3 0 0 16,-6-6-2-16,1 3-2 0,1-3 1 0,0 2 8 16,1-1-5-16,-3-1-3 0,-1 0 2 0,1-2-15 15,-2-3 11-15,1 2 2 0,0-3 2 0,1 1-6 16,-2-4 2-16,1 4 4 0,0 0-4 0,0-1-2 15,-1-3 4-15,3 3 6 0,-3-3 1 0,0 0-4 16,0 0-1-16,0 4 5 0,0-4 1 0,0 0 0 16,0 0-4-16,0 0 1 0,0 0-4 0,0 0-1 15,0 0 1-15,0 0 3 0,0 0-1 0,0 0-4 16,0 0 0-16,0 0-4 0,0 0 8 0,-4-12 5 16,4 12-3-16,-1-2-6 0,1 2 1 0,0 0-2 15,0 0 4-15,-1-5 0 0,1 5-1 0,0 0 1 16,-2-4 2-16,2 4-8 0,0 0-2 0,0-7 4 0,0 7-5 15,0-4 7-15,3 2-10 0,-3 2 0 16,2-8 2-16,2 3 1 0,0 1-7 0,6-4 3 16,-2 1-5-16,1-2 1 0,0 0-6 0,2-4 4 0,2 1-16 15,0-2 14-15,1 1-8 0,0-2-3 0,-1 3 7 16,2-2 2-16,-2 1 0 0,-1-4-9 0,-1 6-1 16,0-4-2-16,-1 6-17 0,-2 1-25 0,0 1-122 15,-7 2-210-15,1-1 94 0</inkml:trace>
  <inkml:trace contextRef="#ctx0" brushRef="#br0" timeOffset="181194.9033">10990 8608 22 0,'0'0'76'0,"0"0"-8"0,0 0-11 0,0 0-3 0,0 0-2 15,0 0 2-15,0 0-11 0,0 0-9 16,0 0 3-16,0 0-19 0,9 3 10 0,-9-3 0 15,4 3 2-15,-4-3-13 0,4 1 15 0,-4-1-4 16,10 5 6-16,-7-5-3 0,0 3-9 0,4 1 2 0,0-3 0 16,1 1 2-16,-3 0-7 0,3 1 8 0,2-1-7 15,2 3-5-15,0 0-10 0,2-5 4 16,-1 2-7-16,1 1 9 0,3-2-7 0,1 4 5 0,-5-4-13 16,3 1-5-16,-4 2 6 0,2-3-1 0,-1 2 3 15,0 2-4-15,-1-1 4 0,-3-1-2 0,4 1 7 16,-4-2-2-16,-3 1-3 0,2-1-2 0,-2 1 6 15,-2-2-3-15,0 1-2 0,-3 3-2 0,-1-5 0 16,1 5-11-16,-1-1 0 0,0-4-10 0,-4 7 4 16,2-4-16-16,-2 0-8 0,-1-2-12 0,0 4-62 15,0-1-128-15,-3-1 57 0</inkml:trace>
  <inkml:trace contextRef="#ctx0" brushRef="#br0" timeOffset="194888.53">10567 9661 112 0,'-4'-5'249'0,"3"2"-9"0,1-1-11 0,0 4-3 16,-3-8-13-16,6 6-12 0,-3 2-18 0,0-6-12 15,0 6-24-15,0 0-14 0,0 0-9 0,0 0-7 16,0 0-7-16,0 0-3 0,13 10-6 0,-10-2-4 16,1 1-5-16,3 2-4 0,-2 1-7 0,-1 4-9 15,-3-1-10-15,3 3-1 0,-3 3-7 0,3-5-6 16,0 1-5-16,-3 3-1 0,-1-1 0 0,0-1-16 16,0 0-10-16,0 7-15 0,-5-7-16 0,4 0-9 15,-3 1-15-15,0-4-19 0,0 1-23 0,0-3-31 16,3-1-26-16,-4-4-34 0,5-2-29 0,-3 0-24 15,2-1-180-15,-2-3-437 0,3-2 195 0</inkml:trace>
  <inkml:trace contextRef="#ctx0" brushRef="#br0" timeOffset="195196.5661">10418 9649 43 0,'-3'-6'269'0,"3"2"-10"0,0 1-20 16,-1-1-21-16,1 4-21 0,5-10-17 0,0 7-13 16,4 1-13-16,3 0-14 0,0 1-8 0,9-2-13 15,-1 6-12-15,2-2-7 0,-3 3-11 0,9-1-8 16,-4 9-8-16,-2-3-6 0,0 4-4 0,2 1-3 16,-9-1-2-16,2 5-4 0,-6-1-6 0,2 5-9 15,-5-2 6-15,-1-2 2 0,0 5-6 0,-3-2 3 16,-3 4 1-16,-2 1-4 0,-4-2-1 0,-3 1-4 15,-1-2-1-15,2-3-5 0,-4 3-3 0,0-6-2 16,-2-1-5-16,2-1-9 0,-1 1-18 0,3-3-18 16,-1-1-25-16,1-3-38 0,1-4-33 0,3 4-48 15,0-5-46-15,0 0-53 0,2-2-149 0,3-2-452 16,0 0 200-16</inkml:trace>
  <inkml:trace contextRef="#ctx0" brushRef="#br0" timeOffset="196351.5303">10834 9953 80 0,'9'-3'175'0,"-5"2"-8"16,4 0-12-16,-2-4-9 0,3 1-15 0,5-1-18 15,1-2-7-15,2 1-16 0,-2-3-10 0,1 1-14 0,-1-1-15 16,0 2-10-16,-2-3-6 0,0-2-7 0,-3 3-6 15,-1 1-5-15,-1-1-3 0,-6 4-1 0,2-3 8 16,-3 2-6-16,-1 0 4 0,-1 0 1 0,-4 3 3 16,1-2 13-16,-1 2 3 0,0-3 8 0,-3 5-2 15,-4 1 4-15,0 0-1 0,2 0-3 0,-3 1 0 16,-2 6 3-16,1-3 1 0,2 3-2 0,1-2-1 16,0 2-3-16,2 3 1 0,4-4-4 0,-1 3-5 15,1 1-1-15,1-1-8 0,0-1-1 0,4 3-3 16,0-1-1-16,0 1 4 0,3-2-8 0,-2-2-9 15,5 4-9-15,2-3-7 0,1-1 2 0,0-4-12 16,4 2-2-16,0-5-7 0,4 2-8 0,0-2-5 16,2-2 4-16,-1-4-2 0,1 0 5 0,-1 1-4 15,-1-1 0-15,-2-5 2 0,-1 4 12 0,0-2 1 16,-4 1 2-16,1 0 5 0,-5-1 12 0,2 0 13 16,-3 1 1-16,0-1 2 0,-3 1 0 0,1 3 7 15,-2 0 17-15,1 0 4 0,-2-1 0 0,1 2-1 16,-1 4-7-16,-3-4 3 0,3 4-2 0,0 0 2 0,0 0-4 15,-11 9-1-15,6-4-6 0,-2 0-2 0,2 2-1 16,-1 1-5-16,2 1-1 0,-1 1-2 16,0-3 1-16,0 3-1 0,1 0-7 0,0-1-4 0,3-1-6 15,-2-1-3-15,2-1-10 0,0 2-8 0,-2-3-10 16,6 3 6-16,-3-3 0 0,2-1 3 0,-2 1 6 16,4-5 1-16,-4 0-3 0,10 0 5 0,-10 0 1 15,12-7-1-15,-3 2 2 0,-3 2 8 0,2-2 6 16,-2 1 8-16,2 1 4 0,-2-4 14 0,2 4-5 15,-2-1-2-15,1 4 3 0,-2-3 0 0,2 3 7 16,2 0 5-16,-2 2 0 0,-1-1 3 0,3 1 1 16,2 3-5-16,-3 5 2 0,1 0 0 0,4 4-6 15,-4 1-1-15,-3 1-2 0,3 1-4 0,0 0 2 16,-5 2 0-16,1 6-9 0,-5-8 1 0,0 0 1 16,0 3-4-16,-1-2-1 0,-3-1 2 0,0 0 0 15,-2-2-7-15,-2-1-1 0,2-2 1 0,-2-3 1 16,0 0 0-16,3-5-1 0,0 3-2 0,4-4 4 15,-5 0 0-15,4-1-4 0,2-2-5 0,0 0-3 0,-9-10-5 16,9 4-7-16,0-6-6 0,4-4-3 0,0-2-12 16,1 0-6-16,5-7-1 0,-1 0 1 0,3-1 0 15,-1 0 0-15,1 0 6 0,-2 0 2 0,0 8 9 16,-1-1 4-16,1 2 2 0,-1 3 8 16,1-1 4-16,-2 4 2 0,0 2 8 0,-2 0 0 0,1 2 3 15,-4 2-2-15,1 0-1 0,0 2 4 0,-1 2 6 16,-3 1 11-16,0 0 0 0,8 5 2 0,-5 0-7 15,-2 2-1-15,3 1-3 0,-3 0-1 0,2 6-1 16,0-6-1-16,-1 4-2 0,2-1-5 0,1-2-4 16,0 0-8-16,-1 0-9 0,1-3-1 0,3 3 1 15,-3-3-9-15,1 0 2 0,-2-4-1 0,4 1 5 16,-3-3 0-16,0 2 1 0,-5-2 1 0,10-2 3 16,-10 2 1-16,9-4 4 0,-2-1 1 0,-2-1 2 15,-1 2 1-15,1-4 2 0,-2-1 0 0,0 2 6 16,2 0 1-16,-1-2 6 0,-1 0 0 0,-1 0 5 15,-2 1 0-15,0 3 4 0,0-4 6 0,0 4 3 0,0 0 4 16,0-2-2-16,-2 4-1 0,0 0 0 16,2 3-8-16,-5-2-1 0,0-1-3 0,5 3-2 15,0 0-2-15,-11 5-2 0,7-2 0 0,0 0-2 0,0 2-2 16,4 2-3-16,-4-2-4 0,4 0-3 0,0-1 2 16,0 1-2-16,3-2-4 0,-2 3-2 0,3-2-1 15,-1-2-2-15,-3-2-2 0,5 2 5 0,-5-2 0 16,8-2 1-16,-8 2 0 0,9-5 2 0,-2 3 4 15,-3-3 5-15,0 2 5 0,1-2 4 0,0 1-4 16,0-2 0-16,-1 1 6 0,0-1 0 0,1 2 0 16,-3 0 3-16,3 1-6 0,-2 1-5 0,-1-2-11 15,-2 4-1-15,0 0-3 0,0 0-13 0,0 0-24 16,7 6-31-16,-7-6-33 0,1 7-37 0,2-3-38 16,-1 0-207-16,0-1-424 0,1 2 188 0</inkml:trace>
  <inkml:trace contextRef="#ctx0" brushRef="#br0" timeOffset="196605.0874">11858 9944 84 0,'0'0'283'0,"0"0"-10"0,0 0-21 15,0 0-21-15,0 0-21 0,0 0-19 0,6-8-18 16,-2 6-15-16,2 2-15 0,7-1-15 15,-4 0-14-15,4-2-16 0,-2 1-17 0,2 1-14 16,1-3-13-16,4 4-7 0,-4 0-10 0,3-5-6 0,-3 2-11 16,4 0-12-16,-4 2-10 0,2-3-4 0,-3 1-3 15,-1-1-4-15,1 0-6 0,-1 2-10 16,-3-2-11-16,0 0-12 0,1 0-15 0,-2-1-18 0,-3 2-21 16,5-4-28-16,-6 5-23 0,3-2-34 0,-5-1-105 15,-2 2-320-15,4 1 142 0</inkml:trace>
  <inkml:trace contextRef="#ctx0" brushRef="#br0" timeOffset="196989.7845">12080 9690 57 0,'0'0'269'16,"0"0"-15"-16,-12 0-24 0,12 0-17 0,0 0-23 16,0 0-9-16,0 0-13 0,0 0-20 0,26-1-13 15,-8 2-13-15,4 1-12 0,-3 0-12 0,4 1-7 0,-1-1-10 16,-1 3-10-16,0 0-5 0,6 1-5 0,-8 1-13 15,-2-1 2-15,-1 1-6 0,-2 1-7 0,-4 2-2 16,-2-2-4-16,0 3 3 0,-6 1 2 0,2-1-2 16,-4 0-3-16,-4 1 3 0,-1-2-3 0,-1 4-3 15,-7-1 0-15,1 0-3 0,2 0-1 16,-6-1-9-16,0-1-8 0,-3 0-15 0,5 0-19 0,-3 0-29 16,0 0-22-16,2-3-31 0,4-1-47 0,1-2-25 15,0-1-236-15,2 2-452 0,-1-3 200 0</inkml:trace>
  <inkml:trace contextRef="#ctx0" brushRef="#br0" timeOffset="198308.1713">12679 9593 28 0,'-6'1'259'0,"1"3"-10"0,0 0-8 16,-2-1-14-16,-3 2-18 0,0 2-15 0,1-2-19 16,3 7-17-16,-4-5-11 0,-2 6-12 0,4-2-12 15,2-3-15-15,1 4-7 0,1-3-12 0,0 3-5 16,0-2-13-16,4 2-5 0,0-3-8 0,3 2-9 16,-2-2-13-16,3 3-5 0,0-5-12 0,5 3-7 0,-3-5-10 15,6 3-4-15,-1-1-5 0,1-3-10 0,0 1-3 16,1-5-5-16,1 0 0 0,4 0-7 0,0-6 5 15,-7 3-3-15,6-4 5 0,-3-1 7 0,0 1 0 16,0-5 0-16,-1 0-5 0,1-1 10 0,-1-2 1 16,0 1 2-16,-2-3 3 0,2-4 0 0,-2-3 3 15,-3 5 7-15,1-8-1 0,-4 7 1 0,4-5 3 16,-5 7 2-16,1-8 6 0,-4 8 9 0,2 1 10 16,1-2 9-16,-2 2 0 0,0 4 5 0,1 2 6 15,-3 0-3-15,0 6-7 0,2 0 1 0,-1 1-9 16,-1 2-4-16,0 2-2 0,0 0-3 0,0 0-4 15,0 0-1-15,2 12-2 0,0-5-4 0,-1 1 2 16,0 4-4-16,3 0 2 0,-1 4 5 0,-1-1-4 16,2 2-3-16,0-1 6 0,-3 1-6 0,4-1 2 0,-1 1-8 15,0 1 0-15,-3-2 7 0,3-3-8 16,0 4-2-16,-4-6-1 0,3 3-4 0,-1 1 3 16,-2-6-6-16,1 1 3 0,-1-3-1 0,-1 0-2 0,1-1 1 15,0-2 0-15,0 0-1 0,-2 3 0 0,2-3 4 16,0-4 2-16,2 5 3 0,-2-5-1 0,0 0 3 15,0 0 0-15,0 0 0 0,0 0 0 16,0 0-3-16,0 0 1 0,0 0 2 0,-5-16-1 0,5 12 6 16,0 4 2-16,0-6-1 0,0 6 2 0,0-6 0 15,0 6-1-15,0-5-1 0,0 5-3 0,0 0-1 16,-3-5-3-16,3 5 1 0,3-2 0 0,-3 2-4 16,5-2 0-16,-1-1 1 0,-4 3-2 0,7-2 4 15,-7 2-6-15,7-2 1 0,-7 2 2 0,9-1 1 16,-9 1-4-16,5-1 0 0,1 0 0 0,-3-2-2 15,-3 3 1-15,5-2 1 0,-5 2 0 0,0 0-4 16,9-2 3-16,-9 2-2 0,4 0-2 0,-4 0 4 16,0 0-2-16,5-1 0 0,-5 1 1 0,0 0-1 15,0 0 1-15,0 0-1 0,9 1-1 0,-9-1 1 16,0 0 1-16,0 0 1 0,0 0 0 0,5 3 0 16,-5-3 1-16,0 0-2 0,0 0 1 0,0 0-6 15,9-1-1-15,-9 1 3 0,0 0-6 0,6-2-4 0,-6 2-1 16,0 0 2-16,10 0-3 0,-10 0 5 0,7-3 2 15,-7 3 1-15,9 2-3 0,-9-2 2 0,10-2-2 16,-5 4 1-16,0-1 0 0,0-1 0 0,-5 0-1 16,12 0 1-16,-4 0 0 0,-2 0 4 0,2 0 0 15,-8 0 0-15,11-1 2 0,-6 1-2 0,0 1 0 16,3-2 0-16,-8 1 0 0,9 1-1 0,-9-1 7 16,10 3-1-16,-9-1-1 0,3 1 3 0,0 1 0 15,0-1 0-15,1 1 4 0,0 2-5 0,-1-5 0 16,0 4-6-16,0-2-10 0,-3 1-15 0,4-1-14 15,-1-2-15-15,-4-1-17 0,9 1-14 0,-9-1-19 16,9-1-14-16,-4-2-9 0,1 1-15 0,0-4-3 16,1 1 9-16,-1 0 6 0,2-2 14 0,-3-2 12 15,3 3 31-15,-2-3 3 0,-1 0 13 0,1-1 19 16,-3 2 26-16,0-1 15 0,2 1 18 0,-3 1 15 16,1 2 22-16,-2-2 20 0,1 5 9 0,0-1 2 15,-2 3-6-15,0-5 0 0,0 5 1 0,0 0 2 16,0 0-4-16,0 0-7 0,0 0-5 0,0 0-6 0,4 10-6 15,-3-5-6-15,3-1-3 0,-4-1 1 16,4 4-9-16,-3-2-3 0,2-2-8 0,3 3-6 16,-5-2-7-16,2 0-4 0,-2-1-8 0,3-1-7 15,-4 3-11-15,0-5-10 0,4 5-9 0,-1-3 3 0,-3-2-8 16,0 0-2-16,0 0-7 0,2 3-6 0,-2-3-6 16,0 0 1-16,0 0-5 0,0 0-12 15,-9-12-11-15,7 9 9 0,-1-1 7 0,0-1 1 0,2-3 7 16,-5 3 17-16,2-3 7 0,2 1 16 0,-5-2 9 15,3 1 13-15,0-1 0 0,-2 0 5 0,1 1-1 16,0-2 2-16,0-1-1 0,1 3-6 0,-3 1-10 16,1-1-10-16,2 1-21 0,2 1-7 0,-1 1-30 15,1-1-110-15,-2 1-211 0,1 0 93 0</inkml:trace>
  <inkml:trace contextRef="#ctx0" brushRef="#br0" timeOffset="198553.4794">13418 9319 158 0,'0'0'312'15,"5"-5"-16"-15,-5 5-26 0,0 0-23 0,0 0-16 16,0 0-15-16,0 0-12 0,8 10-12 0,-3-5-21 16,1 2-11-16,-2 3-16 0,1 2-17 0,3 2-12 0,-2 2-8 15,2-1-13-15,-3 2-10 0,3 3-5 16,-3-3-7-16,1 2-6 0,-3 1-10 0,-2-2-14 15,3-1-19-15,-3-4-17 0,2 4-10 0,-2-4-18 0,-1-1-26 16,-1-3-21-16,1 3-25 0,0-4-28 0,0-1-34 16,0-1-45-16,2 0-47 0,0-1-170 0,-1-3-454 15,0 1 201-15</inkml:trace>
  <inkml:trace contextRef="#ctx0" brushRef="#br0" timeOffset="199030.2962">13714 9479 50 0,'-1'-5'275'0,"1"5"-12"0,-2-2-5 0,2 2-27 0,-3-3-25 16,3 3-21-16,0 0-18 0,0 0-20 0,0 0-12 15,0 0-13-15,-9 7-13 0,4-1-12 0,1 0-7 16,-2 2-6-16,-2-1-10 0,2 3-3 0,1-2-13 15,-2 1-6-15,2 0-6 0,0-1-4 0,-3 2-3 16,6 1-5-16,-2-1-8 0,0-3-4 0,3-2-11 16,-2 3-3-16,3-3-8 0,0-1-8 0,3 0-8 0,-2 0-13 15,4-2-1-15,-1 0-11 0,1-2 0 16,-5 0-7-16,14-3 2 0,-6-2 5 0,2-1 9 16,-2 1-2-16,1-2 1 0,-2-1 3 0,4-1 1 0,-6-3 7 15,5-3 4-15,-5-2 1 0,5 3 0 0,-3-1 7 16,-3-4 3-16,-1 0 7 0,0 1 10 0,-2-1 0 15,-1 0 11-15,0 0 10 0,-1 4 10 16,0 1 9-16,-1 3 12 0,0 0 6 0,1 5-2 0,-1-2-1 16,1 0-10-16,1 5-8 0,-1-1-7 0,1 4 1 15,0 0 5-15,0 0-2 0,0 0 0 0,-8 12 4 16,7-2 0-16,-1 0 6 0,2 2-2 0,0 2-6 16,0 3 2-16,3 0-6 0,1 0-3 0,0 1-4 15,0 0-3-15,1-1-3 0,1 0-6 0,3 0-12 16,-3-3-14-16,2 1-16 0,-1-6-24 0,-1 2-29 15,0-2-31-15,1 1-27 0,-1-2-32 0,-1-3-46 16,0 1-49-16,0-1-177 0,-1-1-471 0,-3-2 209 16</inkml:trace>
  <inkml:trace contextRef="#ctx0" brushRef="#br0" timeOffset="200278.4929">12451 10317 79 0,'2'-6'297'0,"1"4"-27"15,-2-2-15-15,2 0-22 0,0 0-23 0,-3 4-22 16,3-3-22-16,-3 3-12 0,5-1-20 0,-5 1-13 16,0 0-10-16,12 7-9 0,-8-3-14 0,-1 3-8 15,6 5-6-15,-5-1-9 0,1 0-6 0,4 4-2 16,-5 1-4-16,2 1-6 0,2 1-4 0,-3-2-3 15,-1-6-8-15,6 7-4 0,-6-4-4 0,0-4-7 16,-3 3-4-16,3-3-9 0,-3-3 1 0,2 1 1 16,-2-2 2-16,-1-2 0 0,0-3-3 0,4 4 0 0,-4-4-1 15,0 0 2-15,0 0-2 0,9-11 3 0,-8 5 1 16,2-4-4-16,2 0 0 0,0-2-3 0,0 1 2 16,3-5 1-16,-2-1-2 0,2 0 4 15,1 0-2-15,1 0 6 0,-2 4 1 0,-2-3 4 0,0 6 5 16,0 1 1-16,1 2-1 0,-1 0 2 15,1 2-2-15,-2 3 2 0,-1-2-6 0,1 3 0 16,-5 1-2-16,10 1 0 0,-10-1-2 0,9 9 4 0,-4-4 1 16,-1 2-6-16,1 3-2 0,0-1-1 0,-1 1 1 15,0 1 1-15,1-1-1 0,-1 3-6 0,-3-4-4 16,5 1-12-16,1-3-4 0,-3 3 1 0,1-3 2 16,0-2-5-16,-1-3-3 0,2 3 4 0,1-3-1 15,-2-2-2-15,-5 0 5 0,10-2-2 0,-6-2 4 16,1 1-1-16,-4-2 0 0,3 1 2 0,0-2 3 15,-3-3-1-15,0 1 10 0,1-2 6 0,-2 4 5 16,0-1 4-16,1 1 7 0,-1-1 6 0,0 3 6 16,0-1 0-16,0 0-5 0,3 2-2 0,-3 3-7 15,0 0 0-15,0-4-3 0,0 4 6 0,0 0-5 16,0 0 1-16,5 13-2 0,-3-8-2 0,4 1-1 16,1 3 1-16,-1 1-5 0,2-2 1 0,2 0-2 0,-1-1-4 15,3 1 0-15,0-2-6 0,-1 1 1 0,-1-4 1 16,1 1 0-16,1-2-6 0,-3-2 8 0,1 0-4 15,-5 2 8-15,4-4-3 0,-1-4 3 16,-6 3-3-16,2-3 6 0,0 0 6 0,1-4-1 0,-5 2 3 16,4-2 7-16,-5-2-7 0,1 3 3 0,-4-3-4 15,0 3-7-15,-4-1 10 0,2-2-5 0,-2 3-3 16,2-2-2-16,-2 2 2 0,-2 1-6 0,2 2-4 16,2-1-13-16,-1 4-20 0,1-2-27 0,2 4-32 15,4 1-26-15,-6-1-25 0,6 1-35 0,0 0-30 16,0 0-44-16,0 0-203 0,0 0-491 0,24 2 216 15</inkml:trace>
  <inkml:trace contextRef="#ctx0" brushRef="#br0" timeOffset="201097.9879">13286 10210 81 0,'0'0'253'0,"-2"-5"4"0,2 5-11 15,-9-2-12-15,4 1-13 0,5 1-15 0,-14 3-12 0,4-2-14 16,-2 3-11-16,2-2-15 0,-2 3-14 0,2 0-15 15,1 1-13-15,-1 2-9 0,2 0-9 0,-1-1-10 16,4 4-8-16,-6 4-8 0,8-7-6 0,-2 4-1 16,1-3-14-16,2 1-5 0,2 0-12 0,1 2-12 15,0-5-9-15,2 3-11 0,3-3-2 0,-2 0-12 16,1-2-2-16,3 0-8 0,-1-2-5 0,1-3-9 16,2-1-1-16,3-1 4 0,-4 0-4 0,4-3 0 15,-3-1 3-15,-1 0 8 0,5-7 1 0,-2 1 0 16,-3-2 4-16,2-5 9 0,-1 4 4 0,-1-11 4 15,-1 8 11-15,-2-1 2 0,4-5 9 0,-3 0 3 16,-1-2 8-16,-3 8 9 0,-1-2 5 0,0 2 9 16,-1-2 7-16,0 6 6 0,-1 1 3 0,1 2 7 15,-2 1 5-15,1 3 0 0,0 2-12 0,-1 0-11 16,1 1-1-16,0 4-5 0,-3-3-3 0,3 3-8 16,0 0 2-16,0 0 8 0,-6 16-18 0,4-6-2 15,2 1-4-15,-2 5 5 0,2-2-6 0,0 4 7 16,2 1-12-16,4-2-3 0,-2 0-1 0,3 2 2 15,-5-2-11-15,4 0 3 0,3 0-7 0,-3 0 1 16,1-3-9-16,-1 1 2 0,2-3-3 0,-2-2-9 16,3-1-3-16,4-2-6 0,-2-2 1 0,1 1 2 0,6-2-2 15,-7-2-1-15,7-2-5 0,-1-2 0 0,2-1 2 16,-1-3 3-16,-2 0-4 0,2-3-1 0,-4 2 7 16,2-3 1-16,-4-2-2 0,0-1 3 0,-1 1 4 15,2 0 1-15,-6 0 6 0,0-2 1 0,1-1 0 16,-3-2 5-16,-2 10 2 0,-3-4 7 0,0 1 3 15,0 3-3-15,-3-2 4 0,2 2-3 0,-2 0 5 16,1 3 1-16,-1-2-2 0,-1 2-3 0,2 1 5 16,2 3-7-16,-9-2 0 0,4 2 0 0,5 0-2 15,-7 3 2-15,3 1-2 0,3 0 3 0,0 2-3 16,-3 1 3-16,-1 0-3 0,5-1 2 0,-3 3-2 16,3 0 2-16,-1 1-2 0,2 0 4 0,2 0-5 15,2-1 1-15,-4 1 1 0,3-3-4 0,1 4 0 16,-1-2-6-16,1-2-1 0,4-3-4 0,0 2-3 0,0-2-9 15,4-1-3-15,-3-2 3 0,2-1-6 16,5-3 1-16,-5 1-1 0,2-2-1 0,1-3 1 16,3-1 4-16,0-1 4 0,-3 0 4 0,2-3-5 0,-4 2 5 15,0-2 3-15,1-3 4 0,-4 1-3 0,1 1 3 16,0-1 8-16,-2 0 7 0,-3 4 4 0,4-3 5 16,-6 2 4-16,0 1 5 0,0 4 4 15,-2 0-4-15,1 0 2 0,-1 2-9 0,1 0 2 0,0 1-8 16,-2 0 4-16,-1 3-1 0,0 0 2 0,0 0 8 15,11 6-1-15,-8-2 7 0,-1 1-2 0,2 5 2 16,-3-1-5-16,3 0 0 0,0 4-3 0,-4-1-1 16,4 3 1-16,-3-4-3 0,-1 2-3 0,0-1 2 15,0 1-6-15,-1-2-8 0,-3 0-9 0,-1 1-14 16,-3-3-24-16,1 1-26 0,-3-2-38 0,-2 3-40 16,2-7-46-16,-4-1-44 0,-4 3-189 0,-1-2-466 15,-2-3 207-15</inkml:trace>
  <inkml:trace contextRef="#ctx0" brushRef="#br0" timeOffset="202195.1211">12720 9019 229 0,'0'-12'288'0,"2"0"-13"16,-2 2-14-16,2-2-14 0,-2 3-7 0,0 2-23 15,1 1-22-15,-1 2-23 0,3 1-19 0,-2 1-5 0,-1 2-22 16,0 0-17-16,0 0-10 0,9 7-13 15,-8 2-3-15,3-1-12 0,-2 7-2 0,0 2-6 16,-2 2-7-16,4 0-5 0,-4 1-4 0,0-1-7 0,0 8-4 16,0-8-4-16,4 8-8 0,-4-9-9 0,-3 0-5 15,2-1-12-15,-2-3-13 0,2-1-5 0,-3-2-5 16,4-3-5-16,-1-2 4 0,-2 0 2 0,2-5 7 16,-4 0-9-16,5-1-7 0,0 0-8 0,0 0 1 15,-8-9 4-15,7 0-1 0,-1-2 1 0,2-6 6 16,-2-1 0-16,2-7 4 0,0 0-2 0,0-4 5 15,2 3-4-15,0 2 7 0,2-2 2 0,-1 8-1 16,2-1 8-16,-2 1 2 0,0 7 3 0,2-1 6 16,-1 2 6-16,-4 3-2 0,4 2 1 0,-3 0 0 0,3 3 3 15,3 2 8-15,1 4 2 0,-4 1 2 0,8 0 3 16,-2 7 1-16,0 2-4 0,5-1 0 16,-2 4-5-16,5 4 1 0,-4 0-3 0,4-3 1 15,0 2-5-15,1 1 1 0,-5-6-5 0,0-1-6 0,-1 0-8 16,1-3-4-16,-5-2 1 0,0-3-4 15,-4 0 1-15,4-1 6 0,-4-2 2 0,0-3-1 16,-5 0-4-16,9-3 3 0,-5 0 3 0,1-6-9 0,-1 2 7 16,0-3-9-16,0 1-5 0,-2-4 1 0,1-1-11 15,-2 3-5-15,3-5 0 0,-3 0-4 0,0 1-10 16,3-2 1-16,-3 0-2 0,1 7 5 0,-1-2 2 16,0 0-2-16,2 3 16 0,-3 4 3 0,1-5 2 15,0 5 1-15,1 3 7 0,0 2 5 0,-2 0 1 16,0 0 9-16,0 0 3 0,11 4 2 0,-5 3 1 15,-1-1-5-15,3-1 5 0,-2 4 4 0,2-1-7 16,1 1 3-16,0-2-4 0,0 1 0 0,3 1 5 16,-3-4-5-16,0 1 3 0,1 0 2 0,2-3 2 15,-3 1 0-15,2-1 5 0,-3-3 3 0,0 0 5 16,-2-2 7-16,5-1 3 0,-4-1 11 0,-2 1 3 16,-1-4-3-16,5-1 6 0,-5-1 6 0,-1 1 2 15,0-4 2-15,0 2-2 0,-2-2-1 0,0 0-2 0,-3 0-5 16,0 0-4-16,0 0-6 0,-3 2-2 0,1-2-1 15,-5 5-8-15,3 0 7 0,-2 2-2 16,0 1-7-16,-2 2-6 0,1 2-7 0,0 1-15 0,-4 4-17 16,8-2-21-16,-4 4-26 0,0 2-32 0,4 2-43 15,1-2-36-15,3 3-41 0,-1-1-181 0,2 0-435 16,0 1 193-16</inkml:trace>
  <inkml:trace contextRef="#ctx0" brushRef="#br0" timeOffset="202346.9029">13179 9197 81 0,'-6'1'162'0,"6"-1"-36"0,0 0-45 16,0 0-40-16,0 0-51 0,0 0-71 0,0 0-86 15,0 0 38-15</inkml:trace>
  <inkml:trace contextRef="#ctx0" brushRef="#br0" timeOffset="202502.7501">13482 9196 157 0,'0'0'222'0,"0"0"-38"0,6 1-55 16,-6-1-74-16,8 2-84 0,-8-2-91 0,5 4-130 15,-5-4 58-15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46:5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 2720 6 0,'0'-5'98'0,"0"5"-11"0,0 0 8 0,-1-6-18 15,1 6-18-15,-1-5 4 0,1 5-9 0,0 0 8 16,0-3-17-16,0 3 3 0,0 0-14 0,0-7 3 15,0 7-7-15,0 0-6 0,0 0 3 0,0 0-6 16,0 0 3-16,0 0-7 0,2-2-3 0,-2 2 7 16,0 0-4-16,6 0-4 0,-6 0-6 0,9-3 4 15,-3 3 5-15,0-2 4 0,-6 2-9 0,14-1-1 16,-2 1 10-16,-1-1-16 0,1-2 11 0,6 1-5 16,2-1-4-16,-2 1 12 0,4-4-10 0,7 5 21 15,-2-7-23-15,7 6 2 0,1-2-6 0,2-2-3 16,0 1 4-16,-1 0-5 0,1 1-1 0,1-3-2 15,-1 4 3-15,4-2-4 0,-4-1 2 0,-1 0-2 16,5 1-2-16,-5 2 16 0,-2-5-7 0,-1 4-14 16,2-2 6-16,-3 1 1 0,-4 0 1 0,1 5 0 15,-8-1-1-15,-1 1-3 0,2 0 1 0,-3-1-11 16,-1 1 2-16,-4 1-11 0,3-1 3 0,-6 0-6 16,2 1-25-16,-5-1 9 0,-2 3-7 0,-1-3 6 15,3 2-7-15,-4-2 0 0,-4 0-6 0,7 4-38 16,-7-4-108-16,8 0 48 0</inkml:trace>
  <inkml:trace contextRef="#ctx0" brushRef="#br0" timeOffset="44941.9372">19761 871 61 0,'0'0'138'0,"0"0"-14"0,0 0-5 0,0 0-10 16,19-15-13-16,-19 15-2 0,0 0-8 0,0 0-9 16,16-8-7-16,-16 8-3 0,0 0-8 0,0 0 1 15,0 0-7-15,0 0 6 0,20-7-8 0,-20 7-7 16,0 0 2-16,0 0-11 0,0 0 1 0,0 0-5 16,0 0 3-16,0 0-3 0,0 0 4 15,0 0-8-15,0 0-4 0,0 0 6 0,0 0-8 0,26 17 9 16,-24-13-13-16,-2-3 6 0,3 2-4 0,-1 2 6 15,1-1-7-15,2-2 4 0,-2 1-8 0,0 0 3 16,1-1-3-16,1 1-3 0,2 0 1 0,-3 0 5 16,1-2-6-16,1 3 2 0,2-2 2 15,3 3 7-15,0-2-13 0,6-2-5 0,4 0 15 16,-1 0-8-16,8-4-9 0,2 3-1 0,4-3 5 16,4 3-4-16,2-5 8 0,15 0-9 0,-4-2 4 0,4 0-1 15,-4-4 2-15,3 3 1 0,0 0-3 0,-1 1 1 16,1-8-1-16,-4 8-2 0,0-5 1 15,-14 4-4-15,4-3-1 0,-4 6 4 0,1-2-2 16,-2 0-3-16,-3-2 7 0,-3 1-8 0,0 0 3 16,-7 6 1-16,-3-3-1 0,-19 5-11 0,32-7-16 15,-32 7-16-15,18-4-32 0,-18 4-17 0,0 0-32 16,0 0-22-16,0 0-119 0,0 0-286 0,0 0 127 0</inkml:trace>
  <inkml:trace contextRef="#ctx0" brushRef="#br0" timeOffset="51207.3826">18479 1579 93 0,'0'0'87'0,"0"0"-3"15,0 0-5-15,0 0-4 0,0 0-8 0,0 0-9 16,0 0 1-16,0 0-2 0,0 0-2 0,0 0-14 0,0 0-2 16,0 0 5-16,0 0-10 0,0 0 14 0,-3 11-8 15,4-7 2-15,-1-4-5 0,0 4 0 0,2 0-4 16,2-1 1-16,-1 0 4 0,-1 1-2 15,4-2-2-15,0-1-8 0,3 2 9 0,1-2-4 16,4-1-3-16,-2 1-1 0,1-3-3 0,8 2 6 0,-2-1-5 16,2-2-5-16,7 1 3 0,-1-3-12 0,1 1 1 15,-7 2-10-15,8-3-10 0,-1 2-20 16,-2-5-7-16,0 4-3 0,-4-1-14 0,-2 0-6 16,-3 3-32-16,2-3-116 0,-7 5-224 0,-2-1 100 15</inkml:trace>
  <inkml:trace contextRef="#ctx0" brushRef="#br0" timeOffset="64880.7595">16900 3605 18 0,'0'0'83'0,"0"0"-8"15,0 0-9-15,0 0-4 0,0 0 0 0,0 0 0 16,0 0-6-16,0 0-4 0,0 0 1 0,0 0 13 16,0 0-11-16,0 0-8 0,1-6 9 0,-1 6-3 15,0 0-16-15,0 0 11 0,0 0-13 0,0 0-2 16,0 0-2-16,0 0-10 0,0 0 5 0,0 0-1 15,0 0-3-15,13 2-6 0,-13-2 3 0,8 1-2 16,-8-1-4-16,9 2-1 0,-4-2-3 0,-5 0 9 16,10 1 0-16,-3 0 1 0,0-1-4 0,1 0 1 15,1 3-1-15,1-3 3 0,1 1 5 0,2 1-11 16,5 1 2-16,-5 0 8 0,6-3-12 0,0 0 7 16,1 3-3-16,1 0 3 0,2-2-11 0,6 2 5 15,0 2 1-15,-1-3-3 0,0 1 2 0,0 1 2 16,5-1-12-16,-6 0 1 0,1-1-8 0,-1 5 10 15,1-2 1-15,-5-1-3 0,5-3 1 0,0 5 3 0,-10-2-4 16,5-2-1-16,-4 1 1 0,3 2-3 16,0-1 8-16,6 0-5 0,-8-4 1 0,7 1 3 15,1 4-5-15,-2-3-2 0,-6 1 1 0,2 0 3 0,0 1 3 16,0-1-4-16,-1-3 1 0,7 7 1 0,-6-5-8 16,1 0 5-16,4 4 1 0,-2-1-2 15,-3-4 3-15,6 2-3 0,-6 1 1 0,0-4-3 16,6 1 3-16,-6 1 0 0,6 1 3 0,-2 1 2 0,-5 0-10 15,2 0 0-15,-4-2 12 0,3 0-10 0,0 1-3 16,-1 0 4-16,-3-2 3 0,5 4 1 16,-2-4-6-16,-3 1-3 0,2 0 6 0,3-2-17 15,-5 4 14-15,4-2-5 0,-2 0-3 0,2-1 11 0,-2-2-7 16,8 2-2-16,-7-1-2 0,-2 1 7 0,1-2-5 16,2 1 2-16,-4-1-2 0,4 0-16 0,-3 2 11 15,-2 0 5-15,0-3 1 0,-2 2 1 0,-2 0 0 16,0 0 16-16,1-1-8 0,-1 1-3 0,-2-2 3 15,1 2-2-15,1 3-4 0,-2-4 2 0,1 1 3 16,-2 0-7-16,3 1 5 0,-3-1 2 0,4 1-3 16,-5-1 1-16,5 1 2 0,-2-1-7 0,1 1 7 15,-1-1-2-15,0 1-13 0,-1-2 9 0,3 1 2 16,-3 0 4-16,1 0 3 0,-3 0 0 0,2-1-1 16,1 1-4-16,-4-1-2 0,1 1 5 0,1 0-4 15,-2 0 6-15,-2-1-4 0,3 2 5 0,1-1-2 16,1 0-5-16,-2 2 11 0,2-4-9 0,-1 2 1 15,-2 0-7-15,2 0 10 0,0 1-2 0,-2 0 3 16,1-2 0-16,-2 1-5 0,1-2-11 0,1 1 12 16,-4-1-4-16,7 2-5 0,-5-1 13 0,1 1 0 0,1 0-9 15,-3 0 11-15,2-3-8 0,-3 3 4 16,4 0-4-16,-4-3-5 0,3 2 5 0,-3-3 6 16,3 2-2-16,-1 1-3 0,-3-2-1 0,4 3 4 15,-3-3-1-15,4-1-5 0,-3 3 0 0,1-2 8 0,-1 2-6 16,1-2 5-16,1 2-1 0,4-2-5 0,-6 2 1 15,1-1 5-15,-1 0-10 0,2 1 3 16,-2-2 6-16,-2-1-1 0,1 4-11 0,5-1 12 0,-8-3-3 16,-2 4-11-16,7-1 10 0,-3 0 5 0,-4 1-4 15,10-2 1-15,-5-1 6 0,-5 3-3 0,8-2-9 16,-8 2-8-16,8-2 8 0,-8 2 3 0,5-1 1 16,-5 1 7-16,4-4 1 0,-4 4-8 0,0 0 1 15,7 0 6-15,-7 0-1 0,4-2-8 0,-4 2 5 16,4-3 1-16,-4 3-4 0,5 0 3 0,-5 0-5 15,4-3 5-15,-4 3 3 0,9 0-4 0,-9 0-1 16,0 0-3-16,0 0 4 0,6-1 7 0,-6 1-6 16,0 0-3-16,0 0 2 0,4-3-1 0,-4 3 2 15,0 0 2-15,0 0-6 0,0 0 8 0,0 0-5 16,4-3 2-16,-4 3 0 0,0 0 3 0,5-3-6 16,-5 3 3-16,0 0 0 0,0 0-1 0,0 0-1 15,3-1-3-15,-3 1 2 0,0 0 1 0,0 0-3 16,0 0-6-16,0 0 3 0,0 0-20 0,0 0-40 15,0 0-22-15,0 0-106 0,0 0-209 0,0 0 93 16</inkml:trace>
  <inkml:trace contextRef="#ctx0" brushRef="#br0" timeOffset="77729.6376">16872 5703 29 0,'-7'-3'134'0,"7"3"-4"0,0 0-2 16,0 0-12-16,-1-5-1 0,1 5-15 0,0 0-12 15,0 0-8-15,-6 0-7 0,6 0-5 0,0 0 2 16,0 0-13-16,0 0-7 0,0 0-5 0,0 0-9 16,0 0 5-16,0 0-15 0,0 0 4 0,0 0-2 15,0 0-3-15,0 0 0 0,0 0-4 0,0 0 4 0,0 0-8 16,0 0-5-16,0 0 1 0,14 5-2 0,-14-5 5 15,10 3-7-15,-6-2-5 0,1-1 1 16,4 3 3-16,-1-3-3 0,-2 0 2 0,4 2-1 0,2-2-1 16,2 2 1-16,0-2-2 0,4 3 0 0,1-2 0 15,1-1 1-15,1 0-4 0,1 2 3 0,7 1 0 16,-6-2-1-16,4-1-3 0,1 0 0 0,-6 3-3 16,5-1-10-16,-4-2-11 0,-2 0-17 0,-3 2-20 15,0-1-15-15,-4 0-31 0,-1 2-121 0,-7 0-247 16,1-1 109-16</inkml:trace>
  <inkml:trace contextRef="#ctx0" brushRef="#br0" timeOffset="81913.618">18382 6428 11 0,'2'-6'70'0,"-2"6"-6"0,0 0-1 0,0 0-6 16,0 0 0-16,2-4-7 0,-2 4 5 0,0 0-7 15,0 0 2-15,0 0-1 0,0 0-3 0,0 0 0 16,0 0-6-16,0 0-9 0,0 0 1 0,0 0-2 16,0 0-4-16,0 0-2 0,0 0 1 0,0 0-9 15,0 0 7-15,0 0 1 0,0 0-6 0,0 0 4 16,0 0 1-16,0 0-4 0,5 10 1 0,-5-10 1 15,5 3-1-15,-2-2 0 0,2 0 0 0,0 1 0 16,4-1 0-16,-1 1 7 0,2 1 0 0,0-1 3 16,3 0-6-16,-1 0-3 0,2-1-1 0,5 0 2 15,-1 2-7-15,-1-1 3 0,3 0-5 0,7-1 1 16,2 2-2-16,-2 1 7 0,-7-2-7 16,3 1-2-16,0-3-2 0,-2 2-2 0,7-2-2 0,-7 3 0 15,0-3 2-15,7 0 7 0,-5 0-10 0,-1 0 4 16,-3 0-6-16,4 0 4 0,0 2-1 0,-4-2-3 0,11-2 3 15,-9 4-1-15,0-2-2 0,0 0 5 0,-3 1-4 16,5-1 1-16,-2 1 3 0,-1-2-9 0,1 1 0 16,-5 1 6-16,2-2-1 0,1 2-3 0,-3-1-1 15,1 1 5-15,0-1-5 0,2 2 2 0,-3-2-2 16,0 0 0-16,-3 1 5 0,6-1-2 0,-2 1 2 16,-1-2-6-16,-2 1 2 0,1-1 5 0,4-1-2 15,-1 1-3-15,-1 0 3 0,0 1-2 0,2-1-4 16,-6 1 1-16,5 0 2 0,-4 0 3 0,3-2 5 15,-3 2-6-15,-2 2 0 0,1-1 2 0,0-1-6 16,-3 0 3-16,3-1 0 0,0 2 0 0,0-1-4 16,1-1 1-16,1 1 3 0,2-2 1 0,-5 2 0 15,9 0-3-15,-5-3 5 0,1 3 0 0,1 0-4 16,-5 0-3-16,1-2 3 0,0 2 1 0,-1-2-1 16,1 0 3-16,-2 1-6 0,2-1 3 0,-1 1 1 15,-1 0 0-15,0 0 0 0,1-1-3 0,1 1 5 16,-1-3-2-16,1 4-1 0,0-2-2 0,-1 0 2 15,0-1 0-15,1 1 2 0,-1 1-5 0,0-1-3 0,4-3 2 16,-4 3 6-16,2 2-6 0,-2-2 0 0,1-1-1 16,4 2 2-16,0 1-6 0,0-2 6 0,-5-2 0 15,0 3 1-15,-1-3-6 0,2 4 2 16,0-2 3-16,-2-1 4 0,2 2-7 0,3-3 6 0,0 2-2 16,-4-1-4-16,1 1-2 0,-1-1 2 0,0 2 4 15,-2-2-2-15,1 0 1 0,-2 1 4 0,0-1-2 16,-1 3-1-16,4-2-6 0,-3 2 7 0,-1-3 0 15,0 1 0-15,0 1-1 0,-1 1 1 0,-1-1 2 16,2 0-1-16,-2 1 2 0,0-2 2 0,0 1-4 16,2 0 1-16,-2 1-3 0,0-3 0 0,-1 3-2 15,2-1 3-15,-2 1 1 0,1-3 5 0,0 2-5 16,-2-1 2-16,4 1 0 0,0 0-4 0,-1 0 5 16,-2-1-10-16,3 1 10 0,0 0-1 0,-1 1-4 15,1-3 5-15,-3 3 1 0,2-1-3 0,0 1-6 16,-1-1 9-16,1-1-2 0,-2 2 1 0,1-2-2 15,0 0 1-15,0 2-3 0,-2-1 4 0,-5 1-1 16,10 0-4-16,-6-3 3 0,-4 3 1 0,7 0-3 16,-7 0 6-16,6-2 2 0,-6 2-6 0,7-2 4 15,-7 2-3-15,4-1-2 0,-4 1 4 0,5-2 1 16,-5 2-6-16,5-2 11 0,-5 2-12 0,0 0 0 16,7-2 5-16,-7 2 1 0,0 0-5 0,4-1 1 0,-4 1-6 15,0 0 11-15,0 0-5 0,0 0-2 0,0 0 2 16,0 0-1-16,0 0 4 0,0 0-4 0,0 0 3 15,0 0-2-15,0 0 1 0,0 0 2 16,0 0-4-16,0 0 2 0,0 0-15 0,0 0-16 0,0 0-29 16,0 0-27-16,0 0-111 0,0 0-213 0,0 0 96 15</inkml:trace>
  <inkml:trace contextRef="#ctx0" brushRef="#br0" timeOffset="92602.8563">19126 7128 33 0,'0'0'104'0,"0"0"-17"15,0 0 4-15,0 0-8 0,0 0-3 0,0 0-4 16,0 0-10-16,0 0 3 0,-4-3-12 0,4 3-2 16,0 0-6-16,0 0-1 0,0 0-3 0,0 0 1 15,0 0-13-15,0 0 3 0,0 0 1 0,0 0-2 0,0 0 0 16,0 0-13-16,0 0 7 0,0 0-1 16,0 0-5-16,0 0 1 0,0 0-7 0,0 0-8 15,0 0 11-15,0 0-6 0,0 0 0 0,0 0-1 16,0 0-1-16,0 0 2 0,0 0-8 0,0 0-3 0,0 0 12 15,0 0-2-15,0 0-3 0,0 0-5 0,0 0 4 16,0 0 3-16,0 0-3 0,0 0 1 16,0 0-1-16,0 0-1 0,0 0 0 0,0 0 5 0,0 0-4 15,0 0 0-15,0 0-6 0,0 0-3 0,0 0 5 16,0 0-3-16,0 0 2 0,0 0 3 0,0 0-4 16,0 0-3-16,0 0 6 0,2 11 2 0,-2-11-6 15,0 0 1-15,0 0-5 0,0 0-9 0,2 3 12 16,-2-3 4-16,0 0-4 0,0 0-1 0,0 0 1 15,4 3-2-15,-4-3 4 0,0 0-7 0,0 0 1 16,0 4 8-16,0-4-5 0,0 0 6 0,0 0-5 16,0 0-3-16,0 0 2 0,0 0-2 0,0 0-1 15,0 0 1-15,0 0 2 0,0 0 0 0,0 0-3 16,4 3 5-16,-4-3 4 0,2 1-6 0,-2-1 7 16,0 0-2-16,0 0-6 0,8 3 3 0,-8-3-5 15,2 3-1-15,-2-3 6 0,6 3 1 0,-6-3-3 16,3 2 0-16,-3-2 3 0,6 2 6 0,-6-2-12 0,3 2 6 15,-3-2-2-15,7 2 6 0,-3-1-6 16,-4-1-2-16,3 3-2 0,1-2 4 0,-4-1 5 16,7 3-4-16,-3-1-1 0,1-1 5 0,-5-1 5 0,10 3-2 15,-10-3-1-15,10 0 2 0,-5 1 3 0,3-1-5 16,-2 0-8-16,-6 0 5 0,14 0 8 16,-6 0-7-16,3-1-1 0,-3 1 2 0,1-2 1 15,1 1-11-15,2-2 10 0,-2 2-5 0,0 1 8 0,2-2-7 16,0 1 2-16,-1 0-1 0,-1 1 1 0,1-3 4 15,1 1-3-15,-2 0-11 0,4 0 10 0,-1 2-1 16,2-5 1-16,-2 3 3 0,6 1 0 0,-2 0-8 16,1-2 4-16,-3 0-3 0,3 3 5 0,1-1-4 15,-2-2 0-15,1 0 1 0,-5 1 2 0,0-1-1 16,4 1-3-16,-3-1 0 0,0 2 6 0,0-2-1 16,3 2-4-16,-1 0 2 0,-3-1-7 0,1 1 5 15,-1-2 4-15,4 1-3 0,-1 0-2 0,1 0-1 16,0-2 2-16,2 3 0 0,-4-2 3 0,4-1-13 15,-1 3 14-15,-3-2-3 0,7-1 2 0,-5 3-5 16,1-3 2-16,-3 4 3 0,-1-2 0 0,4 1-1 16,0 0-2-16,-5 0 4 0,2-1-6 0,-2-3 1 15,-2 5 5-15,2-3-2 0,-2 3-4 0,1-1 5 0,-3 0 1 16,2 0 0-16,-3-1 0 0,1 0-2 16,0 0 0-16,-1 2-1 0,-3-1 2 0,-1-3-3 15,1 4-4-15,-5 0 9 0,6-3-1 0,-6 3 1 0,5-1-10 16,-5 1 18-16,7-1-3 0,-7 1 1 0,5 0 1 15,-5 0-3-15,0 0 9 0,0 0-3 0,0 0-1 16,0 0-6-16,0 0 3 0,0 0-1 0,0 0 2 16,0 0-1-16,0 0-5 0,0 0-2 0,0 0 1 15,0 0 2-15,0 0-5 0,0 0 0 0,5-1-2 16,-5 1 1-16,0 0 0 0,0 0-1 0,0 0-5 16,0 0-17-16,0 0-22 0,0 0-22 0,0 0-39 15,0 0-24-15,0 0-54 0,0 0-97 0,0 0-300 16,0 0 133-16</inkml:trace>
  <inkml:trace contextRef="#ctx0" brushRef="#br0" timeOffset="94295.4384">17728 7244 62 0,'0'0'126'0,"1"-4"-13"0,3 0-11 0,-4 4-4 16,8-1-8-16,-2-2-4 0,-1 0-5 0,3 1-6 15,1-3-8-15,4 4-10 0,0-1-3 0,1-2 0 16,4 3-6-16,2-3-1 0,0 1-4 0,-2-1-2 16,9 2-9-16,-4 0 1 0,5-2-7 0,3 1-13 15,-3 1 10-15,3 1-8 0,-2 0 4 0,-1-2-9 16,-1 2 8-16,-4 1-4 0,-3-2-5 0,2 1-6 15,-8 1-1-15,0-2-20 0,-5 4-12 0,-1-2-11 16,-3 1-4-16,0 1-4 0,-5-2-7 0,6 0-4 16,-6 0-11-16,0 0-15 0,0 0-15 0,-20 5-50 15,11-4-163-15,-5 1 71 0</inkml:trace>
  <inkml:trace contextRef="#ctx0" brushRef="#br0" timeOffset="94448.1345">17818 7270 24 0,'30'-5'94'0,"-9"1"-4"15,7-1-8-15,6-2-13 0,2-2-3 0,18 2-9 16,-2 1-17-16,2-1-53 0,-16 2-73 16,0 0-91-16,15-3 41 0</inkml:trace>
  <inkml:trace contextRef="#ctx0" brushRef="#br0" timeOffset="101706.9331">18449 7774 11 0,'0'0'70'15,"0"0"-5"-15,0 0-6 0,0 0-3 0,-4-6-10 16,4 6-3-16,0 0 1 0,0 0-13 0,0 0 5 15,0 0-7-15,0 0-1 0,0 0 2 0,0 0-5 16,0 0 1-16,0 0-11 0,-5-2 5 0,5 2 2 16,0 0 6-16,0 0-9 0,0 0 10 0,0 0 4 15,-8 0 4-15,8 0-3 0,0 0-7 0,0 0 5 16,0 0-1-16,-9 2-3 0,9-2-5 0,0 0-2 16,0 0 8-16,0 0-11 0,0 0-5 0,0 0 3 15,0 0 1-15,0 0 0 0,0 0 1 0,-1 5-7 16,1-5 7-16,0 0-8 0,0 0 4 0,0 0 0 15,0 0-5-15,0 0 8 0,0 0 0 0,0 0 0 16,0 0-4-16,0 0 3 0,0 0 0 0,0 0 2 0,10 5 5 16,-10-5 3-16,7 0-6 0,-1 0 1 0,-6 0-2 15,9 3-1-15,-4-3-6 0,-5 0 8 0,9 0 1 16,-1 1 0-16,-2 1-4 0,0-1 2 0,1 0-1 16,2-1-3-16,-4 2-5 0,3 0 7 0,-2 0 0 15,2-1 0-15,0 1-6 0,0-2 1 0,3 1 1 16,2 0-2-16,-1 1 4 0,1-1-4 0,-2 0 0 15,8 0 1-15,-3 1-3 0,-2 0-3 0,0-2-2 16,-2 1 5-16,5 2-4 0,1-1 1 0,-1-1 2 16,-5-1-11-16,1 0 8 0,-1 2-2 0,3-2 2 15,-2 2-3-15,0-2 0 0,-2 0-2 0,3 1 1 16,-4-1-1-16,2 0-1 0,3 1 7 0,-2-2 0 16,0 2-7-16,-3-1-1 0,3 2 2 0,0-4 3 0,-3 4-3 15,4-2-3-15,-1-2 6 0,-2 4-1 16,3-4-8-16,0 2 4 0,0 0 6 0,-1-1-2 15,2 2 0-15,-2-2-3 0,4 1 5 0,-7-1-3 16,3-1-4-16,0 2 4 0,-3-1 2 0,3 0-1 0,-3 1-6 16,0 0 4-16,2 0 0 0,-2 0 7 0,-2 0-9 15,3 0 3-15,-1-1-16 0,-1 0 16 16,1 1 3-16,1 0-5 0,0-1-1 0,-1 1-1 0,-1-3 3 16,3 3 8-16,-5-1-3 0,6 1-8 0,-4-2 2 15,3 4 3-15,-6-4-4 0,6 1 2 0,-4 1 1 16,0-2-3-16,-1 2 4 0,-1 0-4 0,3-1-1 15,-3 1 3-15,2-1-7 0,2-1 9 0,-5 2 0 16,4-1 1-16,-2 0-2 0,4 1 0 0,-3 0-3 16,-1 0 2-16,5-3-3 0,-2 3 7 0,-1-2-3 15,0 1 2-15,2 0-6 0,1 1 3 0,-3-2 6 16,1 4-4-16,3-2 1 0,-4 0-4 0,4 0 5 16,-6-2-3-16,1 2 0 0,0 0-6 0,-1 0 3 15,4-1 3-15,-1 0 1 0,-3 1-4 0,0 0 3 0,1-1-2 16,-1 1-3-16,2 0 4 0,0 0 0 15,0 0 3-15,-4 1-5 0,8-1 4 0,-7 0 2 0,2 0-4 16,2 1 2-16,-2-2-3 0,-2 1 0 0,2 0 2 16,-8 0-3-16,13 0-4 0,-8 0-8 0,-5 0 15 15,9 1-2-15,-9-1 2 0,10-1-1 0,-10 1-4 16,5 1 9-16,-5-1-3 0,8-1 0 0,-8 1-1 16,6-2 0-16,-6 2-1 0,5-1-3 0,-5 1-1 15,8 0 7-15,-8 0 1 0,0 0-2 0,8 1-1 16,-8-1-4-16,7 0 8 0,-7 0-8 0,0 0-1 15,9 0 9-15,-9 0-5 0,0 0-3 0,7 1-7 16,-7-1 11-16,0 0 0 0,0 0-4 0,0 0 6 16,0 0-3-16,0 0 6 0,0 0-3 0,6 0-3 15,-6 0-3-15,0 0 5 0,0 0-5 0,0 0-5 16,3 2-18-16,-3-2-18 0,0 0-26 0,2 3-37 16,-2-3-47-16,0 5-81 0,0-5-254 0,1 3 113 15</inkml:trace>
  <inkml:trace contextRef="#ctx0" brushRef="#br0" timeOffset="102499.1235">20343 7863 94 0,'-7'2'139'0,"7"-2"-9"0,0 0-13 16,0 0-2-16,0 0-13 0,-2 3-8 0,2-3 4 15,0 0-10-15,15 2-1 0,-5-2-17 0,0 0 1 0,3 0-4 16,5 0 0-16,1 0-7 0,-1 0-1 0,3 0-2 16,0 0-4-16,7 0-2 0,2 0-1 0,-2 0-10 15,5 0-1-15,-1 0-5 0,2 0-10 0,1 0 5 16,1 0-3-16,2-2-4 0,-1-1-5 0,3 1-1 16,-2 1-4-16,-1-1 0 0,1 0 1 0,-2 0-4 15,4-1 0-15,-5-1 1 0,-5-1-4 0,5 1 0 16,-6 3 0-16,3-3 5 0,-4-1-3 0,0-3 3 15,-1 3-1-15,-7 0 2 0,3 0 1 0,-5 2 3 16,4 0 7-16,-5-2-4 0,-1-2 6 0,2 3-1 16,0 2 4-16,1 1 0 0,-2-3-6 0,-3 1 1 15,-4 2 0-15,4-5-1 0,-2 6-5 0,-2-1 2 16,3 1-2-16,-7-1-6 0,1 1 0 0,-7 0 1 16,13 0 0-16,-7-1-3 0,0 0 0 0,-6 1-2 15,8-1-1-15,-8 1-4 0,4-2-6 0,-4 2-16 16,0 0-27-16,0 0-36 0,0 0-36 0,0 0-47 15,0 0-169-15,0 0-364 0,0 0 162 0</inkml:trace>
  <inkml:trace contextRef="#ctx0" brushRef="#br0" timeOffset="109655.2416">21031 8451 79 0,'0'0'93'15,"0"0"-9"-15,20 2-6 0,-20-2-8 0,11 3-8 16,-7-3-8-16,0 3-2 0,-4-3-4 0,9 0 0 16,-4 1-1-16,0 0-2 0,-1 2-5 0,-4-3-4 0,10 1 3 15,-5-1-8-15,3 3 3 0,-2-1-3 16,2 2-3-16,3 0-8 0,2-1 5 0,4 1-12 16,3 1 4-16,-3-3-3 0,3 3 1 0,-1-3 0 0,0-2-2 15,1 5-4-15,0-1 6 0,0-1-2 0,1 0-10 16,-1-2 1-16,1 2-3 0,-1 0 2 0,3 2-6 15,-4-3 8-15,3 1-24 0,1-1-6 0,5 1-12 16,-1-1-3-16,1 3-8 0,0-3-17 0,0 1-94 16,-1 3-170-16,0-3 75 0</inkml:trace>
  <inkml:trace contextRef="#ctx0" brushRef="#br0" timeOffset="110028.4061">22806 8685 14 0,'18'0'55'0,"-6"0"2"0,0 0-1 0,0 0-10 16,-2-2-5-16,3 2-9 0,-5 0-18 0,-1 0-67 0,2 0-57 16,-2 0 26-16</inkml:trace>
  <inkml:trace contextRef="#ctx0" brushRef="#br0" timeOffset="113597.1546">22130 9285 98 0,'0'0'143'0,"-2"-3"-13"0,2 3-2 15,-3-4-12-15,3 4-3 0,0 0-3 0,0 0-8 16,0-4-7-16,0 4-4 0,0 0-14 0,0 0-4 16,0 0-6-16,0 0-7 0,0 0-10 0,0 0-2 15,0 0-1-15,0 0-10 0,0 0-3 0,0 0-1 0,18 4-10 16,-9-1 5-16,0-3-3 0,4 1 4 0,5 2-2 15,-1-2-6-15,4 1-13 0,7 2 11 0,1 2 1 16,3-4-11-16,4 1 3 0,5 1 0 0,13 4 4 16,-1-2-7-16,1 2 2 0,1 2-3 0,2-3-1 15,-2 0-2-15,-1 0-1 0,4 1 0 0,-6-4 3 16,-1 0-5-16,-14 1 4 0,-1-4 0 0,1 2-1 16,1-1-1-16,-3 0 2 0,-3-2-8 0,-2 3 1 15,1-3 6-15,-3 0-2 0,-6 0 2 0,-3-3 0 16,-1 2-5-16,-1 0 5 0,-5-1 1 0,1 2 6 15,0 0 0-15,-3-3 2 0,-1 3 2 0,-4 0 8 16,-5 0 1-16,10-1 2 0,-10 1-2 0,9 0-3 16,-9 0 1-16,7-1-7 0,-7 1 0 0,0 0 2 15,0 0-2-15,6 0-2 0,-6 0-4 0,0 0-3 0,0 0 1 16,0 0-4-16,0 0-2 0,4 2-4 16,-4-2-18-16,0 3-30 0,0-3-30 0,0 5-41 0,0-5-69 15,0 4-121-15,0-4-334 0,-5 3 147 0</inkml:trace>
  <inkml:trace contextRef="#ctx0" brushRef="#br0" timeOffset="115821.2585">28266 8395 226 0,'-1'-5'243'0,"1"0"-10"0,0 5-7 16,0-7-18-16,3 3-15 0,-2-1-22 0,3 1-13 15,2 0-15-15,-1 1-13 0,2 1-14 0,0-1-12 16,5-1-6-16,-3 2-8 0,0 2-6 0,3 0-7 16,-3 2 0-16,2-4-11 0,1 4-4 0,1 2-6 15,-4 0-2-15,5 0-9 0,-2 0 1 0,-1 5-5 16,-2-2-7-16,0 0-2 0,0 0-1 0,0 5-5 0,-4-5 0 16,-1 4-9-16,0 0 5 0,-3 1 1 15,0 0 2-15,-2 5 0 0,1-7-4 0,-4 2-1 16,3 0 2-16,-4 1 5 0,-3-2-6 0,-2 0-1 15,-3 1 0-15,3 1-1 0,-7-3-3 0,8-2 2 0,-6 1-9 16,-2-1 1-16,3-4-3 0,4 1 1 0,-2 0-6 16,2-1-12-16,1 0-10 0,0-1-10 0,2-2-12 15,3 2-24-15,4-3-29 0,-8 0-33 0,8 0-41 16,0 0-48-16,0 0-229 0,13-15-482 0,0 9 214 16</inkml:trace>
  <inkml:trace contextRef="#ctx0" brushRef="#br0" timeOffset="116042.3231">28616 8378 189 0,'-7'0'213'0,"-1"-2"-2"16,-5 1-11-16,1 1-8 0,3 0-6 0,2 0-15 0,1 3-10 16,-2 1-4-16,2-1-15 0,1 2-15 15,-3 2-7-15,2 3 0 0,1 1-12 0,2 0-9 0,2-1-8 16,0 2-9-16,-1-2-8 0,4 7-11 0,1-5 0 15,4-1-11-15,0 3-12 0,4-1-13 0,1-1-23 16,-1 2-33-16,1-5-30 0,6 2-30 0,-5-5-35 16,5 0-35-16,1 0-34 0,-6-5-181 0,1 0-404 15,4-2 179-15</inkml:trace>
  <inkml:trace contextRef="#ctx0" brushRef="#br0" timeOffset="116489.2518">28643 8049 157 0,'-32'-5'204'0,"-3"0"-8"0,1 3 2 0,-1 4 1 16,-1 1 0-16,0 2-15 0,0 2-12 0,-3 2-5 0,2 2-2 16,1 1-4-16,0 4-9 0,-10 4-10 0,12-1-8 15,-9 8 0-15,11-3-7 0,4 2-8 16,-7 7-10-16,10-5-2 0,-7 11-11 0,17-8-3 0,-7 15-8 15,13-11-6-15,4 0-6 0,-1-1 0 0,6 4-10 16,7 7-9-16,6 1-6 0,1-13-2 0,4-2-4 16,9 9-1-16,8-7-6 0,-5-9-3 0,16 2-1 15,1 1-6-15,5-9 0 0,1-2-8 0,7-2 2 16,0-7-6-16,3-1-3 0,-4-5 3 0,0-1-5 16,-5-5 1-16,0-4-5 0,-3-4 4 0,-14 3-4 15,11-11-5-15,-6-7 2 0,-11 7 1 0,12-17-2 16,-6 1-4-16,-4-4-1 0,-5-5-1 0,-5 2 2 15,-5-1-2-15,1-2 3 0,-11 1 3 0,-4 12-5 16,-5 1 4-16,-6-4-1 0,-3 3-2 0,-8 4 1 16,-9-8 4-16,4 11-1 0,-4 4 6 0,-15-6-3 15,0 4 2-15,6 11 6 0,-11-2-8 0,11 6-1 16,-2 3 1-16,0 3 3 0,3 2-3 0,3 5-2 16,0 0-10-16,7 8-2 0,0-1-26 0,5 4-23 0,2-4-29 15,3 5-36-15,2 1-44 0,0 7-51 0,7-7-69 16,-6 8-222-16,7 2-555 0,1-1 246 15</inkml:trace>
  <inkml:trace contextRef="#ctx0" brushRef="#br0" timeOffset="117004.616">28058 9039 285 0,'-2'-3'300'16,"-1"-4"-25"-16,-1 2-6 0,2 0-11 0,-2 2-19 15,-1 1-19-15,-3 0-13 0,0 3-19 0,-2 5-18 16,-4 0-8-16,-4 5-13 0,-5 2-21 0,-4 2-3 16,1 3-16-16,-4 3-6 0,-1 4-7 0,0-4-5 15,-13 9-5-15,-2-3-3 0,4 3-12 0,-3 0-7 16,3 1-6-16,-2-4-8 0,15-7-5 0,-2 4-5 16,1-3 0-16,2 1-7 0,1 0 5 0,1-2-11 15,5-1-11-15,4 2-23 0,4-6-18 0,3-3-21 16,-3 0-22-16,4 0-42 0,4 0-41 0,-1-4-47 15,4-2-56-15,1 0-274 0,-3 1-572 0,4-4 253 16</inkml:trace>
  <inkml:trace contextRef="#ctx0" brushRef="#br0" timeOffset="117894.7493">27137 9556 298 0,'-4'-7'304'0,"-1"2"-11"0,2 0-7 0,-2 1-15 15,5 1-20-15,-1-1-20 0,-3 2-18 0,4 2-23 16,0 0-17-16,0 0-11 0,-13 4-13 0,8 1-8 16,-1-1-11-16,-2 4-14 0,3 2-13 0,-1-1-16 15,2 1 5-15,1 0-17 0,3 2-3 0,0-3-12 16,0 3-3-16,1-2-3 0,3 0-8 0,5 4-6 15,-4-4-2-15,9 0-9 0,-1 0-8 0,5-1-5 16,-4-4-11-16,5 2 3 0,-1-4-6 0,1 0-8 0,0-2-5 16,0-1 1-16,-2-1-5 0,1 0 0 15,-4-2-2-15,-1-1 3 0,-2 1 1 0,0-2 5 16,-2-1-2-16,-2 0 1 0,1 1 4 0,-3 0 0 0,0 0 1 16,-1-2 4-16,-1 3-1 0,-1 1 5 0,2-2 5 15,-1 0 13-15,-3 5 2 0,1-4 11 16,-1 4-15-16,1-3-3 0,-1 3-2 0,0 0 1 0,0 0-4 15,0 0 4-15,0 0-11 0,-10 17 18 0,6-10-9 16,-1 4-3-16,0 0 7 0,0 4-6 0,-3-1 3 16,-1 1-3-16,0-1-4 0,1 1 9 0,-2 1-7 15,1-1-2-15,0-1 0 0,-3-3 0 0,0 1 0 16,2-2-5-16,-4 1 4 0,5-4 0 16,-1 1 1-16,-3-3-7 0,3-1 7 0,-3 0-2 0,1 2-4 15,2-3 19-15,-1-2-23 0,-1 0 0 0,3-1-4 16,-2 0-19-16,3-1-10 0,-1 0-16 0,-1 1-32 0,2-3-36 15,3 1-41-15,1-2-41 0,0-2-36 0,4 0-40 16,0 0-240-16,2-4-561 0,2 1 248 16</inkml:trace>
  <inkml:trace contextRef="#ctx0" brushRef="#br0" timeOffset="118329.4293">27151 9338 233 0,'-31'-2'255'0,"3"2"-7"0,-1 2-14 15,2-1-16-15,-1 6-10 0,2 0-8 0,1 5-7 16,-2 1-16-16,1 3-8 0,4 4-12 0,-2 1-4 16,1 8-5-16,2 0-17 0,-3 10-7 0,7-6-11 15,0 12 4-15,3-1-18 0,7-8-12 0,2 10-10 16,2 1 5-16,5 2-12 0,2-5 0 0,1 2-5 0,4 0 6 15,1-12-22-15,6 0 0 0,5 7-7 16,-3-8-9-16,5-4 14 0,9 6-20 0,-4-11-1 16,3 0 9-16,0-5-16 0,2 1 1 0,5-8 0 0,0-2-8 15,2-4-2-15,11-7 1 0,-11 0-7 0,11-8-1 16,-13-2-2-16,-1-2-1 0,11-8-3 0,-14 2-4 16,6-14 7-16,-2-1-6 0,-5-7 6 0,-2-1-3 15,-3 0-1-15,-2-7 4 0,-7 2-1 0,-5 2-4 16,-4-4 6-16,-7 3 15 0,-3-3-20 0,-6 1 4 15,-6 3 5-15,0 11 1 0,-7 2 8 0,-10-7-7 16,2 14 11-16,-17-5 5 0,-1 3-6 0,-3 7 1 16,-3 6-2-16,-6 2-3 0,5 7-1 0,1 2-5 15,-1 5-13-15,12 2-18 0,3 1-27 0,-2 1-34 16,4 7-36-16,-1-3-67 0,2 5-61 0,3-1-59 16,-1 5-229-16,3-2-580 0,-1 1 258 0</inkml:trace>
  <inkml:trace contextRef="#ctx0" brushRef="#br0" timeOffset="122045.2533">22602 9286 57 0,'0'0'75'16,"0"0"-7"-16,0 0-7 0,0 0-5 0,0 0 1 15,0 0-9-15,0 0-5 0,0 0-4 0,0 0-1 0,5 8-3 16,-5-8 6-16,5 0-6 0,-5 0-1 0,9 3-2 16,-5-1 0-16,2-1-6 0,-2 1 8 0,2-1-5 15,-1 0-2-15,3 0-5 0,4 2 2 0,-1-1-6 16,1 2 0-16,8-1-2 0,-1 1-4 0,-1-1 8 15,13 4-8-15,-3-2-1 0,3-2-1 0,-1 2 0 16,-3-2-9-16,1 3 0 0,-7-3-7 0,-1 0-7 16,-1-2-22-16,-2 3-11 0,0 0-35 0,-8-2-63 15,2 1-155-15,-6 0 68 0</inkml:trace>
  <inkml:trace contextRef="#ctx0" brushRef="#br0" timeOffset="127019.1533">29526 8497 7 0,'-2'-5'226'0,"0"-1"0"0,0 1 1 16,2-1-5-16,0 1-14 0,0-1-12 0,-1 1-8 16,1-1-10-16,1 2-12 0,-1-1-12 0,2 2-13 0,0-2-16 15,0 1-10-15,1-1-10 0,2 3-10 0,3-1-5 16,2-1-11-16,-1 0-9 0,2 3-8 0,3 0-8 16,-1 0-4-16,6 1-7 0,-1 0 1 0,-4 2-7 15,4 0 0-15,1 2-6 0,-1 1-6 0,-5-2 0 16,5 1-4-16,-9 1-1 0,-1 0-2 0,1 2 1 15,1-2-6-15,-4 6-2 0,-1-3-3 0,-4 0 3 16,-1 2-3-16,0-1 2 0,-1 0-3 0,-1 3-1 16,-2-4 1-16,-3 4 4 0,-3-4-4 0,-3 2-2 15,2 1 2-15,-3 0-4 0,2 0 0 0,-2-5-1 16,4 0 2-16,-2 1-2 0,2-2 1 0,-3 0 0 16,6 2 0-16,-3-3-6 0,1 0 2 0,2-2-1 15,3 0-6-15,0 1 2 0,0-1-8 0,-2-1-7 0,6-1-14 16,-5 2-10-16,5-2-14 0,-4 2-20 15,4-2-26-15,0 0-25 0,0 0-20 0,0 0-32 16,0 0-33-16,19-12-183 0,-8 7-430 0,4-4 191 0</inkml:trace>
  <inkml:trace contextRef="#ctx0" brushRef="#br0" timeOffset="127304.8476">29998 8405 177 0,'-1'-7'205'0,"-2"2"-16"0,0 2-12 16,1-2-12-16,-2 1-8 0,0 1-13 0,4 3-4 16,-11-2-13-16,6 2-1 0,5 0-9 0,-16 5-1 15,6 1-2-15,-3 0-5 0,4 2-2 0,-6 2-5 16,2 3-6-16,1-1-4 0,-1 1-10 0,1-1-7 16,-1 5-3-16,2-3-8 0,3 2 0 0,4-1-12 15,-2-1 0-15,1-3-6 0,1 2-4 0,3 0-3 0,3-2-5 16,2 1-1-16,1-1-6 0,0-1-2 15,2 0 0-15,6 3-5 0,-2-3-4 0,-2 0-2 16,-1-6-10-16,3 2-23 0,-2-1-7 0,3-3-18 0,-1 2-25 16,1-1-31-16,-1-3-39 0,-2 0-18 15,1-2-31-15,-1 0-55 0,-1-1-135 0,1-1-408 16,0-2 182-16</inkml:trace>
  <inkml:trace contextRef="#ctx0" brushRef="#br0" timeOffset="127875.1805">30658 8340 119 0,'0'-8'223'0,"0"8"-3"0,-1-4-10 16,0 1-14-16,1 3-17 0,0 0-14 0,-4-2-19 0,4 2-11 15,0 0-12-15,0 0-8 0,-14 2-8 0,5 1-7 16,-1 1-1-16,-3 3-9 0,0-2-9 16,-1 0 1-16,-5 3-5 0,-3 0-9 0,-2 3-2 0,5-1-8 15,-5 2-7-15,-2 3-2 0,2-2-5 0,6-4-2 16,-4-1-2-16,4 0-2 0,4 2-7 0,-5-1-2 15,4-1-3-15,3-1-1 0,1-1-4 0,2 0 1 16,0 3-5-16,4-4 1 0,2-1-2 0,-1-1 9 16,0 3-3-16,2-2 2 0,2-1-2 0,1 2-5 15,0-1-3-15,-1-4 0 0,4 5 3 0,0-4-5 16,4 1 1-16,3 2-5 0,2-3 0 0,6 0 0 16,-1-1 0-16,1 0 2 0,4-2-6 0,8 2 1 15,-10-2 0-15,7 0 1 0,2 1-3 0,-9 1 2 16,0 0-2-16,11 0-1 0,-4-1 1 0,-7 1 1 15,-2 0-1-15,1 0 2 0,-3-1-2 0,0 1-3 16,-6 2 2-16,2-3 0 0,-5 2 1 0,-1-1 1 16,0 1-2-16,0-1-4 0,0 4 3 0,-3-3-2 0,2 1 0 15,-3 0 5-15,1 1-4 0,-1 0 0 0,1-2 1 16,-4-1 1-16,1 4-1 0,-1-4 0 0,0 0 2 16,0 7-4-16,0-7 0 0,-1 5 1 0,1-5-27 15,-7 4-21-15,5-2-18 0,0 2-27 0,0 0-33 16,1-1-41-16,1-3-34 0,-3 4-48 0,3-4-159 15,0 0-441-15,0 0 195 0</inkml:trace>
  <inkml:trace contextRef="#ctx0" brushRef="#br0" timeOffset="128566.3167">31170 8277 64 0,'0'0'265'0,"-4"-3"-9"0,4 3-16 15,-4-5-25-15,4 5-20 0,-4-2-19 0,4 2-13 16,0 0-20-16,0 0-11 0,0 0-12 0,0 0-10 16,-6 8-10-16,4-3-12 0,1 0-4 0,2 0-12 15,1 2-4-15,0-1-8 0,2 1-2 0,4 1-5 16,-2 2-6-16,3-3-6 0,0 2-4 0,3-4-1 15,0 4-4-15,6-2-5 0,-2 1-2 0,-4-3-2 16,1-1-1-16,4-3 1 0,-1 1-8 0,-2-1 2 16,-1-2-4-16,1 1-1 0,0-3 0 0,-3 0-6 15,1-1 3-15,-3-1-2 0,3 0 1 0,-1 1-2 16,-2-3 0-16,-4 0 2 0,0 5-3 0,-1-3-3 16,1 0 5-16,-1 1 16 0,0 1 9 0,-3-1 1 15,2 0 0-15,-3 4 1 0,1-5 0 0,-1 5 5 16,0 0 15-16,-6 12 6 0,-1-4 7 0,-2 2 4 15,-1 3-9-15,1 7-4 0,-5 0-3 0,1 2-7 16,-1 0-1-16,0 1-6 0,-1-1-6 0,1 2 0 0,-2-2-9 16,0-1 0-16,-6-1-27 0,-1-3-28 0,-9-2-40 15,-1 2-48-15,-14 4-55 0,-6-6-73 0,-3 0-94 16,1-6-170-16,-9-7-550 0,1-2 244 16</inkml:trace>
  <inkml:trace contextRef="#ctx0" brushRef="#br0" timeOffset="135566.7219">17469 7040 161 0,'2'-8'163'16,"-2"-3"2"-16,1-2 4 0,-1-3-4 16,0 6 11-16,0-2 3 0,-1 2-11 0,-2-1-1 15,1 5-5-15,2-1-4 0,-4 3-14 0,1-1-13 0,-1 2-12 16,-1 1-7-16,-2 2-16 0,-2 5-10 0,-1 0-10 15,-6 4 1-15,-1 3-11 0,-2 7-5 16,-2 3 3-16,2 0-4 0,1 1-9 0,-2 7-3 16,3-4-7-16,0 3-3 0,1 0-5 0,2 3 1 0,0 1-2 15,0 11-6-15,4-12-3 0,0-3-1 0,4 5 1 16,3 0-5-16,2 0-3 0,0-1-1 0,1-3-1 16,2 2-3-16,4-4 2 0,1-2-4 0,2-1 1 15,3-2 2-15,-2-7-8 0,3-1 1 0,0 0 0 16,-1-1-7-16,2-1 1 0,3 0-1 0,-3-1 2 15,0-4-6-15,0 0 0 0,-5-2 0 0,4 1 0 16,-3 0-1-16,-1-2 2 0,-1-1-1 0,-1-1-2 16,-2 0 6-16,-2-1-3 0,2 0 0 0,-2 1 3 15,-3-3-1-15,1 5-2 0,-2-2 4 0,-3 3 2 16,0 1 0-16,-2 1-1 0,-6 7 2 0,2 2-2 16,-8 2-2-16,0 2 3 0,-1 6 1 0,2-2-2 15,-2 0 0-15,0 1 0 0,2 0 1 0,1 2 0 16,2-3 2-16,-1 0 1 0,2 2-4 0,4 0 2 0,0-2-1 15,4 0 3-15,-2 3-3 0,5-1 0 0,-1-4 1 16,6 3 3-16,-2 3-5 0,4-5-1 0,3 5 3 16,-2-5-1-16,6 1 0 0,-3-2-2 15,-2-6-5-15,7 9-1 0,-6-9-3 0,3-2 4 0,-2 0 0 16,2 0-2-16,-5 0 2 0,4-1 0 0,-6 2 4 16,1-4-4-16,-5 6 4 0,0-1-1 15,-2 2 1-15,-2-1 1 0,-1 0 1 0,-4 6 2 0,1-7-1 16,-1 1 2-16,-1 1-4 0,2 0 1 0,-1-2 3 15,3 0-1-15,-2-3 1 0,2 1-2 0,2-3 1 16,0 4 1-16,2-5-1 0,-1 1 0 0,3-1-1 16,-1 2 1-16,1-4 0 0,0 1 0 0,4 0-2 15,2-1 1-15,1-1-21 0,3-3-40 0,5 3-53 16,2-3-75-16,3-1-289 0,3-4-517 0,5 0 229 16</inkml:trace>
  <inkml:trace contextRef="#ctx0" brushRef="#br0" timeOffset="141828.0995">20928 9659 123 0,'0'0'164'0,"0"0"-16"16,0 0-9-16,0 0-10 0,0 0-9 0,0 0-20 16,0 0 2-16,7-3-4 0,-7 3-10 0,0 0-7 15,11 0-3-15,-11 0-4 0,11 0-8 0,-3 2-4 16,-1-1-1-16,5 0-9 0,-4 0-7 0,1-1-4 15,3 4-1-15,1-4-10 0,0 3 1 0,2 0-5 0,-2-1-1 16,5 2-1-16,-3-1-2 0,3-1-3 0,-6 1-4 16,-2-1 0-16,3-1-6 0,-2 0-1 0,1 0-6 15,-5 1-6-15,1-1-6 0,-1-1-12 0,-4 1-22 16,4-1-22-16,-7 0-36 0,7-1-35 0,-7 1-139 16,0 0-298-16,0 0 132 0</inkml:trace>
  <inkml:trace contextRef="#ctx0" brushRef="#br0" timeOffset="142315.3108">21079 9525 36 0,'0'0'149'15,"0"0"-15"-15,0 0-7 0,0 0-12 0,0 0-7 16,6-3-7-16,-6 3-10 0,0 0-4 0,4-1-5 15,-4 1-6-15,0 0-7 0,4-1-13 0,-4 1 3 16,0 0 1-16,10 0-2 0,-10 0-5 0,9 2-5 16,-5 1-3-16,1 0-8 0,1 1 9 0,1-1-8 15,3 2 2-15,0 2-4 0,2 0-8 0,0-1-1 16,1 0-11-16,-1 2 6 0,0-1-2 0,0-1-2 16,-1 1-1-16,5 3-5 0,-5-4-2 0,1 3 3 0,-2-4-5 15,1 5 6-15,-3-5-2 0,0 5-7 16,-1-5 7-16,1 2-5 0,-4-1 2 0,-2-2-5 15,0 1-2-15,-2-1 0 0,1 1-2 0,-4-2 1 0,0 1 7 16,-1-2-7-16,-4 1 2 0,-2-1-4 0,-2 1 2 16,-7 1 1-16,0-1 2 0,0-2-2 0,-3 0-7 15,1 2-15-15,1-1-20 0,-1 1-31 0,-1-1-38 16,4 1-189-16,0-1-323 0,0 0 144 0</inkml:trace>
  <inkml:trace contextRef="#ctx0" brushRef="#br0" timeOffset="150074.5232">20768 10206 40 0,'0'-8'232'0,"1"3"-6"0,2 1-5 16,-2 1-8-16,-1 3-9 0,0-5-8 0,0 5-5 0,-1-5-12 15,1 5-9-15,0-5-15 0,0 5-13 0,0 0-15 16,1-4-12-16,-1 4-12 0,0 0-7 0,0 0-9 16,0 0-4-16,0 0-9 0,0 0-6 0,0 15-4 15,0-8-6-15,2-1-3 0,-2 4-6 0,2-1-3 16,-2 3-5-16,0 3-1 0,1 2-10 0,-1-5 4 16,4 0-10-16,-3 5 3 0,-1-5-2 0,4 1-1 15,0-3-7-15,1 0 1 0,0 1-1 16,4-4-1-16,3 3-4 0,-2-6 1 0,9 3-3 0,4-1-1 15,4-4 4-15,4-2-7 0,2 0 0 0,3-1-3 16,16-7 3-16,1 0-4 0,1-1-5 0,1-3 7 16,3-1 0-16,-2-1-5 0,-3 2 1 0,1-1-7 15,-4 0-13-15,-11 4-6 0,-4-2-26 0,1 4-35 16,-6 2-56-16,0 0-58 0,-8 2-74 0,-3-1-189 16,-6 3-501-16,0-1 221 0</inkml:trace>
  <inkml:trace contextRef="#ctx0" brushRef="#br0" timeOffset="154320.7987">18838 11157 12 0,'0'0'90'0,"0"0"-7"16,0 0-13-16,-6-2 7 0,6 2-8 0,0 0 3 15,0 0 0-15,0 0-9 0,0 0 5 0,0 0-2 16,0 0-6-16,0 0-1 0,0 0 3 0,0 0-3 16,-7-2 1-16,7 2 4 0,0 0-6 0,0 0 0 15,0 0-2-15,0 0 0 0,0 0-5 0,0 0-6 16,0 0-3-16,0 0-5 0,0 0-4 0,0 0-4 15,0 0 4-15,0 0-4 0,0 0-7 0,0 0 5 16,0 0 2-16,0 0-1 0,0 0-5 0,21 5-2 0,-13-3 6 16,2-1-7-16,4 0 3 0,6 0-4 15,-1 0 1-15,2 0-5 0,1 2-2 0,5-2 2 16,-3-1-4-16,4-1-2 0,0 2 0 0,2-1-1 0,-1 2 2 16,-6-2-2-16,-1 1-4 0,-2-1 1 15,3 0-5-15,-2-3 2 0,-3 2 1 0,3-3-1 16,-3 3 1-16,-5 0-2 0,-3 0 3 0,4 0 0 0,-4-2-3 15,-2 2-2-15,0 0 2 0,-2-1 7 0,-1 0-6 16,0 2-1-16,1-3 4 0,-6 3-7 0,8-1 6 16,-8 1-9-16,0 0-1 0,8 0-10 0,-8 0-9 15,0 0-15-15,0 0-15 0,0 0-7 0,0 0-25 16,0 0-16-16,0 0-42 0,0 0-105 0,0 0-269 16,-16 6 120-16</inkml:trace>
  <inkml:trace contextRef="#ctx0" brushRef="#br0" timeOffset="154562.9351">18937 11218 21 0,'0'0'154'0,"0"0"-12"0,0 0-9 0,0 0-10 0,17 4-9 15,-3-7-11-15,2 3-12 0,5 3-4 0,8-6-5 16,-1 6-13-16,0-2-9 0,3-2-8 0,-2 1-2 16,1 1-5-16,-9-2-5 0,6 1-13 0,2-3-11 15,-8 2-23-15,2 0-24 0,-1 1-61 0,-6 0-122 16,4-3-230-16,-8 1 102 0</inkml:trace>
  <inkml:trace contextRef="#ctx0" brushRef="#br0" timeOffset="157564.2141">27718 8787 52 0,'0'0'153'0,"0"0"-14"0,0 0-9 0,5-2 0 16,-5 2-9-16,14 1-5 0,-5 2-12 0,4-2-8 16,6 3-6-16,3 1-5 0,6 0-6 0,0 5-3 0,1-6-13 15,2 4-5-15,2 1-2 0,3-1-11 0,1-2 1 16,0 2-7-16,14 4-3 0,1-5-5 15,-14 3 0-15,16 3-2 0,-3-2-2 0,-1-1-8 0,2 2-4 16,-14-1-5-16,12-2-14 0,-13 0-20 0,0-5-3 16,-5 2-16-16,0-1-7 0,-2 2-5 0,-9-5-8 15,-2 3-18-15,-2-2-8 0,-4-2-8 0,-6 0-27 16,-1 1-80-16,-1-2-220 0,-5 0 98 0</inkml:trace>
  <inkml:trace contextRef="#ctx0" brushRef="#br0" timeOffset="157806.3541">27840 8965 78 0,'19'0'123'15,"0"0"-4"-15,12 3 1 0,4-1-3 0,5 3-7 0,16-2-10 16,-1 2-11-16,4 0-5 0,1 2-2 0,5-3-20 16,0 4-2-16,30-3-11 0,-34 2-9 15,1-2-29-15,0 3-36 0,2-2-59 0,-9-1-106 0,1 0-204 16,-6-2 90-16</inkml:trace>
  <inkml:trace contextRef="#ctx0" brushRef="#br0" timeOffset="159224.8926">26872 9471 11 0,'-7'8'121'0,"-2"1"-3"15,1-3-17-15,2 3-8 0,-1-3 3 0,1 3-4 16,-1-2-11-16,1 3-8 0,2-2 1 0,-3 3-9 15,1-1 5-15,0 2 0 0,-2 5-9 0,2-3 6 16,1 7 0-16,0-1-6 0,2 4-8 0,1 1-6 0,2 1-4 16,1-6 3-16,3 8-8 0,2-3-9 15,3 0 5-15,1 1-4 0,2-2 0 0,2-1-5 16,1 2-2-16,4-3 1 0,2 0-2 0,-1 0-3 16,3-5-3-16,3 3 3 0,-2-3-8 0,2-1 4 0,1-5-7 15,-1 5 5-15,6-4-4 0,-4 0-1 16,2-3-2-16,-2-2-6 0,3 0 8 0,-3-3 0 15,2 2-2-15,-3-2-3 0,1-3 5 0,-6 2-6 0,1-6-1 16,8 1-1-16,-4-2-1 0,1 1-1 0,-2-1 0 16,3-2 2-16,-9-1 2 0,-1 0-2 15,0-1-3-15,1-2 6 0,3-5-2 0,-7 6 1 0,1-5-12 16,2-3 10-16,-4-4 2 0,1-2-2 16,-5 0 0-16,-2 1-3 0,1-5 7 0,-3 3 1 0,-5-1-1 15,0-1-7-15,-4 1 2 0,-3-1 1 0,-1 2 0 16,-2-4 0-16,-5 5 0 0,4-4 1 0,-3 5 3 15,0 0 1-15,-1-3 1 0,-3 4 0 0,4 4 5 16,-2-5 1-16,3 6 7 0,-1 2 9 0,-1-3-2 16,0 3-3-16,2 2-1 0,-3 1 3 0,-3-1 4 15,3 0-2-15,-2 4 1 0,0-1-6 0,-3 4-1 16,1-4-4-16,0 6 1 0,-1 0-9 0,-4 2 1 0,5 0-10 16,-1 2-17-16,1 1-26 0,-1 1-24 0,1-1-51 15,5 4-43-15,-1 0-154 0,2 3-341 0,0-3 152 16</inkml:trace>
  <inkml:trace contextRef="#ctx0" brushRef="#br0" timeOffset="187636.6754">16814 12729 36 0,'3'-3'99'0,"-3"3"3"16,4-5-4-16,-4 5-26 0,1-2 10 0,-1 2-4 0,0 0-13 15,7-4-12-15,-5 3 4 0,-2 1-11 0,0 0-6 16,6-2 4-16,-6 2 4 0,4-3-10 0,-4 3 5 16,0 0-3-16,0 0-1 0,0 0-4 0,4-2-3 15,-4 2-7-15,0 0 1 0,0 0 1 0,5-2-2 16,-5 2-2-16,0 0 4 0,8-1 2 0,-8 1-6 15,0 0 2-15,11-1-15 0,-7 1 10 0,4 0-2 16,-3-1 3-16,4-1-2 0,1 2 3 0,-1 0-5 16,-2 0 2-16,5 0-2 0,-1 0 2 0,1-2-2 15,0 4 3-15,6-2-6 0,-2-2 1 0,3 4 1 0,-2-4-2 16,2 2-3-16,0 0 3 0,3-1-6 0,-3 2 4 16,4-2-4-16,4 4-2 0,-5-3 2 15,6 0 0-15,-6-2-5 0,6 4 1 0,-9-2 1 16,4 0 1-16,0 0-8 0,5 0 3 0,-6 2-3 0,-3-2 2 15,3 1 1-15,-2 0-3 0,-1 0 5 0,-1 1 1 16,0 0-7-16,1-2 6 0,-1 2-3 16,-4 1 0-16,0-2 1 0,-1 0-4 0,4-1 3 0,-6 1-1 15,2 1 4-15,1-1-8 0,-1 0 6 0,1 0 0 16,-1 1-2-16,1 0 5 0,6-2-4 0,-1 0-3 16,-2 0 1-16,2 2 4 0,3-2-4 0,-7-2 4 15,7 2-2-15,-3 0-2 0,-1 0 1 0,1 0-3 16,0 0 5-16,-2 0-9 0,3 0 5 0,-2 0 0 15,1 0-9-15,0 0 6 0,1 0-6 0,-4-2 2 16,2 0 1-16,1 2-2 0,2-1 1 0,-2 1-1 16,-1-1 0-16,1 0 5 0,0-1-2 0,0 2 2 15,-2-2-2-15,2 2-1 0,0-1-2 0,-7 1 2 16,1 0 2-16,4 0-4 0,-4-2 9 0,1 2-3 16,-2-1 0-16,3-1 4 0,-1 2-3 0,4 0-1 15,0-2-1-15,1 2 3 0,-1 0-4 0,-5-2 2 16,7 1-1-16,0 0-3 0,0-2 4 0,-2 3 1 0,-2-2-4 15,6 1 0-15,-3-1-1 0,3 1 7 0,-2 1-7 16,-2-1 5-16,4 0-1 0,-3-1-4 0,-6 1-1 16,6 1 1-16,-1-1-2 0,1 1 0 0,-1 0-5 15,0 1 1-15,1-4-8 0,-1 2 15 0,0 1-10 16,2-1 5-16,-2 0 4 0,4 0-13 0,-3-1 5 16,2 0 1-16,0 2-1 0,0-2 2 0,-2-1 9 15,3 2-5-15,-2 0 2 0,-1-2 1 0,3 1-9 16,-4-1 9-16,1 1-3 0,0 0 1 0,2 1 3 15,-5-2 1-15,2 2-5 0,0-2 4 0,1-1-3 16,-2 1 5-16,2 1-5 0,-2 1 8 0,-2-1-8 16,-1 0 4-16,-1-2 4 0,1 1 8 0,-1 0-4 15,-2 1-6-15,1-1 14 0,-1 3-6 0,2-1 8 16,-2-3-6-16,1 0 7 0,-2 1-9 0,2 1 1 16,-1 2-5-16,1-3 3 0,-3 3 0 0,-2 0 5 0,2-2-3 15,-4 2-6-15,0-2 4 0,-5 2 4 16,8-1-4-16,-8 1-3 0,9-1-12 0,-9 1-7 15,6 0-15-15,-6 0-24 0,0 0-26 0,0 0-72 16,0 0-169-16,0 0 74 0</inkml:trace>
  <inkml:trace contextRef="#ctx0" brushRef="#br0" timeOffset="191252.3543">17460 13447 52 0,'0'0'110'0,"0"0"-3"0,0 0-5 0,0 0-6 16,0 0-11-16,0 0-13 0,0 0 5 0,2-5-20 15,-2 5 4-15,0 0-3 0,9-3-3 0,-9 3-5 16,7 0-9-16,-2-2-1 0,-5 2-3 0,11 0 0 16,-2 0 2-16,0 0-4 0,1 2-10 0,3-2-1 15,1 1 5-15,3 1-8 0,-3-2 0 0,5 0 1 16,-1 0-1-16,5 1-7 0,-3 0-5 0,8-1 1 16,1 0-4-16,1-1 8 0,2 0-2 0,0-1-6 15,1 2 2-15,1 0 3 0,-1-1 0 0,0 1-4 16,0-4-1-16,2 3-1 0,2 1-2 0,-3 0-2 15,2-1 6-15,-1 1 1 0,-1 0-6 0,1 0 1 16,-1 0 0-16,2 0 0 0,-2-3-3 0,-3 3-3 16,4 0-2-16,-5 0 2 0,2-2-4 0,-1 1 4 15,-2-1-2-15,1-1-8 0,-2 3 1 0,1-1 3 16,0-2-7-16,2-1-2 0,-3 6 1 0,0-5-4 16,0 0 1-16,2-3 0 0,-2 2-2 0,5-1 7 15,-6 1 0-15,3 0 7 0,-1-1-2 0,-2 1-2 0,1 1-7 16,-6 0 5-16,-1 2 3 0,-1 0-1 15,1-2-2-15,-2 1-3 0,2-2 0 0,-2 3 9 16,-4-1-1-16,3-1-2 0,0 2-5 0,0 0 8 16,0-3 1-16,-1 3-4 0,0-1 1 0,1-1-9 0,0 3 6 15,1-3-2-15,-1 2-6 0,0-2 6 0,0 0 1 16,1 2 8-16,-4 0-12 0,-2-1 5 0,6 2 2 16,-6-3-2-16,2 3 5 0,0-2 1 0,-3 2-4 15,2 0 5-15,2-1-2 0,-5 1 5 0,2 0 2 16,0-1-10-16,-3 1 6 0,3 0 2 0,0-1-8 15,-3 1-2-15,1-2 0 0,1 0 5 0,-1 1-2 16,1 1 5-16,-2-1-4 0,2 0 2 0,0-1 1 16,-3 2 2-16,0-3-5 0,0 3 9 0,0 0-6 15,-2 0 0-15,0-2 8 0,-2 1-4 0,-5 1 2 16,9 0 0-16,-9 0 0 0,5-2 0 0,-5 2 1 16,7 0-2-16,-7 0 4 0,5-2-5 0,-5 2 6 15,0 0-1-15,0 0-2 0,0 0-3 0,0 0-1 16,0 0 5-16,0 0-12 0,0 0-14 0,0 0-18 15,0 0-73-15,0 0-124 0,0 0 55 0</inkml:trace>
  <inkml:trace contextRef="#ctx0" brushRef="#br0" timeOffset="203402.5552">21168 15334 92 0,'0'0'135'0,"0"0"-8"0,0 0-10 15,0 0-6-15,0 0-12 0,0 0-6 0,0 0-1 0,-4 3-1 16,4-3-4-16,0 0 0 0,0 0 0 0,0 0-2 16,0 0 0-16,10 6-9 0,-10-6 0 15,0 0-4-15,4 0-5 0,-4 0-5 0,0 0-7 0,13 0-7 16,-13 0-3-16,9 2-3 0,1 0-7 0,-1 0 0 16,4-2-3-16,2 3-5 0,-2-3-6 0,9 2-2 15,-2-2 1-15,-1 0-6 0,3 3-2 0,0-3-2 16,7 0-6-16,-9 0-1 0,9 3-1 0,-9-2-3 15,3 0-6-15,5 0-5 0,-7 1-3 0,7-2-1 16,-5 0 1-16,4 1-3 0,-4-1-2 0,3-1 4 16,-4-1 1-16,5 1 1 0,-5 1 5 0,1-1-3 15,-4-1 2-15,1 0 0 0,0-1 5 0,-2 3-3 16,-5-2 2-16,4 0-3 0,-3 1 4 0,-1 0 3 16,1 1-1-16,4 1 1 0,-4 2-2 0,-1-1 0 0,-3-2 3 15,0 0 1-15,0 3-1 0,0-3-3 16,-2 2-2-16,-1 0 2 0,3-2-1 0,-5-1 3 15,1 2-7-15,-6-1-13 0,8 1-21 0,-3-1-14 0,-5 0-25 16,0 0-24-16,9-3-36 0,-9 3-99 0,0 0-261 16,0 0 117-16</inkml:trace>
  <inkml:trace contextRef="#ctx0" brushRef="#br0" timeOffset="214972.462">20341 17623 160 0,'5'-2'169'15,"8"2"-15"-15,1 0-8 0,-1 2 6 0,0-1-6 16,7 0 5-16,-1 0-11 0,1 1-11 0,6 3-2 0,4-2-9 16,2 2-3-16,-2 2-8 0,6 1-8 0,1 3-5 15,3-1-6-15,14 3 0 0,4 0-10 0,1-1-9 16,0-3-4-16,2-1-8 0,3 2-7 16,29 0-2-16,-32-5-8 0,1 4 32 0,2 0-9 15,29-3-4-15,-34 1-8 0,6-4-6 0,-2 1-3 0,2-4 0 16,-2 3-3-16,-3-3-4 0,-3 3-2 0,-1-1 0 15,-1-4-9-15,-16 3 7 0,0-2-11 0,-6 0 5 16,-2-1-8-16,4 2 3 0,-12 0-4 0,-2 0 1 16,-3-3-7-16,0 3 6 0,-4 0-5 0,-1 0-2 15,-7-2-2-15,-6 2-9 0,13-1 8 16,-13 1-8-16,14-1-21 0,-14 1-20 0,7 1-27 16,-7-1-26-16,0 0-32 0,0 0-36 0,0 0-38 15,0 0-37-15,0 0-155 0,0 0-428 0,0 0 190 0</inkml:trace>
  <inkml:trace contextRef="#ctx0" brushRef="#br0" timeOffset="215304.5589">20711 17832 100 0,'28'3'169'0,"6"3"-2"0,7-3 3 16,13 0-7-16,2-1 2 0,8 2-5 0,24 1-1 16,-24-1-15-16,28 2-8 0,-32-1-16 0,32 2-11 15,-27-2-11-15,2 0-10 0,-4-4-11 0,4 5-7 16,-6-4-9-16,-2 5-7 0,-3-5-6 0,-5 1-4 15,-15-1-7-15,1-2-3 0,-5 0-5 0,0 0-1 16,-1 0-5-16,-11 1-4 0,-2-1-13 0,-4 1-11 16,0-3-21-16,-4 4-27 0,-10-2-38 0,13 0-37 15,-9 1-58-15,-4-1-146 0,0 0-359 0,0 0 159 16</inkml:trace>
  <inkml:trace contextRef="#ctx0" brushRef="#br0" timeOffset="223911.8276">27560 11468 24 0,'0'-17'131'0,"1"2"-1"0,3 1-3 0,1 4-1 15,0-1-5-15,5 3-3 0,1-1-7 0,0 4-14 16,7-5-5-16,0 8-9 0,2-1-1 0,8 3-4 0,3 3 5 15,-2-1-1-15,5 8-5 0,-1-3-6 16,1 8-3-16,12 3-10 0,-10 2 1 0,6 6-4 16,4 2-5-16,2 5-5 0,0 3-5 0,3 0-1 0,0 1-9 15,20 13-3-15,-22-13 2 0,0 2-3 0,19 16-3 16,-25-16-1-16,-1 3-2 0,-3-3 2 0,-5 1 4 16,-2 5-4-16,-5-2 2 0,-5 1 0 0,-7 3 4 15,-3 2 3-15,-5 1 2 0,-3 1-1 0,-1-3-1 16,-3 4-4-16,-2 6 0 0,1 0 0 0,-5 1-4 15,1 0-2-15,-6 22 0 0,4-22 1 0,-2 1-3 16,-3 27-3-16,4 3 1 0,0-30 0 0,-1 28 0 16,-2-7-4-16,1-22-15 0,8-1 4 0,-6 1-7 15,0-3-8-15,-1-1-1 0,-1-7 2 0,1 3 0 16,-2-3 2-16,3-14 0 0,0 12-3 0,3-14 2 16,1 2 0-16,1 0-1 0,1-3-1 0,-1 0 1 15,3-4-2-15,3 0 1 0,-1-8 0 0,1-2-1 16,-1-6 5-16,3 5 1 0,-3-7 2 0,0-2 4 15,0-2 9-15,2 0 8 0,1-3-4 0,1-4 3 0,-6 2-2 16,13-7-4-16,-5 1-3 0,2 0 4 16,-2-5 5-16,-2 2-9 0,1-2 1 0,0-3-2 15,2-2 0-15,-5 1 8 0,0-2-6 0,0 1-1 16,-3-1 7-16,-2 5 2 0,0 1 0 0,-2-2 2 0,-1 3 7 16,-1 3 13-16,1 2-16 0,0 2 2 0,-3 3-1 15,7 0 6-15,-12 8-3 0,8 2 0 16,-2 4 4-16,-3 13-4 0,5 0 1 0,4 4-5 0,2 5-1 15,1 12-7-15,6 4-6 0,-5 1-10 0,0-1 8 16,-3 2-13-16,4 1-2 0,-6 3 0 0,-2 1 3 16,2 25 9-16,-3-1-9 0,3-23 5 0,-4 28-3 15,2 0 11-15,3-5-12 0,-2 0 0 0,-1 3 3 16,0 0 1-16,3-3-3 0,-2-2 5 0,-2 2-2 16,0-22 18-16,-1 25 0 0,0-26-3 0,-5 25 1 15,1-26 1-15,-2 25 0 0,-5-29-4 0,3 4 1 16,-10 24 5-16,3-29-4 0,-12 24 5 0,13-22-7 15,-8-4-2-15,-4 0-21 0,1 0 5 0,-8-3-5 16,-2-1 7-16,0-2 0 0,-2-6-1 0,-8 2 13 16,3-6-7-16,-3-4 6 0,0 2 5 0,-3-7-1 15,0-1 10-15,3-4-2 0,-1-1-3 0,0-1 1 16,-1-3-4-16,11-14 3 0,-8 5-3 0,7-11 0 16,5 0 5-16,-1-2-2 0,3-7 5 0,-1 0 11 15,1-2-1-15,4-2 12 0,-1-5 1 0,5 2-2 16,4-3 0-16,3-1-13 0,2 3-4 0,3-3-11 15,8 7-12-15,0-2-26 0,4-1-27 0,2 3-31 16,5-4-37-16,1 1-42 0,2 0-22 0,4-3-44 16,0 5-15-16,2 2-167 0,3-6-444 0,-3 6 196 15</inkml:trace>
  <inkml:trace contextRef="#ctx0" brushRef="#br0" timeOffset="225517.6188">29572 11792 46 0,'0'0'234'0,"3"-1"-5"0,-3 1 7 0,5 7-8 15,0 3-9-15,-4 2-10 0,4 6-21 0,-2 7-15 16,1 4-8-16,0 0-16 0,0 2-15 0,-2 1-7 16,1-1-19-16,0 1-10 0,-3-1-11 0,0-5-6 15,0 4-11-15,0-4-5 0,0-5-11 0,0-4-14 16,2 3-17-16,-4-3-19 0,-1-1-28 0,0-3-38 0,3-2-41 15,-1 0-46-15,1-6-44 0,-3 0-213 16,2 0-441-16,-2-2 195 0</inkml:trace>
  <inkml:trace contextRef="#ctx0" brushRef="#br0" timeOffset="225713.6441">29101 11867 89 0,'-8'-12'309'15,"4"3"-19"-15,3 0-4 0,4 2-20 0,3-2-22 16,4 2-16-16,6 0-11 0,9-4-17 0,5 4-22 16,3 0-14-16,3 0-13 0,4 4-13 0,-1-1-24 15,13 0-22-15,-15 3-24 0,4-3-23 0,-3 3-33 16,-2 2-36-16,0-2-39 0,-4 4-42 0,-1-3-42 16,-1 0-40-16,-2 0-53 0,-9 0-148 0,-7-3-420 15,-2 3 186-15</inkml:trace>
  <inkml:trace contextRef="#ctx0" brushRef="#br0" timeOffset="226098.4139">29857 11925 2587 0,'0'0'163'16,"0"0"10"-16,7-2-75 0,-7 2-45 0,0 0-16 16,5 1-13-16,-5-1 17 0,4 4 9 0,2 0 12 15,-1 0-2-15,1 3-4 0,6 2-2 0,-3-1-8 16,5 5 2-16,-4 0-3 0,3 2-10 0,-3 1-6 16,-2-1-2-16,0 1 1 0,-1-1-2 0,1 0-11 15,-4 0-3-15,-2-1-6 0,0-2 1 0,0-2 0 16,-3 0-5-16,2-3 6 0,0 1-6 0,-1-4 6 15,-1-2-3-15,-1 2 4 0,-1-1 1 0,3-3 7 16,-6 1-1-16,6-1 2 0,-7-6-5 0,5 2 10 16,0-1-10-16,2-5-4 0,-2 3 2 0,2-6-5 15,2-2 5-15,0 4-12 0,3-6-2 0,2 2-5 16,-1-2-20-16,1 1-14 0,1 1-14 0,0 2-15 16,-3 0-28-16,2 1-21 0,1 4-52 0,-3-1-40 0,5 0-37 15,-6 4-237-15,3-2-525 0,3 1 234 16</inkml:trace>
  <inkml:trace contextRef="#ctx0" brushRef="#br0" timeOffset="226666.3348">30174 12053 134 0,'3'3'253'15,"-3"-3"-17"-15,6 0-21 0,-6 0-12 0,22-2-20 16,-11-1-19-16,10 0-18 0,-2 3-16 0,0-5-17 15,0 1-18-15,0 1-21 0,2-1-13 0,-5-3-7 16,-3 4-9-16,1-4-3 0,-5 0-6 0,3-1-7 16,-3-1 0-16,-3-1-1 0,-1 1-1 0,-2 2 0 15,-1-4 5-15,-2 1-1 0,-2 2 6 0,-3 0 3 16,-2 1 0-16,-3 1 2 0,1 1-2 0,-4 0 5 16,2 3-10-16,-2 0-7 0,-1 2-2 0,1 0 1 15,0 4-2-15,3 0-10 0,-1 1-3 0,2 0-1 16,0 2 0-16,1 2-1 0,0-3 5 0,5 3-7 15,-4 0 0-15,4 1-4 0,0 0 6 0,2 2 1 16,1 0-3-16,0-1-1 0,2-3 0 0,3 5 1 16,3-2 2-16,-2-6-5 0,7 5 3 0,2-2 0 15,2 0-3-15,2-2-3 0,-1-2-1 0,1 1-7 16,8-3-6-16,-4-2-6 0,-1 0-6 0,-5 0-5 16,4-2-11-16,-3-2-7 0,1 1-2 0,0-2 1 15,-1-1-3-15,1 0 6 0,-3-4 10 0,-1 0 2 16,-2-1-1-16,-2-1 5 0,1 0 5 0,-4-1 7 0,0 2 10 15,-4-2 2-15,0 2 3 0,0-1 10 16,-3 2 8-16,1 0 5 0,-2 2 6 0,-2 2-3 16,2 0-1-16,-2-1 3 0,0 2-1 0,-3 1-4 15,3 0-6-15,-3 0 0 0,-2 4-2 0,7 0 0 0,0 0-1 16,-10 5 2-16,6-1 0 0,-1 1-2 0,1 2-3 16,1 1 14-16,-1 2-3 0,1 2 7 0,3-1-1 15,-4 0-2-15,4 2 2 0,3-1-4 16,-2 1 6-16,2-1-8 0,-1 1-2 0,8 1-3 0,-2-5-2 15,1 1-3-15,1 0-4 0,2 0-11 0,-4-2-13 16,3-2-12-16,0 0-19 0,0 0-30 0,1-1-26 16,-3-2-40-16,2-1-34 0,1-2-218 0,-4 0-428 15,-1 0 189-15</inkml:trace>
  <inkml:trace contextRef="#ctx0" brushRef="#br0" timeOffset="228324.2222">31332 11846 144 0,'-5'5'191'0,"3"-1"-3"0,1-1-4 15,-1 2-4-15,-2 0-7 0,0 3-16 0,0 2-6 16,3 1-12-16,-2-2-11 0,2 3-12 0,0-4-12 15,2 3-11-15,-2-1-6 0,1 2-9 0,-1-2-9 16,2 0-7-16,-2-2-5 0,-1-4-5 0,1 3-2 16,1-1-9-16,0-5 1 0,-1 6 6 0,1-7 4 15,0 5 5-15,0-5 3 0,0 4-3 0,0-4-5 16,0 0-3-16,0 0-5 0,7-13-7 0,-3 9 3 16,1-3-4-16,0-4-1 0,-3 1-3 0,0-1-3 15,-1-2-5-15,-1-3 1 0,-1 1-1 0,-1-2 0 16,2 2-6-16,-4-2-3 0,0 5 3 0,-1 2 0 15,1-1-1-15,-2 3 4 0,-2-1 0 0,-2 5 3 16,2-2 7-16,-2 3-15 0,-3 2 14 0,3 2-8 0,2 2 0 16,-1 4-2-16,0-3-2 0,3 4 2 0,-2 1-3 15,3 3-4-15,-2-2 1 0,3 0-1 0,2 5 10 16,1-4-10-16,1 2 0 0,1-1-1 16,3 0-7-16,0 0 0 0,-2-4-1 0,2 3-1 0,4-2-3 15,-3-1 4-15,4-2-5 0,0-2-4 0,1 3-3 16,3-4-2-16,1-2-4 0,0-2 0 0,3-1-2 15,4-3-4-15,-5-4 5 0,-1 1-5 0,-1-2 1 16,2-2-8-16,0-8 2 0,-1-1 3 0,-2-4 0 16,0-1-7-16,0-2-1 0,-4-4-1 0,1-1 3 15,0 0-2-15,-1-14-2 0,-1 1 5 0,-2-2 3 16,-2 17 2-16,-3-1 2 0,-1 1 0 0,-1 3 10 16,-4 3 0-16,2 8 4 0,-3 1 9 0,4 3 8 15,-2 9-2-15,0-1 1 0,-1-1 0 0,-2 5 11 16,0 2 4-16,0 2-2 0,-3 2 1 0,1 5 2 15,-4 1-2-15,4 6-2 0,-1 5 6 0,1-4-9 16,4 11-2-16,1 1 2 0,0-2 0 0,1 2-5 16,6 0 3-16,-3 0-3 0,4 1 4 0,-1-1-4 15,5-1 0-15,4 1-5 0,-3-2-1 0,2-3 6 16,5-3-11-16,-7-5-6 0,5-1-5 0,-4-4-6 16,3-1-4-16,-2-4-4 0,1 0-2 0,-2-3-6 15,2-4 2-15,-2 0-3 0,4-3 3 0,-2-1 3 16,0 0-1-16,2-6 9 0,1-2-5 0,-2-5 6 0,-1 3 1 15,3-6 1-15,-7 2 3 0,-3 2 9 0,3 2 8 16,-1-1 5-16,-3 5 2 0,0 2 4 16,-3 2-3-16,1 1-2 0,-2 1-3 0,0 4 7 0,0 0-6 15,0 0 3-15,0 0 3 0,-7 13 1 0,6-4 1 16,-2 2-3-16,1 0 7 0,-2 5-12 0,3 0 5 16,1 0-5-16,0 1-1 0,1-5-7 0,-1 4-7 15,4-6-2-15,-4 2-16 0,2 0-11 0,2-4-10 16,-1 1-21-16,-1-4-16 0,0 0-14 0,0-1-7 15,1-1-19-15,2 0-11 0,-5-3-1 0,9-2 1 16,-4-3-8-16,-1-1 13 0,1-1 4 0,1-5 17 16,0 0 4-16,1-5 7 0,-2 0 13 0,3-8 5 15,-6 4 11-15,6-3 10 0,-3-4 12 0,2 5 7 16,-4 3 15-16,1 1 11 0,1 0 18 0,-1-1 14 16,-1 11 17-16,0-3 7 0,1 1 14 0,-2 5-3 15,0-4-5-15,-1 4 2 0,1 5-5 0,0-2 0 16,2 1-6-16,-4 2-3 0,7 0-3 0,-7 0-6 15,12 1-4-15,-3 0-4 0,-1 2-5 0,-3-2-6 0,5 1-11 16,-5-1 4-16,-5-1-6 0,9-1 6 16,0-2-2-16,-5 0 1 0,1-4-1 0,-2 2-1 15,-2-5 7-15,0-1 6 0,-1 1 8 0,0-2 13 0,2-5 2 16,-5 0-3-16,-1 2 20 0,0 0 6 0,2 2 9 16,-1 4-2-16,-2 0 6 0,4 4 0 0,-3-1-6 15,4 3-5-15,-4 0 1 0,4 3-2 0,0 0 2 16,-9 12-4-16,5-1 2 0,-2 4 3 0,5 4-8 15,-2 7-4-15,3 1-6 0,-1 1-3 0,-3 1-5 16,8 0 10-16,-3 2-20 0,-1-1-2 0,-1-3-16 16,-2 4-10-16,3-5-16 0,-5 1-6 0,5-9-7 15,-4 0-5-15,3-3-11 0,-3-3 5 0,4-6 7 16,-2 1 8-16,0-2-1 0,1-1 1 0,1-4 2 16,0 0 7-16,0 0 1 0,0 0 4 0,0-14-2 15,3 4 1-15,1-2 5 0,2-2-1 0,0-1-1 16,2-3-2-16,4 2 12 0,4-3-11 0,3 0-3 15,-1-2-6-15,0 3-2 0,0-2-1 0,-4 5-4 0,3 4 7 16,-3-4-3-16,0-2-4 0,-3 5-2 16,3-1 7-16,-5-2-1 0,4 1 3 0,-3-2 0 15,-2-1 6-15,-2 0 3 0,-3 4 2 0,2-3 5 16,-1-1 6-16,-2 5 8 0,-2 0 21 0,0 3 13 0,3 2-8 16,-6 1 4-16,1 1-3 0,-1 1-3 0,2 1-4 15,1 3-8-15,0 0 11 0,0 0 2 16,-13 9 12-16,8-1-17 0,-1 9 10 0,2 7-12 0,-2 0-5 15,3 5 6-15,3-10-5 0,-4 9-2 0,5-1-3 16,2 1-3-16,-2 3 1 0,3-4-7 0,-3 0 1 16,-1 1-9-16,-1-1-8 0,1 0-12 0,0-7-3 15,0-1-15-15,-4-1-6 0,0-1-10 0,1-6 1 16,-1 0-1-16,1-2 0 0,-4 0 9 0,3-4 8 16,-1-2 2-16,-2 0 2 0,3 0 5 0,4-3 6 15,-12-3 16-15,7 0 14 0,2-1-1 0,0-1 6 16,1-3 11-16,-1 2 4 0,3-5 4 0,0 2 3 15,3-2 0-15,-2 3 0 0,4-3-4 0,0 3 0 16,2 0-2-16,-5 2-2 0,3-1-6 0,2 4-4 16,1-2-5-16,0 0-8 0,5 4-8 0,-8 1-14 15,3 0-27-15,3 0-21 0,-2 1-26 0,0 3-43 16,4 0-26-16,-1-2-38 0,0 2-30 0,-3 3-178 16,0-3-438-16,0 0 193 0</inkml:trace>
  <inkml:trace contextRef="#ctx0" brushRef="#br0" timeOffset="229412.4404">30106 12951 93 0,'6'-2'311'15,"0"-3"-17"-15,-1 3-4 0,1-3-6 0,-2 0-11 16,1-1-19-16,-1 2-13 0,1-2-15 0,-2-2-12 16,-2 3-11-16,2-2-23 0,-3-1-3 0,-3 2-18 15,2-4-10-15,-4 2-14 0,-3 1-23 0,-2 0-2 0,-5-1-18 16,-5 1 2-16,1 2-12 0,-2 3-12 0,-9 0-4 16,3 2-5-16,-2 2-7 0,1 4-9 0,-2 0-1 15,4 4 4-15,0 1-17 0,2 2 0 0,3 4-3 16,7-4-12-16,-5 5 2 0,6-1 3 0,3 0-11 15,4 7-4-15,3 3-6 0,-1-8-10 0,8 1-10 16,-3-1-8-16,2-2-7 0,2 1-6 0,2-2-5 16,5-2-5-16,0-4-1 0,4-3-3 0,0 3 0 15,3-3-3-15,1-6-4 0,2-1 7 0,6-1 2 16,3-6 2-16,-3-5 1 0,0-3 1 0,-1 1 7 16,1-3 7-16,-3-7-2 0,2-1 7 0,-4-3 1 15,8-14 3-15,-3 1-10 0,-2-5 4 0,-5 0 5 16,0-3 3-16,-3 1 5 0,-4 1 6 0,-3 3 9 15,-2 7 8-15,1 8 10 0,-6 0 8 0,-2 3 9 16,1 10 12-16,-1 3 3 0,-2 2-2 0,-2 0 5 16,1 1-1-16,-3 5-15 0,2 1 4 0,0-2-1 15,-3 4 7-15,5 2-17 0,0 0-5 0,-12 12 8 16,8-2-5-16,-1 6 1 0,1 4-4 0,-2 5-2 0,2 2-5 16,-3 3 2-16,7-1-1 0,-1 3-13 0,1 0 7 15,4-4 10-15,-2 2-12 0,1 2-3 16,4-1-3-16,-3 0-10 0,5-2-5 0,-2-3 5 15,5-1-20-15,-3-1-7 0,0-7-5 0,0 1 2 0,5-4-11 16,2 2-11-16,0-4-1 0,2-4-1 0,0 1 0 16,2-4-1-16,1-4-6 0,-1 1-3 0,1-3-16 15,8-3 10-15,-11-1 12 0,1-3 0 16,4-2 0-16,-5-2 3 0,4-4 9 0,-4 1 1 0,-4 1 7 16,-1-1 6-16,-4-2 6 0,-2 0 12 0,2 0 6 15,-4 0 9-15,0 0 10 0,-3 3 7 0,0-1 2 16,1 4 13-16,-6-1 0 0,1 2-2 0,0-1 12 15,-2 5-3-15,2-1 0 0,-2 2-7 0,-2 2-2 16,1 3-1-16,-2-2-4 0,7 2-2 0,-9 2-2 16,4-2 1-16,2 5-4 0,-5 1 1 0,3 2-1 15,-1-1 0-15,4 5-2 0,-3 0-2 0,-1 3 2 16,2 1-1-16,4-3-4 0,-2 4 4 0,1 1 0 16,2-1-3-16,2-1 0 0,-2 0-1 0,1 2-1 15,3-4-5-15,1 2 0 0,4 0-8 0,1-2-9 16,0-3 6-16,-1-4-6 0,4 5-5 0,2-5-7 15,-4-4-11-15,4 0-11 0,0-2-20 0,2 2-19 16,1-3-14-16,-3 0-22 0,0-4-19 0,0-4-20 16,-2 5-16-16,-2-2-148 0,-3-1-359 0,3 0 159 15</inkml:trace>
  <inkml:trace contextRef="#ctx0" brushRef="#br0" timeOffset="229805.7429">31007 12749 8 0,'8'-1'229'0,"-8"1"-10"0,0 0-8 0,10 1-6 16,-10-1-13-16,8 5-15 0,-7-1-13 0,7 0 2 0,-2 1-26 16,-1 3-9-16,2 0-11 0,-1 1-10 0,0 4-14 15,-2 0-3-15,3 1 3 0,-2 1-15 16,1 0-11-16,2 2-2 0,-2-2-4 0,1 0-10 15,-1 1-4-15,1 1-4 0,-1 0-5 0,-1-1-3 0,1-4-6 16,-6-1-1-16,3 0 6 0,1-1-11 0,-2-3-2 16,-2-1-2-16,0 0 3 0,2 0-1 0,-4-1 0 15,2-5 11-15,-4 5 2 0,4-5-2 0,0 0-3 16,0 0 0-16,-18-10-2 0,12 5-2 0,0-5-3 16,-1 3 0-16,2-4-1 0,0-2-5 0,0 0-2 15,0 3 3-15,1-4-4 0,0 4-3 0,2 1 1 16,-2 1 0-16,1 0-6 0,2 4-9 0,0-1-16 15,-2-1-4-15,2 3-25 0,1 3-22 0,0-5-23 16,0 5-14-16,2-7-15 0,-2 7-16 0,9 0-7 16,-3 0-13-16,0-2-14 0,3 1 3 0,-3 1-7 15,1 0-5-15,-7 0 1 0,14-2-117 0,-8 2-319 16,-1 0 142-16</inkml:trace>
  <inkml:trace contextRef="#ctx0" brushRef="#br0" timeOffset="230996.2752">31172 12882 234 0,'0'0'44'15,"5"-3"15"-15,-5 3 4 0,0-5 7 0,0 5 0 16,0-8-6-16,0 6 10 0,0 2 3 0,-4-8 11 15,1 2 0-15,-1 3-3 0,0-1-4 0,-4-4-1 16,2 3 5-16,-1-3 1 0,1 0-9 0,-4 3-5 16,0 0-2-16,1-3-5 0,-1 4-2 0,1 1 7 15,-2-3-5-15,0 5-3 0,1-2-6 0,-1 3 2 0,1 0-1 16,1 1-4-16,0 2-6 0,-1 3 3 16,1-1 2-16,0 5-4 0,0-3-5 0,-4 5-2 15,6 3-5-15,0-1 5 0,-3 3-9 0,3-4-2 16,3 6 2-16,2-3-10 0,-2-3 0 0,4 3-4 0,2 4 3 15,0-2-4-15,2 0-1 0,1-4 0 16,2 2-5-16,2-2-5 0,2 0-12 0,-2-6-3 16,3-1-8-16,3 2-6 0,-4-6-11 0,2-1-5 0,-4-2 0 15,12-2-5-15,-11-1-2 0,3-3 7 0,-2 0-5 16,2-1 3-16,-2-7-1 0,-2 6 3 0,4-9 12 16,-5 0 0-16,-2 1 2 0,3-4 8 0,-1 5 6 15,-2-4 14-15,-1 2 13 0,-1 6 13 0,1 1 7 16,-1 2 12-16,1-3 1 0,-4 5 4 0,-1 0-8 15,0 2-9-15,0 4 1 0,4-2 2 0,-4 2 2 16,0 0 6-16,4 12 1 0,-3-2-3 0,3 2 1 16,-4 5 4-16,2 9 1 0,1 4-3 0,1-1-4 15,0 0 7-15,-4 17-9 0,1-10-1 0,-1 10-4 16,-5-10-1-16,0 13-4 0,1 1-6 0,-3-16 1 16,-3 1-2-16,-1 10-2 0,2-11 3 0,-5-3-10 15,-1-1-3-15,-3-3-2 0,0-4 8 0,-5 2-10 16,3-6-1-16,0-2 5 0,4-7 2 0,0-3-7 15,5 0-3-15,-1-2-1 0,3-2 2 0,3-1 5 16,1-2 2-16,5 0-12 0,-10-5-4 0,7 0-2 16,3-5-12-16,0-2-7 0,5-5-6 0,4-9 3 15,7-1-9-15,3 0 0 0,-3-6 0 0,11-6-4 16,4-2-4-16,-2 3-4 0,3 3-1 0,1 1 2 16,-6 5 0-16,-3 3 4 0,2-1 6 0,0-1 2 15,-3 2 0-15,-2-2 7 0,2 3 2 0,-3-3-1 16,-3 1 1-16,-4 2 5 0,-1 3 1 0,-1-4 3 15,-6 10 6-15,3-1 3 0,-2 2 4 0,-2 3 6 16,0 0 12-16,-3 0 4 0,-1 4-2 0,3 1-1 16,-6 2 1-16,6-2-4 0,-2 2-3 0,-1 2 0 15,0-1-3-15,0 4 0 0,0 0 0 0,0 0-4 0,0 0 10 16,0 0-7-16,9 12-3 0,-6-5 2 16,4 0-1-16,-2 3-2 0,-1-2-3 0,0 3 5 0,4 2-1 15,2 1-6-15,2 1 2 0,-3-5-2 0,2 3 1 16,0 0-3-16,2 1-5 0,1-1-9 15,-2-1-2-15,-1-4 0 0,3 1-5 0,-2-4 0 0,1-1-5 16,-2-4-3-16,-1 0 7 16,3-1 1-16,-4 0 5 0,5-4-2 0,-4-2-4 0,-2-1-1 0,7-2 5 15,-6 1 2-15,3-5 6 0,-3 4 8 0,-3-4 5 16,-1 3 7-16,5-3-5 0,-3 4 14 0,-5-4-1 16,1 5 4-16,0-1 1 0,-2 3 6 0,-1 2-3 15,-1 0 5-15,-2 2 9 0,3 3 3 0,-6-1-2 16,6 1 3-16,-13 6-1 0,5-1 5 0,0 2-8 15,-1 3-1-15,1 0-2 0,1-1 3 0,1 3-6 16,2 0-6-16,1 1-2 0,1 1-5 0,-2-2 1 16,8 0-15-16,-2-1-7 0,2 1-5 0,1 0-9 15,1-2-3-15,3-3-11 0,2 2-6 0,4-3-14 0,1 2 2 16,-4-5-3-16,4-1 0 0,4 0 2 16,1-4-1-16,-1-3 5 0,-1 1 0 0,-1-4 12 15,1 3 0-15,-2-4 0 0,-1-3 12 0,-1-2 9 0,0 4 12 16,-2-3 2-16,1-2 10 0,-3-1 4 0,-4 6 16 15,0 0 19-15,-2 3 12 0,0-2 9 16,-5 6-8-16,4-2-7 0,-4 1-6 0,2 1-8 16,-2 3-1-16,0 0-7 0,0 0-4 0,0 0-1 0,0 0-1 15,-7 15-7-15,5-7-13 0,0 1-16 0,2 0-16 16,0 1-7-16,0 1-12 0,2 0-10 0,1 0-7 16,1 0-7-16,0-4-14 0,0 0 4 0,-1 1 7 15,3-3 3-15,-2 0 8 0,3-4-2 0,-3 2 12 16,1 0 11-16,3-3 4 0,-8 0 14 0,10-3 16 15,-2-1 4-15,-3-1 25 0,0-1 8 0,4-3 6 16,-5 4 22-16,2 0 4 0,-2-2 12 0,4 4 12 16,-4-2 8-16,1 0 3 0,-3 1-6 0,1 1-11 15,1 0-8-15,-4 3-5 0,0 0-6 0,0 0-3 16,9 4-2-16,-8 3-7 0,0 2-4 0,1-3-2 16,1 5-3-16,1 1-6 0,-1 0-20 0,-3-1-14 15,1-1-22-15,0 8-32 0,3-1-39 0,-1-3-44 16,1-2-38-16,-2-2-26 0,1-1-26 0,-2 1-154 0,0 2-413 15,-1-3 182-15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05:45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 2280 48 0,'0'0'58'0,"0"0"-1"16,0 0-4-16,0 0-3 0,0 0-6 0,0 0 3 15,0 0-10-15,0 0 2 0,0 0-8 0,0 0-2 16,0 0-2-16,0 0-6 0,0 0 0 0,0 0-1 15,0 0 5-15,0 0-10 0,9 11 3 0,-4-7-6 16,2-3 1-16,-1 0-5 0,3 0 5 0,0 3-4 16,4-1-11-16,1-1 6 0,-3 1-2 15,3 0 11-15,4-2-15 0,0-1 12 0,2 0-7 16,1 3-2-16,-2-3 4 0,-1 0-16 0,2 0-11 0,-2 0-11 16,0 0-17-16,1 0-53 0,-6 0-110 0,1 3 49 15</inkml:trace>
  <inkml:trace contextRef="#ctx0" brushRef="#br0" timeOffset="38916.8197">8280 1785 91 0,'-4'-3'91'15,"4"3"-6"-15,0 0 5 0,-1-2-12 0,1 2-3 16,0 0-2-16,-5-3-16 0,5 3-10 0,-2-4 0 16,0 0-2-16,2 4 12 0,0 0-30 0,0 0 13 15,-4-5-14-15,4 5 6 0,0-4 0 0,0 4 13 16,0 0-7-16,-4-5-8 0,4 5 10 0,0 0-24 16,0 0 13-16,0-3-1 0,0 3-3 0,0 0-2 15,-2-4-7-15,2 4 9 0,-3-2-7 0,3 2 2 16,0-6 3-16,0 6-17 0,-1-4 14 0,1 4-13 15,-3-2 4-15,3 2-8 0,-4-5 2 0,4 5 0 16,-1-6-7-16,1 6-1 0,-5-4 5 0,5 4 0 16,-4-5-1-16,3 4-1 0,1 1 1 0,-4-6-7 15,4 6 7-15,-4-5-4 0,4 5 9 0,-4-1-10 16,4 1 5-16,-2-3-4 0,2 3 1 0,-4-2 2 16,4 2-2-16,-4-4 0 0,4 4-1 0,0 0 2 15,0 0 4-15,-6-4-13 0,6 4 7 0,0 0-4 16,-7-3 11-16,7 3-5 0,0 0-4 0,0 0 5 15,0 0-4-15,-5 0 2 0,5 0 3 0,0 0-8 16,-5-2 13-16,5 2-8 0,-4-4 9 0,4 4-8 16,-6-3-4-16,6 3 3 0,-3-2-4 0,3 2 6 15,0 0-5-15,-3-1 6 0,3 1-4 0,-6-3-3 16,6 3 9-16,0 0-6 0,-5-4 8 0,5 4 3 16,-4-3-12-16,4 3 11 0,-3-2-15 0,3 2 10 15,-5-3-9-15,2-2 5 0,3 5 1 0,-4-3 13 16,0 2-12-16,2-3 8 0,2 4 7 0,-7-6-16 15,5 6 10-15,-1-5-6 0,3 5 7 0,-7-4-7 16,4 2 3-16,3 2-5 0,-5-4 3 0,1 2-2 16,4 2 7-16,-5-3-11 0,5 3 5 0,-7-2-10 15,7 2 15-15,-8-2-10 0,8 2 12 0,-7-2-6 16,5 1-6-16,-2-3 1 0,0 2 8 0,4 2-7 16,-5-4 3-16,5 4 2 0,-9-4 1 0,8 2 8 15,-2 0-6-15,-2-1 1 0,5 3-3 0,-5-5 5 16,1 4-11-16,0 0 3 0,4 1-1 0,-10-4 10 15,5 4-13-15,1-3 3 0,4 3 8 0,-10-3-11 16,2 2 6-16,3 0-6 0,5 1-3 0,-9 0-1 16,4-1 3-16,5 1 1 0,-11-2-1 0,11 2 2 15,-11 0 2-15,11 0 2 0,-9 0-4 0,9 0 2 16,0 0-1-16,-10-2 14 0,10 2-5 0,-6 0-1 16,6 0 4-16,-8 0-5 0,8 0-3 0,-6-3-6 15,6 3 12-15,-7 0-2 0,7 0-4 0,0 0-5 16,-10 0 5-16,10 0 2 0,-5 0 6 0,5 0-13 15,-5-2 12-15,5 2-5 0,0 0-7 0,-11 0 1 16,5-2-3-16,6 2 4 0,-7-1-7 0,7 1 6 16,-8-3-2-16,1 2 1 0,7 1 2 0,-11-3 1 15,7 2-1-15,-1-3-7 0,0 3 11 0,-4 0-5 16,9 1 3-16,-9-2-1 0,9 2 3 0,-10-2 0 16,3-1 0-16,1 3-2 0,1-3-6 0,5 3 7 15,-8 0-2-15,4-1 1 0,4 1-8 16,-6-4 1-16,-3 4 0 0,4-2 1 0,5 2 3 0,-13 0 2 15,13 0 4-15,-12-2-4 0,5-1 0 0,2 3 12 16,-3-2-4-16,8 2-2 0,-10-2-5 0,5 2 2 16,5 0-4-16,-8-1 7 0,4-1-1 0,4 2-5 15,0 0 7-15,-12 1-4 0,12-1-5 16,-8-3 4-16,8 3-4 0,-6-3 4 0,6 3-2 16,-9-2-2-16,5 2-1 0,-1-3-4 0,5 3 5 0,-9 0-4 15,9 0 5-15,-11 2-5 0,5-4 3 0,6 2 3 16,-15-5-5-16,10 8 4 0,-2-7-1 0,7 4 9 15,-10-1-8-15,5-1 0 0,0 0-1 0,5 2 1 16,-13-1-3-16,8-1 9 0,0-3-3 16,-2 4 0-16,7 1-6 0,-14-3 3 0,8 3-1 15,0-3 1-15,6 3 5 0,-11 0-7 0,11 0 3 0,-10 0-7 16,10 0 7-16,-9 0-8 0,4 0 10 0,5 0-6 16,-9-2-5-16,9 2 1 0,-13-1 2 0,8 4 11 15,0-3-12-15,5 0 7 0,-9 0-3 16,9 0 2-16,-9 2-7 0,6-1 14 0,3-1-12 15,-12 3 8-15,12-3-13 0,-4 1 13 0,0 1-3 16,-2 1-2-16,6-3-7 0,0 0 12 0,0 0-7 16,-13-3 4-16,13 3-3 0,-5 5 6 0,1-4-6 0,4-1-1 15,-9 1 7-15,9-1-7 0,-5 4 2 16,0-4-1-16,1 6-3 0,4-6-4 0,-5 0 15 16,1 2-10-16,4-2 6 0,-6 1-10 0,2 2 5 15,4-3 1-15,-5 2 0 0,2 1 3 0,-1-1-5 16,4-2 3-16,-5 2-5 0,5-2 10 0,-5 3-13 15,0-1 8-15,5-2-3 0,-5 3 3 0,0-2-4 0,2 2 6 16,0-1-3-16,3-2 1 0,-7 0 5 16,1 3-6-16,3 0 8 0,3-3-6 0,-7 1-4 15,3 2-5-15,4-3 9 0,-7 1 0 0,5 1-1 16,2-2 0-16,-8 3 4 0,8-3-8 0,-6 1 11 16,3 2-8-16,-1 1-2 0,0 0 3 0,2-3 0 15,-1 2 2-15,3-3-9 0,-6 4 9 0,6-4-5 16,-4 3 4-16,4-3 1 0,-5 3-2 0,4 1-2 15,1-4-5-15,-4 4 8 0,1 0-1 0,2-2 2 16,1-2-6-16,-5 7 1 0,1-7-7 0,3 4 10 16,1-4-5-16,-6 6 10 0,3-2-6 0,2-3 5 15,-2 1-7-15,-2 2 4 0,4 0 4 0,-3 1-9 16,0-3 11-16,3 2-10 0,1 1 0 0,-5-2 6 16,1 0-6-16,0 2 4 0,0-2 4 0,3 3-5 15,-3-4 5-15,4 4-8 0,0-6 4 0,-5 6-1 16,1-5-9-16,-1 5 15 0,1-2-12 0,3 0 6 15,-3 1-5-15,0-1 6 0,0 1-2 0,3 0-2 16,1-2-7-16,-4 1 9 0,3 1-5 0,0-3 5 16,-1 3-1-16,2-5 8 0,-1 8-3 0,-3-4-6 15,3 1 9-15,1-2-1 0,0 2-7 0,-2-1-1 16,0-1 0-16,2 2 3 0,0-5-5 0,4 9 12 16,-6-4-2-16,4-1-15 0,-2 0 3 0,0 2 2 15,0-1 0-15,1 2 9 0,3-1-7 0,-4-2 10 16,0 3-12-16,1-1 13 0,2-1-11 0,-2 2 9 15,1-2-7-15,0 2-1 0,-1-2 4 0,2 0-5 16,0 4 4-16,-1-3-1 0,2 3 2 0,-3-2-7 16,2 0 7-16,-2 0-5 0,4-2 10 0,-1 4-5 15,-3-3-4-15,4 3 5 0,-2-4 0 0,-2 5-3 16,-1-5-3-16,4 2 3 0,-4-4 3 0,4 3 2 16,2 0-8-16,-6-1 16 0,4-1-5 0,-3 1-13 15,3 2 9-15,0-4-7 0,-1 2 2 0,-1-1 0 16,2 1 3-16,0 0 0 0,-2-2 2 0,2 2-3 15,-1-1-2-15,-2 3 4 0,3-2-3 0,0 0-2 16,-3-1-2-16,2 4 7 0,-2-5-3 0,1 3-3 16,1 0-4-16,0 0 7 0,-1-1-4 0,2 1 3 15,-2 0 0-15,0-2-7 0,-1 0 7 0,-1-4-5 16,5 7 6-16,-4-2-1 0,1-2 2 0,-2-3-12 16,0 0 9-16,4 8 4 0,-4-8-6 0,2 4 5 15,-2-4-8-15,4 5 8 0,-3-1-6 0,-1-4 8 16,4 5-2-16,-3-1-1 0,-1-4-8 0,4 4 12 15,-1-1-2-15,-3-3-4 0,2 5-2 0,2-1-1 16,-4-4 4-16,6 4 6 0,-2 0-9 0,0 0 2 16,2-2 7-16,-6-2-5 0,11 4 7 0,-5-3-8 15,-6-1 1-15,11 5 5 0,-5-4-10 0,4 3 5 16,-5-2-4-16,-5-2 4 0,11 3-9 0,-3-3 8 16,-4 4 0-16,4-1 2 0,-3-1-4 0,1 1-6 15,-1-2-3-15,2 3 6 0,-7-4-5 0,10 4 10 16,-4-3-8-16,1 1 9 0,-7-2-6 0,14 5 3 15,-9-3 1-15,-5-2-7 0,11 5 12 0,-4-3-13 16,-1 0 10-16,4 1-5 0,-3-1 6 0,-7-2-2 16,11 3 4-16,-3-1-9 0,-1-2 2 0,0 3 7 15,3-1-7-15,-2-1 7 0,-8-1-7 0,16 2 1 16,-9-2 1-16,3 5 8 0,-5-4-8 0,8 0 12 16,-4 2-18-16,1-4-2 0,-1 3 7 0,-1-2 2 15,1 0 4-15,1 1-3 0,-2-1 0 16,2 5 9-16,-10-5-7 0,14 0 1 0,-8-2-4 0,2 4 3 15,-8-2-2-15,19 6 1 0,-10-6 0 0,2 3-3 16,0-5-2-16,-1 6 4 0,1-6-6 0,1 5 10 16,-2-3-7-16,3 0 6 0,1 0-1 0,-1 2-2 15,-3-4 2-15,4 2-1 0,-2 2-1 0,3-4-3 16,2 2 5-16,-4 0-6 0,2 0 4 16,-2-1-4-16,4 2 8 0,-5-1-10 0,1 0 12 0,-1 0-6 15,2-1-3-15,-1 1 0 0,1-2 6 16,-1 2 6-16,0-3-14 0,6 0 11 0,-4-2-5 0,-3 5 2 15,-1-3-9-15,2 2 11 0,-4-4-4 16,3-1 1-16,2 1-1 0,-3 3-7 0,1-4 2 16,-1 2 2-16,-1 1 2 0,3-4-5 0,-8 5 5 15,7-5-7-15,-5 4 0 0,1 0 6 0,1-4-5 0,-1 6 5 16,-2-3 1-16,-1 0-4 0,4 1 5 0,-2-2-5 16,-7 5 10-16,10-8-3 0,-5 3-8 15,3 0 7-15,-3-3-7 0,0 3 8 0,0 1-4 16,-1-2-5-16,2-3 1 0,-1 1 7 0,2-3 2 15,-2 7 0-15,-3-1 5 0,3-6 3 0,-2 8 4 0,-2-6 0 16,3 3-4-16,-1 1 6 0,0-2-10 0,1-4 1 16,-2 5 5-16,0 0-5 0,1-2 0 15,-1 0 4-15,-1 2-5 0,3-2 9 0,-4-1-8 16,0-1 5-16,0 3-1 0,1-3-8 0,1 3 7 0,-2 0 2 16,-2-2-4-16,1-1 3 0,1 4 2 0,0-5-7 15,-2 3-1-15,-1 0 3 0,1-1-5 0,-1 1 7 16,3 2-4-16,-2-4 1 0,-1 4 2 0,-1-5-5 15,3 6 4-15,-3-1-5 0,1 0 6 16,1 0 7-16,-2 0 2 0,-1-4 2 0,1 6-4 0,3-2-7 16,-2-1-2-16,1 2 7 0,-1-4-7 0,1 2 3 15,0 2-4-15,-2-1 4 0,3 2 3 0,-3-1-11 16,2 0 8-16,-3 2 1 0,1-1-2 0,-1 0 8 16,1 1-3-16,1 1 0 0,-2-1 3 0,5 3-5 15,-9-4-2-15,3 4-1 0,2-3-5 0,4 3 4 16,-13-1-7-16,7 0 3 0,0 1 1 0,6 0-6 15,-13 1 4-15,5 0 2 0,-1 1-10 0,4-2 5 16,-3 1 0-16,3-1-3 0,-4 2 2 0,2-2 3 16,0 2-5-16,2-2 2 0,0 3 1 0,5-3-5 15,-11 1-1-15,7-1 1 0,4 0-5 0,-7 3 5 16,7-3-3-16,-6 0-2 0,6 0-5 0,0 0-11 16,0 0-1-16,-8 1-10 0,8-1 10 0,-2 4-8 15,2-4-3-15,-3 3-4 0,2-1-8 0,1-2-12 16,-3 4-13-16,2 1 6 0,1-5-48 0,0 0-4 15,0 0-18-15,0 0-113 0,5 4-269 0,-5-4 119 16</inkml:trace>
  <inkml:trace contextRef="#ctx0" brushRef="#br0" timeOffset="39436.1633">8700 1367 68 0,'0'0'122'0,"-11"6"6"0,7-5-11 0,0 3-3 15,0-1-10-15,-1 1 8 0,-1 4 3 16,-2 1-13-16,3-1-3 0,-4 8-2 0,0-6 0 0,0 5-2 15,0 2-2-15,-3 0-11 0,3-1 2 0,-1 2-9 16,-2-2-5-16,3 4 3 0,1-4-13 0,0-2 0 16,0 4-4-16,-3-4-5 0,2-1-2 0,-2 2-8 15,5-1 1-15,-2 1 1 0,0-4-8 16,2-3-2-16,1 4 1 0,0-3-8 0,-2 0 1 0,1 2-2 16,-2-5-2-16,4 2-2 0,3-4-4 0,-3 1-3 15,0 1-3-15,3-4-13 0,0 3-8 0,-2-1-17 16,3-4-19-16,-4 6-6 0,4-6-2 15,-1 1-8-15,1-1-13 0,0 5-18 0,0-5-19 0,0 0-16 16,0 0-4-16,0 0-23 0,5-12-107 0,-5 12-282 16,0-11 125-16</inkml:trace>
  <inkml:trace contextRef="#ctx0" brushRef="#br0" timeOffset="39797.9298">8351 1431 72 0,'0'0'123'16,"0"0"-17"-16,0 0-4 0,0 0-10 0,0 0-2 0,0 0-11 16,0 0 11-16,0 0 9 0,14 13 3 15,-5-12-3-15,3 2 2 0,-2 4-1 0,5 1 1 0,3 3-9 16,-1-3 2-16,2 1-3 0,7 4-9 0,-8-6-9 16,7 5 4-16,-6-4-12 0,2 1-5 0,-3 2-8 15,3-6 23-15,-3 3-5 0,9 2-9 16,-8-3-7-16,2 2-11 0,-6-1-25 0,-3-3-26 15,4 4-23-15,-7-3-55 0,2 3-68 0,-3-4-194 0,-3 2-376 16,-2-1 167-16</inkml:trace>
  <inkml:trace contextRef="#ctx0" brushRef="#br0" timeOffset="46412.756">6380 3237 173 0,'0'0'180'15,"0"0"-13"-15,0 0-6 0,0 0-15 0,0 0-19 0,0 0-12 16,0 0-9-16,0 0-14 0,-3-6-14 16,3 6-10-16,0 0-12 0,0 0-8 0,0 0-13 15,0 0-19-15,0 0-15 0,0 0-22 0,0 0-23 16,0 0-18-16,10 10-22 0,-10-10-21 0,0 0-14 15,9 0-70-15,-9 0-205 0,0 0 90 0</inkml:trace>
  <inkml:trace contextRef="#ctx0" brushRef="#br0" timeOffset="46574.2388">6580 3200 81 0,'0'0'111'0,"0"0"-10"0,0 0-9 16,4 3-21-16,-4-3-18 0,5 2-22 0,-2 0-24 16,-3-2-12-16,5 3-26 0,-5-3-55 0,7 1-92 15,-3 0 41-15</inkml:trace>
  <inkml:trace contextRef="#ctx0" brushRef="#br0" timeOffset="46736.5908">6826 3200 10 0,'0'0'-2'16,"0"0"-2"-16,0 0 1 0</inkml:trace>
  <inkml:trace contextRef="#ctx0" brushRef="#br0" timeOffset="47249.2576">7581 3178 11 0,'0'0'44'0,"0"0"-23"0,0 0-34 0,4-7-14 15,-4 7 7-15</inkml:trace>
  <inkml:trace contextRef="#ctx0" brushRef="#br0" timeOffset="47423.2573">7807 3149 28 0,'0'0'128'0,"0"0"-15"0,0 0-14 0,0 0-30 15,-5 7-38-15,5-7-23 0,0 0-37 0,14 0-46 16,-14 0-80-16,13-2 35 0</inkml:trace>
  <inkml:trace contextRef="#ctx0" brushRef="#br0" timeOffset="47607.7634">8216 3125 29 0,'0'0'137'0,"0"0"-22"0,0 0-27 0,5-3-15 15,-5 3-9-15,8 1-18 0,-8-1-20 0,9-1-30 16,-9 1-24-16,11 0-21 0,-7-1-35 0,4 1-89 16,-2-1 41-16</inkml:trace>
  <inkml:trace contextRef="#ctx0" brushRef="#br0" timeOffset="47774.627">8528 3118 64 0,'2'3'123'0,"-2"-3"-12"0,0 0-14 16,3 4-11-16,-3-4-13 0,0 0-14 0,8 0-8 15,-2 0-23-15,-6 0-17 0,10 2-28 0,-2-2-22 0,-2 0-22 16,2 0-37-16,-2 0-106 0,2 0 47 15</inkml:trace>
  <inkml:trace contextRef="#ctx0" brushRef="#br0" timeOffset="47928.2828">8887 3135 65 0,'5'3'68'0,"-5"-3"-14"0,8 1-27 0,-8-1-27 16,10-1-36-16,-10 1-39 0,10-3 17 0</inkml:trace>
  <inkml:trace contextRef="#ctx0" brushRef="#br0" timeOffset="48086.9309">9082 3117 123 0,'0'0'103'16,"0"0"-33"-16,0 0-16 0,0 0-18 0,0 0-30 15,0 0-38-15,0 0-28 0,8-7-65 0,-8 7 28 16</inkml:trace>
  <inkml:trace contextRef="#ctx0" brushRef="#br0" timeOffset="48259.3468">9132 3043 1 0,'0'0'170'0,"0"0"-18"16,-1-5-8-16,1 5-20 0,0-4-18 0,0 4-18 16,0 0-23-16,4-6-37 0,-3 4-20 0,2-3-33 15,0 4-27-15,-1-3-84 0,-2 4-145 0,4-6 65 0</inkml:trace>
  <inkml:trace contextRef="#ctx0" brushRef="#br0" timeOffset="48725.4289">9032 2583 81 0,'0'0'82'0,"-2"-7"-26"0,2 7-29 0,-3-3-28 16,3 3-41-16,-1-3-44 0,-1-2 21 0</inkml:trace>
  <inkml:trace contextRef="#ctx0" brushRef="#br0" timeOffset="48892.6818">8792 2491 73 0,'0'0'92'0,"-6"-5"-29"15,6 5-25-15,-4-2-26 0,4 2-17 0,-4-3-41 16,4 3-50-16,0 0 23 0</inkml:trace>
  <inkml:trace contextRef="#ctx0" brushRef="#br0" timeOffset="49415.9096">7632 2376 51 0,'-5'-3'84'0,"-2"2"-11"0,4-2-20 16,-1 2-22-16,4 1-17 0,-8-3-24 0,8 3-14 15,-7-1-22-15,7 1-49 0,-11 0 22 0</inkml:trace>
  <inkml:trace contextRef="#ctx0" brushRef="#br0" timeOffset="51245.7486">6339 3288 13 0,'-9'-1'126'0,"4"-1"-4"0,5 2-24 0,0 0-22 16,-9-3-7-16,9 3-31 0,-4-2-20 0,4 2-27 16,-4-3-30-16,3-1-47 0,0 1-92 0,-2-1 41 15</inkml:trace>
  <inkml:trace contextRef="#ctx0" brushRef="#br0" timeOffset="51418.7246">6216 3009 11 0,'-4'-6'152'0,"2"1"-28"15,-2-1 1-15,0-1-25 0,2 2-13 0,-1 0-26 16,2-2-18-16,-2 2-28 0,3-2-28 0,0-3-28 15,0 5-24-15,0-2-36 0,1-3-107 0,1 0 48 16</inkml:trace>
  <inkml:trace contextRef="#ctx0" brushRef="#br0" timeOffset="51582.5404">6159 2694 92 0,'0'0'126'0,"-3"-5"-20"0,3 1-31 16,0 4-41-16,0-5-23 0,1 2-33 0,3 1-49 15,0-3-76-15,0 2 34 0</inkml:trace>
  <inkml:trace contextRef="#ctx0" brushRef="#br0" timeOffset="55956.6111">14971 1451 12 0,'0'0'120'0,"0"0"-27"16,0 0-12-16,0 0 2 0,0 0 1 0,0 0-25 15,0 0-5-15,0 0 14 0,0 0-16 0,0 0-3 16,0 0-8-16,0 0 13 0,0 0-7 0,0 0-12 16,0 0-2-16,9 0 1 0,-9 0 6 0,0 0-21 15,0 0 13-15,7 1-10 0,-7-1 9 16,8 4-8-16,-4-4-13 0,1 1 13 0,0 2-13 15,-5-3 11-15,13 0-7 0,-6-4 11 0,2 5-8 0,-1-3-3 16,2 0-4-16,2 0 0 0,2-3-11 0,-1 3-2 16,6-6-22-16,1 1-42 0,-1-3-30 0,-1 3-92 15,0-3-203-15,0-1 91 0</inkml:trace>
  <inkml:trace contextRef="#ctx0" brushRef="#br0" timeOffset="57514.7036">3751 1413 17 0,'0'-7'106'0,"0"7"-16"0,0 0 6 0,0 0-22 16,0 0 4-16,0 0-16 0,0 0 0 0,0 0-9 16,0 0 6-16,0 0-13 0,0 0 9 0,8-4-21 15,-8 4 6-15,5 0-13 0,1 0 1 0,1-4 7 16,2 1-12-16,1-3 8 0,0 1-19 0,4-1 7 16,0-3-13-16,4 2-3 0,-4 1-17 15,4-1-15-15,0-3-27 0,-4 3-104 0,-2 2-173 0,3-7 77 16</inkml:trace>
  <inkml:trace contextRef="#ctx0" brushRef="#br0" timeOffset="59202.6492">4828 1563 5 0,'-5'-4'144'0,"5"4"-9"16,0 0-24-16,2-4-4 0,-1-1-12 0,1 0-9 15,2 2-9-15,1-1-13 0,2 1-6 0,0-4-8 16,-1 5-9-16,3-3-31 0,1 0-3 0,0 1-31 16,2 1-19-16,0 0-18 0,-3-3-83 0,4 3-156 15,2-2 69-15</inkml:trace>
  <inkml:trace contextRef="#ctx0" brushRef="#br0" timeOffset="60567.8318">16158 1499 36 0,'0'0'109'16,"0"0"-7"-16,0 0 9 0,0 0-13 0,0 0-13 15,0 0 14-15,0 0-17 0,0 0 4 16,0 0-8-16,0 0-11 0,0 0-1 0,0 0-10 15,0 0-1-15,0 0-10 0,16-5-4 0,-12 5-16 16,5-5-12-16,-2 3-23 0,5 1-57 0,1-2-37 16,1 0-76-16,-5 0-193 0,4-2 87 0</inkml:trace>
  <inkml:trace contextRef="#ctx0" brushRef="#br0" timeOffset="61897.5947">5686 1406 87 0,'0'0'114'0,"0"0"-3"0,0 0-21 0,0 0 6 16,0 0-10-16,0 0-14 0,0 0 0 0,0 0-18 16,0 0 11-16,0 0-4 0,0 0-21 0,0 0 8 0,0 0-9 15,0 0-1-15,0 0-8 0,0 0-10 16,0 0 10-16,7-4-23 0,-7 4 13 0,8-1-6 16,-4-2-2-16,2 2-2 0,2-3-8 0,2 0-11 15,1 0-18-15,0 0-2 0,4-1-30 0,3 0-41 16,-8 2-66-16,2-3-179 0,6-2 78 0</inkml:trace>
  <inkml:trace contextRef="#ctx0" brushRef="#br0" timeOffset="63161.9084">17448 1547 116 0,'0'0'111'0,"5"-5"-10"16,-1 5-15-16,1-4-16 0,1 1 7 0,0 2-22 15,0-3 4-15,-1 2-17 0,0-2-16 0,1 3 2 16,1-1-37-16,-2-1-12 0,0 1-39 0,1 0-54 15,-6 2-123-15,6-3 55 0</inkml:trace>
  <inkml:trace contextRef="#ctx0" brushRef="#br0" timeOffset="74784.3949">17788 3207 50 0,'3'-5'84'0,"-3"5"-6"0,0 0-7 0,-3-4-12 15,3 4 6-15,0 0-15 0,0-5-3 0,0 5-10 0,0 0 13 16,-5-5-16-16,5 5 10 0,0 0 5 0,0 0 0 16,-4-3 9-16,4 3-3 0,0 0-3 0,0 0 1 15,0 0 7-15,0 0 1 0,0-4 1 0,0 4 6 16,0 0-3-16,0 0-2 0,-5-1 6 0,5 1-1 16,0 0-13-16,0 0 2 0,0 0-6 15,0 0-9-15,0 0-5 0,0 0-5 0,0 0-3 0,0 0-3 16,0 0-2-16,0 0-3 0,0 0-1 0,0 0-3 15,-6 8-3-15,6-8-3 0,2 6 6 0,2-2-8 16,-3-2 1-16,2 3-3 0,-2 1 1 0,3-1 0 16,-3 1 4-16,3-2-6 0,-1 4 2 0,1-1-10 15,-2-2 8-15,6 5-5 0,-3-3 3 0,1 1-2 16,2 1 5-16,0 0-10 0,0-1 8 0,2 0-4 16,-3 0 5-16,3-1-3 0,-1 0-3 15,-1 0 2-15,0 0-2 0,3-3 4 0,1 3-2 0,-3-2-2 16,2-1 1-16,-1-1 0 0,-1 0 0 0,4 0-1 15,0-3 0-15,-2 4-2 0,2-3 4 0,1 1 4 16,0-2-7-16,-1 0 0 0,1 1-1 0,0-2-2 16,0-2 1-16,3 1 0 0,-3 0-3 0,-1-1 1 15,4-2 8-15,-4 5-6 0,1-2-2 0,-1-1 2 16,1 1 5-16,-2-3-9 0,-3 4 3 0,2-3 1 16,-3 2 6-16,2 1-3 0,-1-2 2 0,-3 2-4 15,1 1 2-15,-7 0-2 0,11-1 4 0,-4 2-2 0,-2 0-5 16,-5-1 4-16,10 0-5 0,-6 3 9 15,0-1-9-15,0 1-2 0,0 0 3 0,-1 0-4 16,2 3 5-16,-1-2-1 0,1 0 3 0,-3 1 2 16,1 0-3-16,1-1-2 0,-1 2 1 0,-1 0 5 0,3-3 0 15,-1 5-5-15,-3-4 1 0,3 1-5 0,0-1-1 16,0-1-1-16,2 0 3 0,-1-1-1 16,3 0-3-16,1 1 8 0,-4-3-1 0,4 0-1 15,4 0 0-15,-2-3 3 0,0 1-3 0,0 0 3 16,1 0 1-16,-2-1 2 0,0-2 0 0,2 2 2 0,-2 2 3 15,0-3-2-15,0-1 3 0,-1 3-5 0,0 0 5 16,-1 1-3-16,-1-2-5 0,1 0 2 16,-4 3 4-16,7-1-6 0,-5 1 4 0,-6 0 1 15,11 1-3-15,-3 1 4 0,-2-1 0 0,-1 2-8 0,-1-3 1 16,1 1 2-16,-5-1 2 0,4 4-11 16,0 1 7-16,0-2 4 0,-4-3 0 0,0 0-2 0,1 5 3 15,-1-5-4-15,5 0-7 0,-5 0-10 0,1 4-17 16,-1-4-17-16,0 0-30 0,0 0-41 0,0 4-147 15,0-4-291-15,0 0 130 0</inkml:trace>
  <inkml:trace contextRef="#ctx0" brushRef="#br0" timeOffset="77804.2444">18915 2457 37 0,'-1'-5'120'0,"1"5"-5"0,0 0-8 15,0 0-2-15,0-5-6 0,0 5-2 0,0 0-3 16,0 0-13-16,0 0 1 0,0 0-8 0,0 0-17 16,0 0 9-16,0 0-4 0,0-6-5 0,0 6-12 15,0 0-6-15,0 0-4 0,0 0-8 0,0 0-2 16,0 0 0-16,0 0 4 0,0 0-10 0,0 0 2 15,8 11-4-15,-8-11 1 0,6 3-2 0,-2-1-9 16,1-1 13-16,-1 3-9 0,1-2-5 0,0 1 1 16,3-1 2-16,-3 0 0 0,1 2-3 0,-1-4-5 15,0 4 9-15,2-2-9 0,-1 1 2 0,1 0 2 16,-2-1 0-16,-1 1-2 0,1 1 4 0,2-2-3 16,-3-2-1-16,2 4 0 0,0-3 0 0,-2 2-1 15,-1 0-5-15,2-2 2 0,-1 2 12 0,1-2-15 16,-1 0-4-16,0 2-19 0,-4-3-11 0,8 0-34 15,-8 0-16-15,6 5-11 0,-6-5-15 0,4 0-8 16,-4 0-67-16,0 0-203 0,0 0 90 0</inkml:trace>
  <inkml:trace contextRef="#ctx0" brushRef="#br0" timeOffset="80591.5997">18126 1385 19 0,'-8'-2'107'0,"8"2"-7"16,0 0 6-16,0 0-8 0,0 0-18 15,0 0-8-15,-7 2-2 0,7-2-14 0,0 0 0 0,0 0-6 16,-7 3-8-16,7-3 4 0,-5 1-11 0,1 3 6 16,1-1-3-16,-1 2-1 0,-1 0-12 0,1-1 6 15,-4 3-7-15,1-5-13 0,1 6 16 16,-2-4-16-16,-1 5 3 0,3-5 0 0,-2 3 1 15,3-3 0-15,-4 4 1 0,0-1-6 0,3 1 5 16,-2-1-3-16,-1 2-9 0,0-3 4 0,1 2 0 0,2 1 10 16,-3-3-11-16,4 2 3 0,1 2-5 15,0-1 5-15,-1-2-8 0,0 3 3 0,0-5 13 0,-1 4-16 16,2 0 5-16,1 2-8 0,-2-2 8 16,1 0 9-16,-2 0-8 0,1 0-12 0,-2 0 8 15,1 1-12-15,1-3 8 0,-3 4 2 0,3-2-5 16,-1 0 10-16,-2 1-3 0,3-2-1 0,-4 1-6 0,4 2 5 15,-1-1 3-15,-1-2-1 0,1 4 3 0,-2-2-9 16,3-2 0-16,1 3 9 0,-1 1-9 16,1-1 9-16,-5-2-7 0,7 4 2 0,-2-5-4 15,1 5 3-15,0-1 3 0,-3-3-1 0,5 4-1 16,-4-4-9-16,-3 1 10 0,3-1-1 0,0 1-2 16,3-1 4-16,-4 1-4 0,5 0 4 0,-3-3-6 0,-2 3 11 15,3-2-15-15,2 2 13 0,-1 0-7 0,-1-4-2 16,0 4 18-16,0-3-18 0,1 3 5 15,-2-1-1-15,3 3 1 0,-1-3-2 0,-3 1 7 16,3-3-8-16,0 3-6 0,1 0 8 0,-2-2-1 16,0 4 5-16,2-2-10 0,-3-3 12 0,0 6-9 15,3-6 8-15,-2 4-3 0,2 0-4 0,1 1 5 0,-2-3-10 16,2 3 8-16,0 0-8 0,0-1 17 16,0 2-14-16,0-5 7 0,0 8 1 0,-3-4-8 15,2 4 5-15,0-4-5 0,-2 4 1 0,1-6 8 16,-1 6-1-16,0-4-3 0,1 3 1 0,-1 1-6 15,1-5 7-15,-2 3 1 0,-1 1-12 0,1 2 14 16,1-5-10-16,0 2 11 0,-1 1-3 0,1 2-9 0,1-3 7 16,-1-2-4-16,2 4 2 0,-2-1 7 15,1 0-6-15,-2-2 4 0,3 3-4 0,-6 0-2 16,6 2 4-16,-3-7-6 0,3 5 7 0,-2-4-3 16,-2 4-3-16,1-4 5 0,-1 4-4 0,5-4 2 15,-5 2-4-15,4-2 4 0,-2 1-3 0,3 1 2 16,0-2 1-16,-1 5 9 0,2-8-6 0,-1 3-11 15,-1-2-7-15,2 3 2 0,-1 1 4 0,0-2-3 16,3 3 1-16,-2-1-5 0,3 1 0 0,1-3-3 16,-4 0 6-16,3 0-5 0,-3 5 6 0,6-3 0 15,-6-2 1-15,3 0 6 0,0-2-4 0,0 0-1 16,3 2 5-16,-3 1-1 0,1-1-5 0,3-3-3 16,-3 5 2-16,4-3 1 0,0 2 1 0,-3-3-3 15,3 5-2-15,-1-4 1 0,1 2 3 0,-1-3 0 16,2 4 4-16,1-4 1 0,-2 4-4 0,1-3 7 15,-3-3-10-15,0 2 5 0,1 0 3 0,6 1-7 16,-7-3 10-16,4 5-2 0,-2-3-12 0,0-3-3 16,-1 1-3-16,3 0 7 0,-6 4 10 0,4-4-13 15,1-1 3-15,-1 1 23 0,-1 2-24 0,2-1 5 16,-2-2 6-16,2 2-4 0,-4-1 4 0,2 1 8 16,2-1-16-16,-1 0 10 0,0-1 1 0,3 0 3 15,-3 0-5-15,2-1 1 0,1 2 2 0,-1-4-4 16,-2 2 6-16,1 0 2 0,2 0 6 0,-2-1-6 15,0 1 16-15,3-2-3 0,0 0-2 0,-2 2-4 16,0-2 2-16,1-1-3 0,0-2-3 0,-1 2-4 16,2-2-13-16,-4 1 1 0,4-2-4 0,0 3-11 15,-2-3 1-15,-11 0 5 0,23-5-5 0,-9 4-4 16,-2-1 14-16,-2 1-5 0,3 0 10 0,-2-2 1 16,1-1 0-16,-1 1-2 0,-2 2 8 0,4-2 8 15,-2 1-16-15,-3 1 21 0,3-3-6 0,2 1-3 16,-2 0-1-16,3 1-8 0,-3-1 8 0,8 1-5 15,-6 0 17-15,1-1-15 0,4 0-3 0,0 0-1 16,-4 1-5-16,1-1 10 0,-2 1-5 0,1 0 2 16,3-3-9-16,-3 3 5 0,-3-1-3 0,3-1 11 15,-3 0-1-15,0 0-5 0,3-1 6 0,-5 1-8 16,1-3 6-16,-1 2 1 0,0-2-2 0,-1 1 1 16,2-1 11-16,-5 0-2 0,4-1 3 15,0 1-2-15,1-2-8 0,-1 0 7 0,-2 1-3 16,0-4-2-16,5 1-6 0,-6 0 12 0,3-2-8 0,-3 2 3 15,0-1 2-15,-1-3 0 0,0-2-6 0,0 5 4 16,2-5 1-16,-3 0 10 0,0 5-5 0,3-2 14 16,-5-1-1-16,2-2-7 0,-3 5-2 0,3-5 2 15,0 4 4-15,1-2-4 0,-2 3-3 16,-1-4-2-16,0 0-2 0,0-1 9 0,2 7-3 16,-3-5-5-16,3-1 2 0,-4 3 5 0,1 1-3 0,3-5 3 15,-4 1-6-15,0 1 7 0,2-2-4 0,1-2 2 16,-3 2-1-16,1 5 0 0,-1-3-6 0,0 1-7 15,0-3 5-15,3-2 6 0,-2 5-8 16,3-2 4-16,0 4 2 0,0-3-6 0,1-4 6 16,0 4-7-16,0 4 10 0,0-6-11 0,-1 6 3 15,3-5-2-15,-2 5 5 0,-4-1-5 0,3-5 8 0,-1 7-2 16,0-5-5-16,0 2 5 0,-2-1-1 0,0 4 2 16,1-6-6-16,-1 5 9 0,0 0-10 0,-1-1 3 15,4 0-11-15,-1 0 14 0,0 0-12 16,0-2 8-16,2 3-9 0,-3-1 4 0,1 0-2 15,2-3 3-15,-1 5 0 0,0-1-6 0,0-1 5 16,-2 0-5-16,2-4 7 0,-1 6-4 0,-3-6 1 0,1 7-4 16,-2-6 2-16,2 4 7 0,-2-7-2 0,-2 9-2 15,2-2-6-15,0 0 4 0,1 1 1 16,-2 0 2-16,0-1 0 0,1 5-1 0,-1-3-10 16,1 1 8-16,0 1-4 0,-1 0-1 0,2-2 1 15,-1-1 3-15,-3 2-8 0,3-1 8 0,0 4-5 0,-2-5 2 16,2 3-6-16,-1 0 1 0,1-3 3 0,0 3-1 15,-1 1-1-15,2-3-3 0,0 2 1 0,0 0 3 16,0 0 5-16,0 2-3 0,-2-5-5 16,1 3 5-16,0 0 5 0,-1-3-10 0,1 3 7 15,-1-1 2-15,-1 2 2 0,-1 0 2 0,0-5 4 0,-1 3-1 16,2 2 1-16,-1-3-5 0,-3 1 5 0,5 0-1 16,-2-1-5-16,1 5 10 0,-2 0-11 0,0-4-2 15,-4 0 8-15,4-1-8 0,1 0 5 16,-4 1-8-16,3-1-1 0,0 0 9 0,0 1-3 15,-3-7 0-15,3 6 2 0,-5-2-2 0,4 0-7 0,-1 1 8 16,0 2-1-16,-1-6-8 0,0 7 11 0,3-2-8 16,-3-1 9-16,2 3-6 0,1-3-5 0,3 0 0 15,-2 4 12-15,-1-4-18 0,-1 4 16 0,4-1-10 16,-2-3 4-16,1 4 1 0,1-4-2 16,-2 4-1-16,3 1 5 0,-2-1 1 0,2-1-16 0,1 1 15 15,-1-1-8-15,-1 2 3 0,1 0 10 0,-1-2-13 16,2 2 5-16,0 5 2 0,-3-9-1 0,3 5 4 15,0 4-7-15,-4-11-5 0,4 9 7 0,-4-5 0 16,2 2 2-16,-1 1 2 0,1-1-10 0,2 5 9 16,-4-11-8-16,0 7 8 0,-2-4-2 0,-1 2 1 15,3-2-8-15,-6-1 9 0,1 5 0 0,0-5-1 16,-1 7 0-16,-3-3 2 0,0 2 6 0,2-2-6 16,-1 1 0-16,0 3 5 0,0-3-11 0,-1 3 6 15,1-1 3-15,0 2-3 0,-1-3 1 0,4 3 1 16,-3-1-14-16,-1 2 14 0,0-2-5 0,5 2-2 15,-2 2 8-15,1-3-8 0,3 0-4 0,-3 2 5 16,4-1 12-16,-3 0-18 0,3 2-12 0,5-3 0 16,-13 5-9-16,10 0-16 0,-1-2-5 0,0 0-13 15,1 1-25-15,-2 0-14 0,2 0-80 0,0 1-199 16,-2-1 88-16</inkml:trace>
  <inkml:trace contextRef="#ctx0" brushRef="#br0" timeOffset="82136.4497">19441 1434 128 0,'0'0'104'0,"-9"-3"8"0,3 2-8 0,2-3-15 16,-3 0-13-16,-1 4 11 0,2-3-16 0,-3 1 2 16,1 2-6-16,-2-3-7 0,2 3-10 0,-2-1 5 15,0 1-8-15,2 0-21 0,-2 0 21 0,-3 1-6 16,4 2-9-16,-4-6 1 0,2 6 3 0,-2-3-4 15,1 2-8-15,1 1 6 0,0-6-2 0,-1 7 1 16,3-1-9-16,-4-3-1 0,3 5 2 0,0-2 0 16,1-3-8-16,-2 4 3 0,2 2-4 0,-2-5 4 15,1 5 3-15,1-2-7 0,-1-3 5 0,0 3-3 16,-2 0-3-16,-2 1-5 0,4 3 6 16,-2-5-7-16,1 2-1 0,-1 2 2 0,3-3-3 0,-2 1 5 15,1 3-5-15,2-5-2 0,-3 3 1 0,0-1-2 16,2 1 3-16,-1 3 6 0,3-4-7 0,-1 3 1 15,-1-2-9-15,1 1 4 0,1 5 2 0,0-4 2 16,1 1 11-16,-3 0-9 0,4-3-6 0,-3 5 3 16,2 0-3-16,-2-4 8 0,3 5-1 0,0-2 0 15,-3 1-3-15,0 3 3 0,-2-1-12 0,4 0 13 16,-2 1-4-16,0-4 2 0,4 2 0 0,-2 2-4 16,5-1 3-16,-3 3-6 0,-1-4 8 0,4-1-4 15,0 6 4-15,1-1 0 0,-2-3-9 0,-2 3 6 16,2-5-1-16,0 5 3 0,2 0-1 0,-2-3-3 15,-2 1 6-15,3 4-2 0,-2-7-11 0,1 1 8 16,1 5 6-16,-2-5-7 0,0 4 4 0,1-4-4 16,-2-1 2-16,3 1 2 0,-1 0-11 0,-2 0 2 15,2 3 6-15,-2-4-2 0,1 5 9 0,0-2-7 16,0-4 1-16,1 7-2 0,0-5 7 0,2 2-5 16,-2 1 3-16,1-1-3 0,-1-2-2 0,2 3-2 15,-1-1 2-15,0-2-3 0,1-1 4 0,1 3 2 16,0 2-5-16,-2-3-8 0,2 4 4 0,1-1-5 15,-2 1 2-15,-3-7-5 0,3 5 5 0,0-3-8 16,3 5 4-16,-6-4-8 0,3 0 16 0,1-3-15 16,-1 5 3-16,-1-3-5 0,2 0 4 0,-1 0-7 15,2-1 0-15,-1 1-5 0,-1-1-1 0,1 4-1 16,2-2 7-16,-1-1-4 0,2-3-8 0,-1 4 13 16,1-3-12-16,1 3 8 0,0-2-4 0,0-1-4 15,1 0 0-15,-1 2-4 0,2-2-2 0,0-1 2 16,1 3 5-16,5-3 1 0,-3 2 5 0,-1-4 0 15,0 3 1-15,1-1 20 0,4 2-14 0,-1-4 5 16,1 2 2-16,-1 0 5 0,1-3-3 0,-1 3-4 16,1-3 5-16,3 0-2 0,-6-1 8 0,6 5-9 15,-1-4 6-15,2 1-1 0,-1 1 0 16,-1-3-9-16,2 1 6 0,-4 1 4 0,-1-6-10 0,1 4 10 16,-1-4-1-16,0 2 3 0,4 0-3 0,-5-2-6 15,6-2 8-15,-4 2 5 0,-1-1 0 0,-2 0 1 16,8-1-3-16,-6 1-3 0,0-3 2 0,6 0 1 15,-1-1 0-15,-1 0-1 0,-1-2 0 0,-3 2-2 16,5 0-5-16,-3-2 0 0,2 1-13 16,-2-1 18-16,-2 1 4 0,1-3 7 0,1-1-9 15,-2 3 1-15,-4-2 15 0,1 0-8 0,3-4 8 0,-4 3-1 16,1 1 0-16,-1-1 9 0,4-3-1 0,-4-2-4 16,0 8-5-16,0-9 9 0,-3 2-9 0,2 0 12 15,-2-1-12-15,1 2-8 0,0-2 18 0,-2-4-15 16,0 1 6-16,-1 1-2 0,-2 1 18 15,0-3-5-15,-2 5 16 0,0-5-2 0,0-1-3 16,-2 4 1-16,-1-4 4 0,2 2-4 0,-2-1 1 16,3 2-2-16,0-3-6 0,0 4-3 0,0-6 5 0,0 4-3 15,0 0 8-15,0-2 0 0,-1 4-7 0,1-4 3 16,-1 0 4-16,-1 4-2 0,2 2 5 16,2-3-14-16,-1-1 11 0,0 5-1 0,-1-4-8 15,0 0 5-15,-1 0-6 0,0 1-6 0,3-3 1 16,-2 5 3-16,0-3-11 0,0-2 2 0,1 1-1 0,-2 2-6 15,0-2 5-15,1 1 0 0,0-2-12 16,0 1 14-16,0 0 4 0,-1 0-5 0,2 0-7 16,-4-2 1-16,-1 2 2 0,1 0-6 0,-2-9-4 15,1 3 2-15,0 5 5 0,-2-2-10 0,2 2 7 16,1 0 0-16,-4-7 0 0,0 1-2 0,2 7 4 0,4 1-11 16,-2 2 12-16,-1 3-7 0,2-8 0 0,-2 9 13 15,0-2-11-15,2-1 0 0,-1 5 10 0,-1-2 2 16,3-1 4-16,-4 2-5 0,1 0 1 15,0-1-1-15,-2 3-11 0,-2-2 8 0,4 5 7 0,-1-5-7 16,0 4 2-16,-4-6-2 0,1 6-3 0,3 2 5 16,-6-7-6-16,3 7 7 0,-1-3-12 0,-2-2-6 15,3 6 9-15,-2-4-9 0,3 4 5 0,0-1 4 16,3-1-12-16,4 4 1 0,-13-2-14 16,5-3-5-16,3 4-16 0,5 1-16 0,-11-1-4 0,11 1-15 15,0 0-31-15,-10 4-101 0,6-1-231 0,-1-1 102 16</inkml:trace>
  <inkml:trace contextRef="#ctx0" brushRef="#br0" timeOffset="86963.6117">20373 1346 75 0,'0'0'91'0,"0"-2"-2"16,0 2-6-16,-1-5 0 0,1 5-13 0,-4-5-12 15,4 5 9-15,-1-4-22 0,1 4 5 0,0 0-3 16,0 0-5-16,-7-3 0 0,7 3-1 0,-3 0-27 15,3 0 14-15,-7-2 5 0,7 2-5 0,-5-1-12 16,5 1 8-16,-9-6-6 0,1 6 0 0,8 0 4 16,-11-2-14-16,5 1 3 0,6 1-8 0,-12 0 6 15,3 0 5-15,3-1-12 0,-2 0 8 0,0 2 4 0,1-2-7 16,-3 3 0-16,2-1 8 0,0-3-12 16,1 2 6-16,7 0 0 0,-9 1-6 0,3 0 8 15,6-1 3-15,-7 0-13 0,1 2 8 0,2 0-11 16,-3 1 10-16,2-2 0 0,1 2-5 0,4-3-8 15,-10 3 4-15,6-3 14 0,4 0-14 0,-9 4 7 0,5 1-2 16,4-5 0-16,-5 3-1 0,1 0 5 16,-2-2-10-16,2 3-1 0,0-4-2 0,1 2-5 15,0 2 15-15,-3-2 0 0,2-1-4 0,0 2-5 16,0 1 9-16,0-2-12 0,-1 1 3 0,1 2 3 0,0-3-3 16,1 1 1-16,0 0 0 0,-2 1 13 15,3-1-2-15,0 1-11 0,-2-2-10 0,2 2 14 16,2-4-5-16,-7 5 5 0,5 1 5 0,-1-4-5 15,3-2-1-15,-7 3 12 0,3 1-9 0,1-2 0 16,-1 4 0-16,2-4-4 0,-2-2 3 0,1 5 0 0,-2-1-3 16,0 0-11-16,2 0 27 0,-1-4-16 0,-1 3-2 15,2 2 5-15,-1-4-5 0,1 4 10 0,3-5-8 16,-6 2 6-16,5 2-7 0,-4-2 4 16,1 2-2-16,0-1 6 0,0 0-6 0,2-1 0 15,-2 1-3-15,1-1 9 0,-3 0-3 0,6-2-4 0,-4 5 1 16,4-5-4-16,-5 2 6 0,5-2-13 0,-5 3 21 15,2-2-11-15,3-1 0 0,-5 6 1 0,1-3-3 16,-1-1-10-16,5-2 10 0,-5 5 4 0,0-3 0 16,2 3 1-16,0-2 1 0,-3 0-17 0,3-1 17 15,-4 2 4-15,4-1-1 0,-1 1-2 0,1 0-11 16,1-2 6-16,-4 2 1 0,3-1-6 0,1-1 1 16,-4 5 7-16,2-4 7 0,2-1-3 0,-1 2 2 15,-1 0-14-15,3-1 8 0,-3 1 2 16,1-2-10-16,3-2 8 0,-6 7-4 0,2-2 2 0,2-2 3 15,-1 1 3-15,1 1-8 0,-2-2 6 0,0 2-6 16,1 1-5-16,1 0 7 0,-1-4 3 0,2 3-1 16,-2 0 3-16,1 0-5 0,1-2-2 0,-2 1 4 15,3 1-8-15,-2-2 3 0,2 2 11 0,-2 1-10 16,1-5 5-16,0 4-3 0,-2 1 1 0,1-3-3 16,0 2 7-16,0 2-3 0,-1-5-5 0,2 5 3 15,-3-3-4-15,3 0 11 0,-3 1-1 0,3 2-5 16,-2-5-3-16,2 3 8 0,-2 0-12 0,2 0-1 15,-3 0 8-15,4 0-2 0,-1-1 10 0,-2 1 5 16,1 0-9-16,-1-1-4 0,3 2 3 0,-4-4-13 16,4 2 17-16,-3 1-12 0,0 0-3 0,2 1 13 15,-2 0-8-15,2-3-10 0,-3 2 14 0,4-1-8 16,-1-1-1-16,-2 2 4 0,-1 0-3 0,0 0 4 16,3-1 9-16,-4 0-4 0,5 1-15 0,-4-1 17 15,1-1-8-15,1 2 8 0,1-1-5 0,-3 0 5 16,0 1-7-16,4-1 4 0,0 0 5 0,-4 1-13 15,3 0 11-15,1-1 7 0,-3 0-13 0,2 2-1 16,-2-4-1-16,3 5 11 0,-3-2-14 0,0 0 2 16,2 2 8-16,1-2-4 0,-4 0-1 0,4 0 2 15,0-1-8-15,0 0-1 0,0 5 14 0,-2-5-3 16,2 2 1-16,0 2-2 0,-3-4-7 0,3 3 12 16,0 0-14-16,-4-2-1 0,4 2 24 0,-4 3-13 15,4-4-7-15,-1 3 6 0,1-2-3 0,-1-2-3 16,2 4 6-16,-1-1-1 0,0-1-2 0,0 0 1 15,-1 0-1-15,-2 2-2 0,0-1 8 0,3 1-4 16,-2-3 2-16,2 6-1 0,-2-3-5 0,0 2 10 16,1-5-4-16,0-1 8 0,0 5-14 0,-2 0 0 15,2-5 9-15,-1 2-5 0,0 2 1 0,1-4 0 16,-1 5-1-16,-2-3-2 0,2 2 1 0,1-3 3 16,-2 5-7-16,1-5 6 0,-1 4 2 0,1-3-6 15,0 4 3-15,0-1 4 0,-2 0-11 0,1 2 8 16,1-1-7-16,-2-3 8 0,-1 2-2 0,0 0 2 15,2 0-2-15,1-1-1 0,-2 3 1 0,0-3 3 16,3 2 1-16,-2 1-13 0,0-2 7 0,0 0 3 16,-1 1 1-16,0 0 4 0,4-2-2 0,-1 3 0 15,-2-2-7-15,1 1 4 0,-2 1 0 0,1-2-1 16,3 0 4-16,-2 0-1 0,2 0-6 0,-2 3-7 16,2-5 10-16,-1 2 0 0,2 4-7 0,-1-6 13 15,0 4-9-15,2 0 9 0,-1-2-1 0,0 1-1 16,-1 1-8-16,4-2 6 0,-1 2 2 0,-2-2-4 15,-1 0 7-15,0 1-7 0,2 0 0 0,0 0 0 16,-2 0 0-16,1 2 4 0,-1-4-3 0,3 2 5 16,2 1-6-16,-4-2-3 0,0 0 1 0,0-1 2 15,3 1-5-15,-2 1 10 0,0 0-15 0,1-1 13 16,-2-1-4-16,2 3 11 0,-1-3-15 0,-1-1 2 16,2 2 4-16,-2-1 0 0,2 2 10 0,2 0 0 15,-3 0 1-15,0 0 1 0,1-4-16 0,0 1 10 16,1 3 2-16,-3-1-1 0,3 0-1 0,1 1-3 15,0 0 0-15,0 0 0 0,-2-3 0 0,2 2-1 16,0 0-1-16,0 1 4 0,3 0-2 0,-2-2-10 16,-2-1 7-16,1 1 3 0,0 1 4 0,1-1-8 15,1 2 4-15,-2-2 1 0,0 0-3 0,3 0 3 16,-4 0-3-16,2-1-4 0,-1 0 5 0,-1 1 1 16,1 0-3-16,3-2-1 0,-2 4 3 0,-2-3-3 15,-1-1 8-15,1 1 1 0,-2-2-12 0,3 2-1 16,-1-1 0-16,-3-2 6 0,2 1 0 0,1 1-1 15,-1-2-3-15,0-2-8 0,2 1 10 0,-2 2-3 16,1-2 0-16,-2 0-4 0,2-1 3 0,0 1 0 16,1 1 0-16,0-1-2 0,0 1 8 0,-1 0-9 15,1-1 0-15,4 2 0 0,-4-1-5 0,4 0-8 16,-1-2 7-16,1 4-4 0,0-2 2 0,-3-2-8 16,3-2 3-16,1 2 1 0,-1 2 12 0,0-1-3 15,4-2-4-15,-4 1 1 0,-3-3 6 0,7 3-6 16,-8-1 4-16,7 2 6 0,-6-3-9 0,4 1 7 15,-3-2-6-15,3 2 1 0,-1-2 3 0,1 3-3 16,0-1 7-16,0-2 5 0,2 2-17 0,0-1 1 16,1 1-9-16,-1-1-5 0,3-1 2 0,-2 1 13 15,-2-1-20-15,2-1 2 0,0 0 0 0,1 1-1 16,-14 0 12-16,23 0-6 0,-13 0 0 0,1 1-4 16,-11-1 8-16,15 0-1 0,-7-3 11 0,-8 3-9 15,14-1 3-15,-14 1 5 0,13-1 0 0,-13 1-4 16,12-1 1-16,-12 1-2 0,12-2-1 0,-5-1 3 15,-7 3-4-15,17-4 1 0,-7 3 2 0,-2-1-6 16,-3-1-5-16,-5 3 10 0,15-4-7 0,-6 1 10 16,-1-1-3-16,-3 1 3 0,4-1 1 0,-1 0-1 15,-3 4 4-15,0-3-2 0,3-1 2 0,-8 4-1 16,11-6 5-16,-4 4 3 0,-4-1 5 0,-3 3-1 16,11-5 5-16,-8 0-4 0,3 4-5 0,-3-3-2 15,3 1 0-15,-3-3 4 0,1 3-5 16,1-2-4-16,-1 2 6 0,1-2 2 0,-1 0-1 0,0 0 3 15,0-1 5-15,0 1-3 0,1 1-3 0,-2-2 3 16,1-1 8-16,-2 2 0 0,3-1-3 0,-4 0 14 16,4 1-5-16,-2-4-1 0,-1 4-4 0,3 0 1 15,-3 0 13-15,0-2-16 0,1 2 8 16,-1-2 5-16,2-1-5 0,-3 3-7 0,3-2 5 16,-2 3-3-16,0-3 0 0,2 2-3 0,-4-2-6 15,2 0 9-15,2 1-9 0,-4 1 6 0,4-2 8 0,-4 3 0 16,1-2-4-16,-1-1 18 0,3 0-15 0,-2 0 1 15,-1 2 9-15,0 5 3 0,0-10 4 0,0 4-10 16,3 0 2-16,-3 1-5 0,1-4 0 16,-1 4-1-16,4-4 7 0,-3 5-4 0,-1-1 1 15,3 0-6-15,-2-3-1 0,4 5-3 0,-4-7 11 16,3 6-4-16,-4-2 3 0,4 2 5 0,-3-2 2 0,-1 0-10 16,0 0 6-16,3 2-10 0,-2-2-7 0,-1 6 8 15,0-11-7-15,3 6 3 0,-2-2 9 0,2 2-5 16,-2 0-6-16,0-2-2 0,-1 0-6 15,4 2 1-15,0-2 3 0,-2 1-2 0,1-2 1 16,1 4 0-16,-2-2 6 0,1 0-9 0,-1-1-4 0,1 0 2 16,0 1 6-16,-1 0-9 0,-1-1 4 15,1 0-2-15,0 1-2 0,1 0-2 0,-2-2 2 0,0 1-2 16,0 2-7-16,1-3 8 0,0-3-5 16,0 5 3-16,2-3-3 0,-3 2 13 0,1 0-10 15,2-1 1-15,-1 3 5 0,-1-5-5 0,3 3 2 16,-2 0-1-16,-1 2 6 0,2 0-4 0,-1-4 5 15,-1 6 1-15,0-5 2 0,0 1-2 0,-2 2-6 0,2-1 9 16,-2 1 3-16,0-1-2 0,1 0-2 0,0 0-2 16,1 0 3-16,-2-1-1 0,1-1-11 15,0 2 13-15,1-5-7 0,-2 5 4 0,3-2-5 16,-3-2-2-16,4 5 1 0,-3-4 3 0,0 4-4 16,1-1-7-16,0-3 11 0,2 4-8 0,-3-7 5 0,3 9 1 15,0-6-2-15,-3 3 2 0,3-1-4 0,-3 0 7 16,3 0 1-16,-2 0-10 0,0 2 9 15,1-4-2-15,-1 1 1 0,0 1-4 0,0 0 5 16,3-3 6-16,-1 1 2 0,-4 1-3 0,5-1 0 16,-4 4-8-16,3-7-1 0,-3 5 7 0,3-4-6 0,0 4 8 15,-2 0-8-15,0-3 7 0,-1 5-3 0,3-5-1 16,-4 1-1-16,5 1-4 0,-5 2 4 16,4-4 2-16,-3-2-6 0,-1 2 3 0,0-2-5 15,3 5-2-15,-2-7 1 0,-1 4 5 0,0-2-6 16,0 0 6-16,3 4-8 0,-2-6 6 0,0 4 1 15,-1-2-4-15,0 3 3 0,3-1 4 0,-2-2-7 0,-1 2-1 16,3 0 5-16,-2-3 3 0,-1 2 2 16,3 1 2-16,-2-5-2 0,-1 3-5 0,1 1 10 15,-1 0-12-15,-1-2 10 0,1 2 1 0,0 0-10 16,-1-4 2-16,1 3 5 0,0 0-13 0,0 1 7 0,0 0 6 16,0-1-13-16,0-5 14 0,0 6 0 0,-3-4-9 15,3 2-3-15,-1 2 7 0,-2-6-1 0,2 2 2 16,-2 3-4-16,1-4-4 0,-1 5 4 15,2-1-8-15,-2 1 9 0,3 0 0 0,-5 1-4 16,0 0 3-16,4 2 0 0,-3-2-2 0,2 3 6 0,-1-1-5 16,-1 0 1-16,1 2 3 0,2 1-9 0,-3-7 2 15,4 5 6-15,-6-1-9 0,4 2 0 0,0-2 2 16,-3-2 0-16,5 5-1 0,-4-5-2 16,-1-1-3-16,1 4 11 0,-1-2-6 0,0 1 4 15,1 0-2-15,-3 1 7 0,3-5-7 0,-3 2 2 0,0 3-1 16,0-4-3-16,1 2-1 0,1 0 1 0,0-1-8 15,-2 0 11-15,2-1-9 0,-1 3 4 16,-1-2 1-16,3 1-1 0,-2 4 3 0,2-2-3 16,-1-1-16-16,1 1 1 0,1 1-34 0,0 2-5 15,-1-4-14-15,0 4-22 0,3 0-96 0,-4 1-211 16,5 3 93-16</inkml:trace>
  <inkml:trace contextRef="#ctx0" brushRef="#br0" timeOffset="102150.2144">10310 1541 126 0,'-6'-3'130'16,"6"3"-2"-16,0 0-15 0,-5-3-6 0,5 3-9 15,0 0-10-15,0 0-6 0,-5 0-16 0,5 0 0 16,0 0-15-16,0 0-3 0,0 0-5 0,0 0-4 16,0 0-2-16,0 0-3 0,0 0-4 0,0 0 3 15,0 0 2-15,0 0-6 0,18 5 1 0,-12-4-5 16,2-2 6-16,-1 3-12 0,6-3-6 0,0 0 8 16,2-1-9-16,3-1 5 0,4 3-6 0,5-5-16 15,1 1-11-15,2-8-26 0,6 6-18 0,14-6-39 16,-17 5-31-16,2-2-72 0,14-8-218 0,2-1 96 15</inkml:trace>
  <inkml:trace contextRef="#ctx0" brushRef="#br0" timeOffset="103482.5665">21535 1659 19 0,'0'0'61'15,"6"0"-1"-15,-6 0 2 0,7 0-13 0,-7 0 2 16,10-3-2-16,-2 5-8 0,0-6-1 0,0 4-9 16,2-1 5-16,4 2-15 0,-1-3 2 0,1 2 5 15,-1-2-8-15,3-1-6 0,-3 3-6 0,0-2-5 16,1 1-19-16,-1 1-27 0,-4 0-51 0,-1 0-100 16,-1 0 45-16</inkml:trace>
  <inkml:trace contextRef="#ctx0" brushRef="#br0" timeOffset="104282.7971">23206 1368 63 0,'0'0'142'0,"0"0"-7"0,0 0-14 0,0 0-5 15,-2 3-12-15,2-3-7 0,0 0-17 0,0 0-4 16,0 0-5-16,0 0-17 0,10 2 2 0,-10-2-12 0,10-2 7 16,-1 2-3-16,4 0-9 0,3-2-6 0,4 0-12 15,0 2 2-15,-2-4-9 0,10 2-15 16,-6 0-21-16,7-7-17 0,-1 8-55 0,4-3-112 15,-5-2-222-15,0 0 98 0</inkml:trace>
  <inkml:trace contextRef="#ctx0" brushRef="#br0" timeOffset="131524.5752">15341 3938 7 0,'-5'-3'67'0,"5"3"-7"15,0 0 3-15,0 0-6 0,0 0-5 0,0 0-1 16,0 0-2-16,0 0 0 0,0 0-18 0,0 0 1 15,0 0-13-15,0 0 15 0,0 0 0 0,0 0-6 16,0 0-1-16,0 0 6 0,0 0 0 0,0 0-11 16,0 0 12-16,0 0-7 0,17 8 2 0,-11-7 2 15,-6-1 1-15,10 0 13 0,-1 0-8 0,4 1 6 16,-3-2-11-16,4 3 3 0,2 0 0 0,1-2-15 16,4 1 5-16,-2 0-2 0,1 1-7 15,1-2 8-15,-1 3-11 0,11-1 1 0,1 2-9 0,0-3 2 16,0 3-4-16,0 1 2 0,4-3 0 0,-1 0-13 15,1 3-6-15,0 2 4 0,1-4-10 0,1-1 4 16,-2 2 7-16,14 0-2 0,-12 3 4 0,1-4-14 16,12 0 17-16,-13 2 2 0,13 2-5 0,-1-2 0 15,-9-2 3-15,11 1 5 0,2 4 5 0,-3-3-13 16,3 1-1-16,-19 0-1 0,16-1 2 0,-11-1 0 16,10 2 0-16,-13-2 3 0,0-1-2 0,0 1 2 15,0 1-3-15,4-3-7 0,-2-1 6 0,-2 3 5 16,-1-2-1-16,-1 2 3 0,2-1-3 0,0 0 7 0,-2-1-3 15,-1 1-6-15,2 0 7 0,-3-1-12 16,4 0 9-16,-2 1 0 0,-2-2-4 0,-1 1 1 16,3 2 0-16,-3-1 12 0,-1-2-13 0,0 2 2 15,1-1 7-15,-1 1-10 0,1 0 11 0,-3-1-3 0,3 3 3 16,-1-3 7-16,-4 2-7 0,2-3-2 0,-1 2-1 16,0-1-1-16,-1 2 17 0,1 2-16 15,-1-4-1-15,-7 0 2 0,7-1-6 0,-4 3 8 16,5-2 2-16,-5 4-2 0,4-5-8 0,2 3 7 15,-2-3 4-15,2 2-1 0,1 2-3 0,-8-5 4 0,6 3-11 16,-6-3 3-16,4 1-1 0,3 0 4 0,-10 1-7 16,10-1 8-16,-8-1 2 0,8 0-11 0,-6 1 11 15,6-2-7-15,0 0-7 0,-3 2 8 16,8-2-6-16,-4-1 14 0,1 1-8 0,2 0 1 0,-2 1 4 16,-2-1-11-16,2-1 6 0,-3 2-4 0,0 2-1 15,-5-2 7-15,0-2-10 0,5 2 4 0,0 0-12 16,2 0 11-16,-2 0-2 0,0 0-3 0,-1-2 2 15,2 2-1-15,-6 0-6 0,4-2 6 0,1 2 4 16,-6 0-8-16,-2-1 2 0,7-2 4 0,1 3-4 16,-7 0 7-16,0-2 0 0,-3-1 0 0,5 3-7 15,-1 0 3-15,-3-1 8 0,2 1 4 0,-1-6-10 16,-1 6-1-16,9-1 5 0,-5 0-8 0,0-2-3 16,-3 2 1-16,1 0 2 0,2-1-8 0,-5 2-2 15,5-2 3-15,4-6-7 0,-7 6 1 0,1 0 0 16,1-1 6-16,-1 2 1 0,2-3 9 0,-5 2-2 15,4 0 4-15,-2 1-8 0,-2-2 12 0,0 3 3 16,3-1 0-16,-2 1-1 0,0-3-7 0,-6 2 3 16,1-2-2-16,6 1 4 0,-5 1-5 0,1-1-5 15,-5-1 0-15,7 3 5 0,-4-2-7 0,-1 0 9 16,1 1-1-16,0 0 1 0,-1-2 6 0,0 1-2 16,0-1 7-16,1 1 1 0,-3 0 4 0,-2 0-3 15,1 0 15-15,-1 2-8 0,-2-2-5 0,1 1 12 16,1 1 2-16,-1-2-4 0,0 0-7 0,2 0 6 15,-4 2-10-15,2-1 9 0,5-1-5 0,-4 1 0 16,1 1-2-16,0-1-4 0,0-1 1 0,2 1-1 16,-2 0-1-16,0 2 7 0,3-2-2 0,0 0-7 15,1 1 7-15,5-1 1 0,-6 1-7 0,6 1 8 16,-2-1-7-16,-1 2-6 0,1-2 4 0,1 1 9 16,0 1-9-16,-2 0 1 0,4-2 3 0,-4 0-7 0,2 3-4 15,0-1 1-15,1-2-3 0,0 0 6 16,-6 0-7-16,5 0 5 0,-3 0-2 0,2 1-5 15,-4-1 8-15,1 0 3 0,-1 1-8 0,-1-1 1 16,0-1 5-16,-2 1-1 0,3 0-4 0,-2 1-1 16,2-1 4-16,-1 0 0 0,-1 0 6 0,-1 0-12 0,1 0 6 15,0 2 1-15,3-4 3 0,-1 2-3 16,1-1-3-16,0 1 0 0,4 0-4 0,-4 0-6 16,4 0 11-16,-1-1-1 0,-4 1 3 0,0 0-1 15,5-2-2-15,-6 4 2 0,4-2-3 0,-5 0 3 0,2 0-4 16,-1 0 1-16,1 0 11 0,-2 1-3 0,1-1 3 15,-1-1-8-15,-2 1-3 0,2 0 2 16,0 0 4-16,-1 0 1 0,1 0 0 0,0-2-6 16,0 2 4-16,1 0 15 0,2 2-22 0,-2-2-1 0,1 0 8 15,2 0 5-15,2-2-8 0,1 2 12 0,0 0-8 16,4-1 2-16,-5 1-1 0,2 0 0 0,-1 0 0 16,0-2 6-16,-1 2-13 0,-4 0 2 0,6 0 1 15,-3 0 3-15,-2 2-9 0,-1-2 2 16,4 1-2-16,-4-1 1 0,0-1-1 0,4 1 11 0,-4 1-8 15,0 1-2-15,2-2 0 0,-3 0 7 16,1 2-7-16,1-2-1 0,3 3 5 0,-1-3 4 0,-3 1-8 16,1 0 4-16,2 1 0 0,4 0 3 0,-5 0-8 15,6-2 0-15,-1 0-2 0,-1 3-6 0,2-3-2 16,-1 2 6-16,-2-1-3 0,1 0-6 0,-1 1 2 16,0-1 1-16,1 1 0 0,-1 0 7 0,-5-2 0 15,0 0 9-15,1 2-1 0,1-2 5 0,-1 3-7 16,-1-2-1-16,-1 1 9 0,0-1 0 0,5 0-1 15,-2 0-6-15,3-1 4 0,-1 2-13 0,-2-1 9 16,3 2-7-16,1-2-1 0,-2 0-8 0,-1 1 3 16,4-1 1-16,-7 2-2 0,3-3-2 0,4 1 2 15,-1 3 6-15,-1-4 3 0,0 0-7 0,0 1 9 16,-4-1-3-16,0 0-2 0,0 0 4 0,-1 0-2 16,2 0 3-16,-2 0 12 0,1 0-4 0,-1 3-4 15,1-3 2-15,-1 0 3 0,0-3-2 0,1 3-9 16,-3 0-2-16,3 0 5 0,0 0-3 0,0 0-2 15,-1 0 2-15,2 0-9 0,-2 0 0 0,0 0 4 16,6-1-3-16,-6-2 4 0,2 1-2 0,-1 2 1 16,4-3 4-16,-5 3 1 0,0-1 6 0,0-2 3 15,-1 2-2-15,1-2 7 0,1 3-2 0,-1-3 7 16,-3 0-7-16,4 2 4 0,-1 0-2 0,0-3-6 16,0 2 5-16,-2 0-8 0,3 1-1 0,4-3 0 15,0 1 2-15,1-1-3 0,-2 2 2 0,1-2-6 16,-2 2-3-16,-2-1 5 0,-1 2 3 0,1-2 7 15,-4-1-1-15,7 4 9 0,-2-4-4 0,-1 1 7 16,-1-1 3-16,0 1-7 0,0 1 14 0,-2-3-5 16,2 2-1-16,-3-1 8 0,2 1-5 0,0 2-1 15,-4-2 3-15,4 1-11 0,0-1 4 0,1 1-15 16,1-1 13-16,-1 0-4 0,1 2-7 0,-1-3 6 16,6 3 1-16,0-2 8 0,2-1-5 0,-1 3-4 15,-2-2-7-15,2 2 6 0,-2-2 3 0,-2 1 2 16,-4-1-2-16,2 3 1 0,-1-3-2 0,1 2 1 15,-2 0-1-15,-2 1 3 0,5-3-2 0,-4 2-2 16,0 1-7-16,-3-3-1 0,-1 3 1 0,2 0-1 0,-1-1 0 16,-2 1 9-16,1-2-2 0,-7 2 1 15,11-2 3-15,-6 1 12 0,0-2-7 0,1 2 4 16,-1-1-2-16,-1 0 9 0,-4 2-11 0,8-3 10 16,-4 2 5-16,-4 1-17 0,0 0 14 0,9 0-5 0,-5-4-7 15,-4 4-2-15,7-2 0 0,-7 2 4 0,8-2-11 16,-4-1-4-16,-4 3-1 0,5 0-3 15,-5 0 5-15,8-2-10 0,-8 2 0 0,5-2 4 16,1 2-5-16,-6 0 2 0,12-1-3 0,-8 0-2 0,0 0 3 16,-4 1-3-16,10-2 2 0,-4 2 6 0,-6 0-1 15,11 0-6-15,-6-1 5 0,-5 1-2 0,8-1 6 16,-8 1-8-16,8-1 7 0,-8 1-22 0,9-1 31 16,-4-3-9-16,2 4-4 0,-7 0 10 0,7-1 14 15,-7 1-6-15,7 0-5 0,-7 0 2 0,5-2 0 16,-5 2-5-16,5-1 4 0,-5 1 6 0,6-3-3 15,-6 3-1-15,4-1-16 0,-4 1 12 0,7-2-2 16,-7 2-4-16,5-2 0 0,-5 2 4 0,5 0 1 16,-5 0-7-16,8-2 10 0,-8 2-12 0,7 0 11 15,-7 0-4-15,9 0 8 0,-9 0-13 0,13-1 18 16,-13 1-3-16,10 1 8 0,-5-1 3 0,0-1 0 16,3 2-9-16,-8-1 6 0,10-1-3 0,-1 2-3 15,-9-1 5-15,9-1-11 0,0-1 9 0,-1 2-2 16,-2 0-12-16,3-1 3 0,-9 1-2 0,14 0-4 15,-8 0 8-15,1-1 0 0,-2 2-5 0,3-1-4 16,-2-1 8-16,-1 2-11 0,2-2 1 0,-7 1-9 16,11 0 16-16,-6 1 0 0,0-1-10 0,-5 0 9 15,11-1-3-15,-8 3 0 0,-3-2-4 0,10 0 2 16,-10 0 4-16,8 2-5 0,-8-2 7 0,9-3-2 16,-9 3 0-16,9 0 5 0,-9 0 0 0,0 0 1 15,10-1 5-15,-10 1 1 0,5 0-1 0,-5 0 1 16,8 0 9-16,-4 1-10 0,-4-1-7 0,9-3 1 15,-9 3 4-15,0 0-5 0,9 0 10 0,-9 0-15 16,0 0 6-16,0 0-4 0,9 0 0 0,-9 0-1 16,0 0 5-16,0 0-3 0,7 0-3 0,-7 0-4 0,0 0 0 15,0 0 4-15,4-2-13 0,-4 2 7 16,0 0-6-16,0 0 0 0,0 0-1 0,0 0-2 16,0 0 5-16,0 0-6 0,0 0-7 0,0 0-9 0,0 0-4 15,0 0-23-15,0 0-10 0,0 0-28 0,0 0-39 16,0 0-82-16,-23-2-232 0,18-1 104 15</inkml:trace>
  <inkml:trace contextRef="#ctx0" brushRef="#br0" timeOffset="132637.1178">24896 1196 78 0,'-2'8'110'0,"-2"0"-17"16,6 4 14-16,0-1-20 0,3 6 0 0,4-2-22 16,1 11 6-16,6-5-5 0,2 4-8 0,-3-1-4 15,6 1-7-15,-1 4 1 0,-1-2-7 0,9 11-1 16,-10-11-7-16,1 4 0 0,3 10-6 0,-7-9 1 15,-1 1-2-15,-1 1-7 0,-4 0 2 0,0 12-2 16,-4-14 8-16,-1 2-11 0,-4 2 3 0,-4-2-8 16,-1 1-1-16,-4 0 3 0,-4 9-5 0,-6-1 16 15,6-10-16-15,-8 10 0 0,3 3-1 16,2-15 0-16,-4 14 0 0,6-13 1 0,-3 11 0 16,4-9-1-16,1 10 7 0,0-13-8 0,8 5 1 0,-2-2-7 15,6 0 19-15,0 0-16 0,8 0 2 0,-6 0-2 16,5-3 6-16,-1-1-3 0,3 0 9 0,-1 2-3 15,-1-3 7-15,-2 0-5 0,2 1 2 16,-3 0 4-16,-2 0 0 0,-3-1-3 0,1 0 1 16,-4-3 1-16,3-1-1 0,-4 2 0 0,0 1-2 15,1-11-5-15,-1 0 1 0,-2 0 0 0,1-5 0 0,1-2-1 16,-3 4-2-16,2-4 2 0,-2-1 1 16,-1 1-19-16,0-4-12 0,4-1-28 0,0-1-21 0,0 0-39 15,-2-1-40-15,7-3-93 0,0 0-259 16,0 0 116-16</inkml:trace>
  <inkml:trace contextRef="#ctx0" brushRef="#br0" timeOffset="165227.7302">4570 5225 101 0,'-2'-4'236'16,"4"1"-16"-16,-2 3-6 0,0-7-19 0,0 4-14 15,0 3-19-15,0 0-22 0,0 0-9 0,0 0-12 16,1-6-14-16,-1 6-17 0,0 0-13 0,0 0-17 16,0-3-12-16,0 3-12 0,0 0-14 0,0 0-23 0,0 0-19 15,0 0-37-15,3 10-31 0,0-6-33 0,-3-4-26 16,3 5-132-16,-3 0-302 0,0-5 134 16</inkml:trace>
  <inkml:trace contextRef="#ctx0" brushRef="#br0" timeOffset="165417.8592">4560 5312 38 0,'-5'5'232'0,"5"-5"-11"16,-5 1-17-16,1 1-19 0,3 2-23 0,-2-1-10 16,-2 4-17-16,5-5-20 0,0-2-15 0,-1 10-18 15,1-7-20-15,0 2-15 0,0 0-16 16,1 0-26-16,4 1-11 0,-5-1-33 0,4 1-28 0,0-1-18 15,-3 1-7-15,3-3-25 0,-1 1-111 0,-2 1-246 16,-1-2 108-16</inkml:trace>
  <inkml:trace contextRef="#ctx0" brushRef="#br0" timeOffset="165570.3149">4558 5467 25 0,'-3'3'187'0,"3"-3"-6"15,-4 7-6-15,4-7-4 0,-1 4-14 0,-2-1-14 0,2 0-11 16,1-3-14-16,-1 6-4 0,1-6-20 0,1 6-12 15,-2-3-22-15,2 1-18 0,-1-4-22 0,1 7-26 16,-1-4-15-16,3-1-52 0,-2 3-28 16,3-3-37-16,-4 4-89 0,3-2-247 0,-3-4 110 15</inkml:trace>
  <inkml:trace contextRef="#ctx0" brushRef="#br0" timeOffset="165744.9514">4571 5625 140 0,'-3'4'226'0,"-1"-2"-10"16,4 1-14-16,0-3-20 0,-4 5-16 0,4-5-16 16,-1 5-16-16,1-3-16 0,0 4-12 0,0-6-20 15,1 9-19-15,-1-4-27 0,4 2-35 16,-1-3-30-16,0 0-26 0,0 1-14 0,-2-3-17 0,3 2-25 16,0-1-21-16,-2-1-102 0,-2-2-250 0,2 5 111 15</inkml:trace>
  <inkml:trace contextRef="#ctx0" brushRef="#br0" timeOffset="166213.4241">4339 5600 106 0,'9'7'122'0,"-9"-5"5"16,4 1-9-16,2 2-8 0,-2 0-10 0,-1 0-14 15,0 3-8-15,3 0-2 0,-1 1-11 0,-1 2-4 16,0-1 1-16,0-1-13 0,1 1-1 0,1 1-6 16,0-2-6-16,-1 0-2 0,3-1 0 0,-3 1-6 15,-1-2 0-15,2 1-8 0,-2-3 1 0,1 0-1 16,0-1-2-16,-1 1-6 0,1-1 4 0,-1-1-1 16,1 0 3-16,-1-1-6 0,2 2 0 0,-1-1-2 15,0-3 1-15,2 1-2 0,-7-1-6 0,9 0 5 16,-2 0-2-16,-7 0 0 0,12-1-5 0,-3-1 4 15,0-1-2-15,-4 3 4 0,7-4-2 0,-6 4 11 16,3-3-13-16,-4 1-4 0,4 2-10 0,-3-2-16 16,2-1-8-16,0-2-27 0,-1 1-11 0,1-1-17 15,1 0-40-15,-5-1-77 0,-2 0-224 0,1 1 101 16</inkml:trace>
  <inkml:trace contextRef="#ctx0" brushRef="#br0" timeOffset="166604.7236">4523 4763 68 0,'0'0'200'0,"0"0"-1"15,0 11-10-15,4-3-8 0,-3 2-10 0,3 2-17 16,0 5-12-16,2 0-15 0,2-2-9 0,0 4-13 15,-3-1-10-15,2 0-8 0,-3 2-8 0,0-2-11 16,2 0-2-16,-3 3-9 0,2-4-13 0,-2-2-11 16,-2 2-9-16,3-5-15 0,-3 0-20 0,-1 5-15 15,0-6-30-15,0-1-21 0,1-2-26 0,-1-1-33 16,1 0-44-16,-3-1-92 0,1-4-294 0,1-2 131 16</inkml:trace>
  <inkml:trace contextRef="#ctx0" brushRef="#br0" timeOffset="166841.2714">4713 4763 3 0,'3'-4'222'16,"-2"2"-22"-16,-1 2-22 0,0 0-10 0,8 0-5 15,-8 0-11-15,5 6-3 0,-4 1-10 0,4 1-10 16,-1 2-13-16,0 3-3 0,5 2-17 0,-4-1-10 0,3 4-9 15,-3-1-6-15,4 5-3 0,0-3-11 0,-2-1-19 16,0 0-9-16,-1 1-22 0,3 5-32 16,-4-7-18-16,2-1-18 0,-2 1-35 0,1-1-20 15,-1-6-18-15,-2 2-31 0,-1 0-106 0,-4-2-292 16,-1-1 129-16</inkml:trace>
  <inkml:trace contextRef="#ctx0" brushRef="#br0" timeOffset="167000.5216">4607 5051 46 0,'0'-5'190'0,"0"5"-21"0,7-10-20 16,-2 3-11-16,4 1-26 0,1 0-33 0,0-1-28 16,7 0-56-16,-2-1-30 0,-1 4-35 0,-5-2-68 15,5-3-149-15,4 2 66 0</inkml:trace>
  <inkml:trace contextRef="#ctx0" brushRef="#br0" timeOffset="167163.0772">4982 4903 37 0,'0'0'167'0,"0"0"-17"0,1 3-11 15,-1-3-19-15,4 2-14 0,-1 1-26 16,-3-3-23-16,6 2-21 0,-6-2-20 0,5 0-37 15,-5 0-26-15,0 0-93 0,5 0-152 0,-5 0 67 0</inkml:trace>
  <inkml:trace contextRef="#ctx0" brushRef="#br0" timeOffset="167797.6871">5041 4642 52 0,'0'0'85'0,"0"0"-30"15,0 0-19-15,0 0-25 0,0 0-52 0,0 0-42 16,0 0 19-16</inkml:trace>
  <inkml:trace contextRef="#ctx0" brushRef="#br0" timeOffset="168800.1197">5240 4720 2 0,'2'4'152'0,"1"3"-10"15,2-3-16-15,2 4-8 0,-5-1-14 0,3 1-2 16,3 0-9-16,-4 1-6 0,1-1-10 0,-1-1-10 15,0-1-3-15,-2 0-12 0,1 1 0 0,-1 0-9 16,1-4-1-16,-1 2-2 0,-1-4-10 0,-1-1 4 16,4 5 2-16,-2-2 3 0,-2-3 2 0,0 0-1 15,2 2-1-15,-2-2-9 0,0 0 0 0,0 0-2 16,5-11-6-16,-3 6 0 0,0-2-4 0,-2 2-7 16,0-1-4-16,3 0 8 0,-2 1-4 0,2-3-1 15,-3 1 2-15,2 5 1 0,-1-3 5 0,2 0-4 16,-3 5-3-16,1-5 6 0,-1 5-6 0,0 0-5 15,4-1 15-15,-4 1 1 0,0 0-3 0,0 0 5 16,10 9-1-16,-6-7-3 0,1 1 1 0,1 1-7 16,-2 1 1-16,1-1-2 0,2 3-2 0,-2-3-1 15,-1 1 0-15,1-1-5 0,0-1 3 0,-1-1 1 0,0 3-5 16,-3-3 9-16,-1-2 1 0,9-2-10 0,-9 2 3 16,3-7-2-16,-1 1 2 0,2 0 7 15,-3-2 6-15,3-1 5 0,-4 0 6 0,3-2 2 16,-2 3 4-16,0-3 5 0,-1 6 5 0,3-4 7 15,-3 4 5-15,1-1-1 0,-1 2-6 0,0 0-7 16,3 1-6-16,-3 3-5 0,5-3-2 0,-5 3-6 16,0 0-1-16,10 2-3 0,-10-2 0 0,10 3-6 15,-3-2 3-15,-2 4-3 0,2-1-4 0,3-1 2 16,-4 2-6-16,4 0-4 0,-4-1-2 0,4 0-3 0,-3-1-3 16,2-1 0-16,-2-1-1 0,1 0 2 0,1-1 2 15,1-1-3-15,-5-1 1 0,7 2 0 16,-2-4 0-16,-5 2-2 0,4-1 2 0,-5-1-1 15,1 0-1-15,0 1 3 0,-1-2-4 0,0 1 3 16,-3 1 3-16,2 1-2 0,-3 2 0 0,1-4 0 0,3 2-1 16,-4 2 2-16,4-5-1 0,-4 5 2 15,0-4-14-15,0 4-3 0,0 0-8 0,0 0-1 16,1-3-11-16,-1 3-2 0,0 0 2 0,0 0-1 16,3-3-1-16,-3 3 5 0,1-5-9 0,-1 5-7 0,1-6 3 15,-1 6-3-15,0-3 6 0,0-4 10 0,1 2-5 16,-1 5 7-16,0-5 2 0,0 5 8 0,3-5 4 15,-3 1 1-15,0 4 6 0,1-5-1 16,-1 5 6-16,0-5-5 0,0 5-2 0,0 0 3 0,4-2-2 16,-4 2 2-16,0 0 5 0,0 0-3 0,5 8 3 15,-1-7-3-15,-2 2 5 0,1 3 1 0,0-6-3 16,-2 4 3-16,3 0-3 0,-4-4 1 0,5 7 3 16,-1-5-4-16,-2 1 3 0,-1-1 2 15,-1-2-10-15,6 6 14 0,-4-5-4 0,-2-1-1 0,5 1 6 16,-5-1-2-16,9-1-1 0,-9 1 0 0,5-2 4 15,-5 2-7-15,5-7 5 0,-2 7-3 0,-2-4 0 16,1 0-1-16,-1 0 1 0,-1-3 0 0,2 5-3 16,2-3 5-16,-4 2-4 0,2-1 3 0,-2 4 3 15,0-5-5-15,0 5 3 0,0-3 0 0,0 3-2 16,4-2-5-16,-4 2 6 0,8-3-2 0,-5 2 6 16,2-2-6-16,-5 3-6 0,12-2 2 0,-5 0 4 15,-2 1 0-15,-5 1-4 0,9 1-2 0,-5 1 1 16,-4-2-11-16,14-2-6 0,-10 4-20 0,-4-2-19 15,0 0-24-15,13 5-21 0,-12-4-47 0,3 4-117 16,-2 0-292-16,-2 1 129 0</inkml:trace>
  <inkml:trace contextRef="#ctx0" brushRef="#br0" timeOffset="169173.396">4771 5395 111 0,'0'0'144'0,"0"0"-9"0,0 0-11 0,22-9-2 16,-6 3-7-16,5 0-2 0,7-5-14 0,4-3-4 0,2-1-14 15,16-5 2-15,-3 3-19 0,5-5-8 16,1 4-17-16,7-2-18 0,-1-3-16 0,1 5-16 0,1-8-28 15,1 2-20-15,21-8-21 0,-27 10-123 16,-5-1-221-16,4-2 98 0</inkml:trace>
  <inkml:trace contextRef="#ctx0" brushRef="#br0" timeOffset="236322.5791">25781 1323 303 0,'-4'-5'303'0,"4"0"-21"0,0 2-27 0,0-2-23 15,0 5-33-15,0-4-26 0,0 4-8 0,0 0-30 16,0 0-3-16,0 0-11 0,2 24-8 0,-4-10-15 15,1 5 0-15,-2-1-13 0,3 8-9 0,-4 3-4 16,3-3-7-16,-3 3-6 0,-1-2-4 0,-2-2-11 16,2 0-4-16,-2-2-3 0,5-4-1 0,-2 0-8 15,-4-2-9-15,4 1 0 0,-1-9-12 0,1 1 0 16,0-3-5-16,1 1 3 0,-1-3 0 0,0-1 1 16,0-4-2-16,4 0-4 0,0 0-5 0,-11-6 3 15,8-2-2-15,0-4-2 0,1 0-3 0,1-7 4 16,-1 1 2-16,5-11-3 0,1 4 2 0,1-3 2 15,-1 1-2-15,1-4-7 0,2 7 9 0,-3 5-2 16,0 4 12-16,1 3 2 0,-3 2-1 0,-1 1 4 16,0 2-7-16,2 1-2 0,-1 4-7 0,-2-1 4 15,0 3-4-15,0 0 5 0,0 0-7 0,6 12 0 16,-4-2 3-16,0 7 6 0,2-5-7 0,-2 8 4 16,0-2-3-16,3 8 0 0,-1-9 0 0,1 6 4 15,-3-6-10-15,6 0 5 0,-4-5-6 0,1 3 7 16,1-1-4-16,1-5 1 0,-1 0 3 0,-2-3 1 15,4 2-2-15,-3-5 5 0,0 1 3 0,4-4 0 16,-1-2-3-16,-3-1-1 0,0 1 8 0,8-8-8 16,-6 6 3-16,3-5-2 0,0-4-2 0,1-2-14 15,-2 8-18-15,1-10-13 0,-2 5 4 0,-2-3-10 16,1-2 3-16,-1 7-3 0,-2-2-1 0,-2 5 0 16,2-4-3-16,-4 8 3 0,2 0-7 0,0-2 5 15,-2 5 1-15,0 0 8 0,0 0 2 0,0 0 7 16,0 0 0-16,-9 13 1 0,4-4 10 0,0-3-4 15,3 7 4-15,-1-2-1 0,2 0-6 0,-1 1-9 16,4 4 0-16,-1-10-4 0,2 10 6 0,0-7-4 16,1-1 13-16,-1 0-2 0,-1-4 7 0,1 2 5 15,-1-3 18-15,2 1 4 0,-4-4 9 0,9 0 7 16,-9 0 9-16,5-4 10 0,-3-2-6 0,1-1 9 16,-1 0 0-16,0-2 2 0,-2 1 2 0,0-2 5 15,0 1-5-15,0-7-5 0,0 5 3 0,-4 1-10 16,4 1 4-16,-5-3-7 0,4 4 4 0,-3 1-11 15,0-1 1-15,2 2-11 0,-1 3-7 0,-1 1-27 16,4-5-29-16,0 7-30 0,-5-4-25 0,5 4-37 16,0 0-34-16,0 0-158 0,0 0-362 0,0 0 160 15</inkml:trace>
  <inkml:trace contextRef="#ctx0" brushRef="#br0" timeOffset="236693.1013">26250 1371 36 0,'1'-5'282'0,"-1"-2"-29"15,0 2-11-15,0 1-28 0,0 4-19 0,0-5-27 16,0 5-13-16,0 0-16 0,0 0-18 16,0 0-6-16,0 18-13 0,4-8-6 0,-3 1-13 15,3 5-9-15,-1 1-11 0,1 4-19 0,-3-4-17 16,0 3-17-16,4-1-16 0,-1 0-21 0,-1-1-24 15,-5-1-34-15,2 2-11 0,0-2-31 0,-2-5-8 16,-1 4 0-16,-3-6 4 0,1-2 19 0,1 3 9 0,0-6 17 16,-1-1 18-16,0-1 27 0,5-3 27 15,-12 0 25-15,12 0 5 0,-5-3 21 0,5 3 30 16,-7-8 7-16,5 2 2 0,2 0 9 0,0 0-15 16,0-3-1-16,2 4 3 0,1-7 1 0,1 5-2 15,0-3-14-15,1 3 1 0,-1 2-12 0,6 0-2 16,-1 0-7-16,0-2-12 0,9 3-10 0,-6-1-21 15,-1 3-4-15,2-4-17 0,-1 5-10 0,0 1-22 16,0-3-25-16,2 2-28 0,-3-1-30 0,2 3-18 16,-2 0-102-16,2 2-283 0,1-3 126 0</inkml:trace>
  <inkml:trace contextRef="#ctx0" brushRef="#br0" timeOffset="237625.7092">27031 1313 8 0,'0'0'123'0,"0"0"-1"0,0 0-19 0,0 0-4 16,0 0-18-16,2 17-2 0,-2-17-14 0,3 9-8 15,-1-4-14-15,2 0-2 0,-1-2-10 0,-1 4 13 16,2-4-25-16,-3 2 12 0,3-3-9 0,-4-2 3 16,9 2 9-16,-9-2-15 0,0 0 4 15,9-9 2-15,-8 6 16 0,3-4-4 0,-4 0 11 0,4-5-8 16,-4 3 17-16,1-1 15 0,2-1 9 0,-6 4-6 15,7-3-10-15,-1 3 3 0,-6 0 0 0,3 2 4 16,-4-5-4-16,3 8-2 0,-1-3-9 0,2 1-6 16,-2 0-14-16,2 4 3 0,0 0-8 0,0 0 1 15,-14 10-3-15,7 1 0 0,1-3-8 16,1 7 2-16,-2 0-7 0,1 11 2 0,0-9-12 16,0 7 0-16,2 5-16 0,1-9 3 0,0 7-5 0,0-8-4 15,3 7-18-15,-3-6 5 0,2-1-1 0,1-4-6 16,-1-2 3-16,-1-2-5 0,2 1 0 15,-2-7 9-15,4 2 2 0,-2-2 1 0,0 0 14 16,0-5-7-16,0 0 12 0,0 0-7 0,0 0 5 16,0 0 9-16,16-13-2 0,-12 6-3 0,4 0 3 15,-2-3 1-15,0 1 5 0,-1-3-2 0,-1 2 7 16,3 0-9-16,-2-2 10 0,2 2-2 0,-3 3-2 0,1-1 3 16,-3 2 4-16,0 4 2 0,2-2-10 15,-3-2-3-15,-1 6-1 0,0 0 3 0,0 0-1 16,4 12 5-16,-4-3-4 0,0 2 7 0,0-2-2 15,2 5-2-15,1 1-4 0,-2-3 5 0,2 0-4 16,-2-2 2-16,3 6-8 0,-4-6 9 0,4 0-4 16,-3-4 0-16,3 3-1 0,0-4 3 0,-3-1 9 15,4 0 8-15,-5-4 7 0,9 5 6 0,-5-4-5 16,-4-1 6-16,0 0 8 0,12-7-9 0,-5 2 1 16,1-1-4-16,-3 1-1 0,0-1-9 0,0 0 3 15,3-3 0-15,-4 5 4 0,0-2 2 0,-2 3 0 16,2-1-6-16,-4 4-1 0,4-4-8 0,-4 4-3 15,2-4-2-15,-2 4-5 0,0 0 1 0,8-2 2 16,-8 2 2-16,0 0-6 0,0 0-4 0,0 0 3 16,9 10 0-16,-9-10-5 0,4 4 6 0,-2-1-1 15,-2-3 3-15,6 2 0 0,-6-2-4 0,8 1 2 16,-8-1-6-16,0 0 0 0,9-6-3 0,-9 6 2 16,7-5-2-16,-3-1-1 0,-1 1-1 0,1 0 0 15,1 0 1-15,-1 1 1 0,-1-3-3 0,-1 4-3 16,0-4 3-16,0 4-2 0,-1-2-3 0,-1 5 0 15,4-4-7-15,-4 4 2 0,0 0-3 0,4-3 1 16,-4 3-3-16,0 0 5 0,0 0 0 0,5 12 9 16,-5-12-2-16,0 8 5 0,0-1-6 0,5-1 5 15,-5 2-11-15,0-3 2 0,4 2-23 0,-3 1-19 16,2-3-23-16,2 2-15 0,-4-1-17 0,6 0-17 16,-3-1-22-16,3 0-18 0,-3-3-126 0,0 2-319 15,-4-4 141-15</inkml:trace>
  <inkml:trace contextRef="#ctx0" brushRef="#br0" timeOffset="237908.1031">27431 1482 146 0,'0'0'134'0,"0"0"-3"0,0 0-25 16,0 0-4-16,0 0-18 0,10 15 0 0,-6-6-17 15,-2-4 4-15,1 5-12 0,1-2-7 0,1 4-2 0,-1-3-7 16,-1 3-3-16,1-2-7 0,1 6-9 0,-1-6-14 16,0 0 7-16,-1-1-14 0,2 1-1 0,-3-5-2 15,0 4 1-15,0-6-7 0,-1 3 5 16,-1-6-4-16,4 6 21 0,-4-6 4 0,2 6-2 16,-2-6-3-16,0 0 3 0,0 0-10 0,0 0-2 15,0 0-15-15,0 0-10 0,0 0 2 0,0 0-21 16,-9-18-27-16,7 13-33 0,-2 0-11 0,-2-1-57 0,2 2-180 15,-2-3 81-15</inkml:trace>
  <inkml:trace contextRef="#ctx0" brushRef="#br0" timeOffset="275998.8247">13919 2464 5 0,'-4'-2'110'0,"4"2"-11"0,-5-4-12 16,5 4 18-16,-4-3-22 0,4 3-3 0,-5-2-5 15,5 2-5-15,-4-2-5 0,4 2-8 0,-4-2-3 16,4 2-11-16,0 0-15 0,0 0 13 0,0 0-22 16,0 0 4-16,0 0 10 0,0 0-14 0,0 0 9 15,0 0-9-15,0 0-3 0,0 0 7 0,0 0 0 16,11-3 3-16,-6 0-4 0,1 1-2 0,3 1-1 15,1-1 3-15,3 1 1 0,4-3-3 0,0-3-8 16,3 2-2-16,0 4 2 0,3-5-7 0,5 1-2 16,-7 2-7-16,6-2-1 0,-6 0-14 0,7-2-3 15,-5 4-7-15,-3 1-16 0,-1-2-3 0,-3 1-11 16,6 2-6-16,-8-2-5 0,-1 0-4 0,0 2 4 16,-2 0-11-16,-3 0 2 0,-2-1-43 0,-2 2-132 15,-4 0 59-15</inkml:trace>
  <inkml:trace contextRef="#ctx0" brushRef="#br0" timeOffset="276151.2026">13869 2631 4 0,'-5'7'81'16,"-3"1"-20"-16,6-3-6 0,-2-1-9 0,4 1 4 15,4-1-11-15,2-3-1 0,2 1-11 0,5-2-15 16,6-3-17-16,1 2-63 0,-1-3-74 0,10-7 32 15</inkml:trace>
  <inkml:trace contextRef="#ctx0" brushRef="#br0" timeOffset="335804.9843">1847 4301 3 0,'-9'0'177'0,"-2"-1"-20"16,2 1-2-16,-1-1 3 0,1 1-3 0,2 1-5 16,0 0-23-16,0-1-8 0,0 3-7 0,-1 1-12 15,3 4-7-15,-3-1 3 0,2 3 0 0,1 2-3 16,-3 0 4-16,3 7-9 0,0-1-6 0,-4 1-6 15,4 4 0-15,-3 2-9 0,5-3-4 0,2 4-11 16,0 1-5-16,-2-7-5 0,3 6-4 0,0-9-5 16,4 3 2-16,-3-2-8 0,2-1 0 0,1 0-5 15,1-3-2-15,0 1 0 0,4 0-3 0,-1-5-4 16,2-1-3-16,0-1-2 0,2-1 0 16,4 0-2-16,-3-5-1 0,5-1-19 0,-1-3-1 0,2-2-2 15,-1 0-14-15,2-3-10 0,-1-1-1 0,-1-2-2 16,4-6 2-16,-8 5 5 0,4-1-4 0,-7-2 2 15,1 2-4-15,-2-2 7 0,-4 3 1 0,2 1 5 16,-3-1 7-16,-1 1 1 0,-1 0 2 0,-2 3 9 16,0-1-4-16,-1 2 10 0,-1 1 1 0,0 0 6 15,-1 1-2-15,2 4-4 0,-5-3 8 0,5 3-10 16,0 0 9-16,0 0-2 0,-13 6 1 0,12-2 1 16,-1 2-6-16,0-2 3 0,2 5-2 15,2-2 5-15,0 3-5 0,-1 0 1 0,3-1 0 0,1 1 0 16,0 1-1-16,2-1 5 0,-1-2-3 0,2 1-1 15,2-2-5-15,-2 2 5 0,2-4 1 0,1 3-6 16,-3-5-8-16,2 2 5 0,3-4-10 0,-8 0 4 16,3 0-3-16,0-1 0 0,-2 0-19 0,-6 0 8 15,9-3 1-15,-4 3-8 0,0-7 10 0,-1 2 7 16,-4 0-3-16,0 0-3 0,0 0 8 0,-1-2 1 16,-3-1-4-16,0-1 2 0,-1 0 2 0,0 1 12 15,-2-1-8-15,1-3-4 0,1 4 3 0,0-1-2 16,-3 0-4-16,3 1 16 0,0-1-8 0,0 3 8 15,1-3 0-15,0 1 8 0,2 3-1 0,2-2-8 16,-2 2 10-16,2-4-4 0,-1 3-10 0,6 1 15 16,-1-1-5-16,-1 1-6 0,3 2 3 0,4-4-5 15,-1 4 5-15,0 1 1 0,0-1-4 0,4 2 6 16,-3-2-6-16,3 5 3 0,-3-2 2 0,-1 2 0 16,1 1 3-16,0 2-15 0,-1 0 14 15,0 3 1-15,-1 3-2 0,2 1 1 0,2 1-10 0,-3-4 7 16,-2 5-3-16,3-1 6 0,-2 0 5 0,-4-2-13 15,2-1 10-15,0-1-5 0,-3 1 5 0,5 0 4 16,-7-1-4-16,3-4-3 0,-4 0-2 0,1 2 4 16,2-2 5-16,-3 2 1 0,-3-4 7 0,3 4 5 15,-1-6 7-15,1-1 11 0,0 0-3 0,-8 4-1 16,8-4-3-16,0 0-8 0,0 0-2 0,-11-7 3 16,7 4-6-16,0-7-4 0,2 4 1 0,-1-2 2 15,-1 0-8-15,4-2-1 0,-1-1 1 0,1-2 0 16,0 3-4-16,3-1 5 0,-3 0-4 0,2 0 0 15,1-1-1-15,1 3-4 0,2-1 4 0,-3 2-2 16,-1 2-3-16,4-2 1 0,2 4 4 0,-4 0-4 16,1 0 1-16,0 0-2 0,3 1-1 0,-2 2 2 15,2 4 1-15,-8-3 0 0,14 3 8 0,-9 3-7 16,0-2 4-16,2 0 3 0,-2-1 1 0,0 6-1 16,2-4-2-16,0 7-2 0,-3-5 2 0,1 4-3 15,0-4-3-15,1 2-1 0,1-1 1 0,-2 1 0 16,-1-1 2-16,-1-1-20 0,1-4-23 0,3 3-17 15,-2-3-23-15,-1-1-31 0,1 1-25 0,1-3-19 16,-6 0-137-16,11 0-313 0,-11 0 140 0</inkml:trace>
  <inkml:trace contextRef="#ctx0" brushRef="#br0" timeOffset="336169.8243">2608 4375 118 0,'0'0'133'0,"-12"3"-16"0,2-2-2 0,5 3-14 16,-3-1-8-16,3 0-2 0,-4 1-12 0,1 3-7 15,2-4-12-15,-2 4 0 0,2-3-12 0,3 2-9 16,0-2-2-16,3 1 9 0,0 0-11 0,0 1-1 16,2 0-3-16,2-2-6 0,-1 2 2 0,4 4 7 15,-1-9-20-15,2 7 4 0,1 0 1 0,4-4-3 16,-4 0-5-16,2 1-3 0,0 0 1 0,0-1 3 15,0 2-5-15,1-1 2 0,0 0-1 0,0-2 1 16,-3 3-7-16,3-2 4 0,-6 0-1 0,3 0-2 16,-4 1 2-16,2-2 2 0,0 3 4 0,-3 2 2 15,0-2-1-15,-3-1 8 0,1 2-4 0,0 0-2 16,-2 0 10-16,0-1-5 0,-2 3 5 0,0-1-6 16,-2 1-1-16,0-3 4 0,-2 2-6 0,-1 0 1 15,-1-1-4-15,0 0-5 0,-1 0 7 0,2-3-5 16,0 0-4-16,1-2-16 0,1 1-21 0,-3-3-18 15,8 0-28-15,-6-4-32 0,4-2-152 0,0 3-284 16,0-5 127-16</inkml:trace>
  <inkml:trace contextRef="#ctx0" brushRef="#br0" timeOffset="336472.5986">2830 4461 39 0,'-1'5'119'16,"1"0"-18"-16,0-5-9 0,4 11-7 0,-2-8-8 16,3 4 4-16,0 0-19 0,-1-5 0 0,6 2-7 15,-3 0 8-15,2-4-20 0,0 3-2 0,0-4-15 16,-9 1 7-16,19-2-7 0,-13-1 9 0,1 2-8 16,0-3-4-16,-2 2 16 0,2-2 4 0,-4 0 9 15,0 0-5-15,-2-1 10 0,-1 1-6 0,0-1-4 16,0 5-1-16,-5-10-1 0,0 6 5 0,-3-2 0 15,0 2-6-15,-3 1-10 0,0 2-1 0,-3-2-2 16,1 2-1-16,-1 1-3 0,-3-1-6 0,2 3 3 16,-3-2-14-16,0 0-22 0,0 4-22 0,8-4-12 15,-3 3-33-15,3-3-17 0,1-3-24 0,4 2-128 16,-2-1-267-16,6-1 118 0</inkml:trace>
  <inkml:trace contextRef="#ctx0" brushRef="#br0" timeOffset="336727.282">2951 4066 99 0,'0'0'200'0,"0"0"-18"0,0 0-13 16,0 0-6-16,0 0-5 0,0 0-9 0,13 10 1 15,-8-1-9-15,-1 2-14 0,2 3-6 0,2 3-9 16,5-1-6-16,0 7-8 0,-2 0-4 0,3 0-13 15,3 3-4-15,-7-2-12 0,3 0-5 0,1-1-5 16,-1 1-5-16,-1-3-3 0,-3-4-8 0,2-2-2 16,0 4-4-16,-1-4-17 0,1-3-21 0,-3-2-22 15,0-2-34-15,-1 3-36 0,0-5-39 0,3 0-37 16,-2-4-182-16,-3-2-386 0,-5 0 171 0</inkml:trace>
  <inkml:trace contextRef="#ctx0" brushRef="#br0" timeOffset="336886.7398">3305 4318 5 0,'0'0'168'0,"-6"7"-15"15,6-7-19-15,1 7-7 0,-1-5-17 0,0-2-11 16,5 7-5-16,-1-2-13 0,0 0-8 0,0-1-11 16,1 2-10-16,1-3-20 0,1 1-51 15,-1-1-47-15,2 0-40 0,-2 1-61 0,0-2-180 0,-6-2 80 16</inkml:trace>
  <inkml:trace contextRef="#ctx0" brushRef="#br0" timeOffset="337025.1043">3281 4200 17 0,'-3'-3'135'0,"3"1"-9"0,0 2-41 0,6-8-36 0,-1 6-38 16,3 0-35-16,2 1-43 0,0-3-72 0,4 4 32 15</inkml:trace>
  <inkml:trace contextRef="#ctx0" brushRef="#br0" timeOffset="338019.3413">3547 4202 158 0,'-18'7'191'0,"5"-2"-9"0,-6 2-10 0,5 0-28 15,0-1-7-15,0 3-10 0,1-2-21 0,4-1-6 0,0 1-13 16,4 2-11-16,-3-2 1 0,5 2-12 0,0-4-4 16,3 1-10-16,0 2-3 0,0-2-5 15,5-1-3-15,-4 2-6 0,7-2-5 0,-3-3-4 16,4-1-4-16,1-1-14 0,3 0-4 0,0 0-13 16,0-1 1-16,1-6-16 0,2 0 2 0,1 2-14 0,-1-5 1 15,0-1 3-15,-1-1-2 0,3-7-6 0,-4 4 3 16,-1-1 1-16,-3-7 2 0,0-1-11 0,-5 0 13 15,-1-3 9-15,-1 2 2 0,-3 1 4 16,-4-2 5-16,-1-1 12 0,-2 1 17 0,1 3 2 16,-4 5 7-16,0 4 5 0,-1-1 17 0,-1 2-3 15,3 1-5-15,-2 4-1 0,0 3 3 0,2 1-7 0,1 0-1 16,-2 1-11-16,2 3 7 0,8 0-3 0,-10 4-1 16,5 2-4-16,0 0-2 0,4 2 2 15,0 1-4-15,1 1 0 0,2 3-4 0,-1 1 2 16,7 2 2-16,-2 0-6 0,2 0 3 0,2 1-6 15,2-2-1-15,-1 2 3 0,5-1-8 0,-2 1-1 0,6 1-4 16,-6-7-6-16,4 0-4 0,-1 1-10 0,-2-6-15 16,7 2-7-16,-4 0-16 0,1-4 0 15,1-1-17-15,-2-3 11 0,3 0-14 0,-5-3-4 16,2-1 7-16,1-2 2 0,-5-1 16 0,4 2 4 16,-4-4 1-16,3 0 17 0,-8 2 5 0,0-2 11 15,-4 1-1-15,2-2 23 0,-1 0 11 0,-5 4 16 0,0-1 3 16,-1-2-1-16,-2 3-1 0,-1 0 5 0,-1 0 3 15,-2 4-1-15,1-1 6 0,-3 3-3 16,-1 0 0-16,-1 5-1 0,1 1 2 0,0-4 0 16,-1 3-10-16,2 2 2 0,0 2-1 0,2 0-4 15,0 2-1-15,2-1-10 0,0-2 1 0,1 3 4 0,2-1-9 16,2 0 4-16,2-2 4 0,-2-2-12 16,3 2 3-16,1-1-4 0,0-3-7 0,3 4-5 15,-3-6-7-15,3 1-1 0,-1-3-2 0,1 0-8 16,1 0 1-16,-2-1-2 0,0-3 7 0,2-2 0 15,0 0 4-15,0-1 5 0,-4-2 7 0,3 0 0 0,-2-2-9 16,-1 1-1-16,0-1 6 0,-1 0 11 0,-3-2 9 16,3 3 5-16,-5 1-3 0,1-1 3 15,-1 0 2-15,-1 3 13 0,1 2-5 0,0 1 6 16,-1 2-17-16,1-4 14 0,1 6-7 0,0 0-2 16,0 0 0-16,0 0-3 0,-9 10-3 0,9-10-4 0,3 10 4 15,0-3-2-15,0-2-6 0,1 4 7 0,3-1-4 16,-2-3-3-16,2 4-2 0,1-5-2 15,0 0 0-15,1 1-2 0,-3-1-4 0,4-1-5 16,-1-3-6-16,-1 0 3 0,0 0-7 0,3-6-1 16,-2 2 4-16,-4 0-3 0,4-3 2 0,-3-1-3 15,2-1 3-15,-4-2 4 0,1 0 7 0,0-4 2 0,-5-2 8 16,0 0 9-16,0 1 6 0,0-2 4 0,-6 2 4 16,2-2 8-16,-4-6 14 0,3 5-6 15,-4 1 5-15,3 1-2 0,-2 1-5 0,-1-1 6 16,-1 0-4-16,1 5-4 0,0-3 1 0,1 4-1 15,2 3 3-15,0 0-4 0,2 1-6 0,0 6-2 0,3-4 0 16,1 5-4-16,0 0-3 0,0 0-4 0,0 0-2 16,-6 17-1-16,9-7 0 0,5 7-4 15,0-2-1-15,0 2 0 0,0 1 0 0,4 4-8 16,-3-5-4-16,3 6-4 0,1 0-7 0,-4-4-10 16,0-4-14-16,1 3-6 0,3-2-18 0,-3 0-35 0,2 1-25 15,-1 0-34-15,-1-2-39 0,1-1-16 0,1-2-131 16,-5-5-364-16,-1 0 162 0</inkml:trace>
  <inkml:trace contextRef="#ctx0" brushRef="#br0" timeOffset="338185.5432">4028 4007 24 0,'-3'-3'210'0,"-1"-1"-24"0,3 0-15 16,-1 0-11-16,4-1-20 0,1 0-15 0,2 1-9 15,3-2-12-15,1 1-13 0,5 0-31 0,-5 2-34 16,4-1-63-16,1 2-57 0,-4 1-120 0,4-1-231 0,-2 0 101 16</inkml:trace>
  <inkml:trace contextRef="#ctx0" brushRef="#br0" timeOffset="338690.2234">4231 4018 101 0,'-3'3'165'0,"3"-3"-23"0,0 0-21 16,0 0-4-16,0 0-17 0,20-4-2 0,-9 3-10 16,1-2-15-16,-1 2-2 0,0-3-10 0,3-3-26 15,-2 5-19-15,0-5 5 0,1 2-10 0,-3-1-1 16,1 0-10-16,-2-2 8 0,-2 3-17 0,1-2 2 15,-4 1-1-15,-2 1-3 0,1-1 4 0,-3 1-2 16,-2-1 12-16,0 2 5 0,-2-1 12 0,-2 1 3 16,-1 0 1-16,1 4-2 0,-3-1 3 0,1 1 3 15,-2 0 3-15,4 0 4 0,-2 3-1 0,-1-1 1 16,4 2 6-16,0-1-3 0,1 1-4 0,3 1-6 16,-2 3 0-16,2-3-3 0,2 2-3 0,2-1 1 15,2 4-3-15,0-2-1 0,4 0-4 0,1 0-1 16,6 1-3-16,0-3 3 0,-4 1-3 0,7-3-11 15,-2-3-14-15,-1 2-9 0,2-2-10 0,-1-4-7 16,0 1-4-16,0-1-5 0,1 0 0 0,-5-3 5 16,-2 1-9-16,2-2 9 0,-4-1 2 0,4 1 6 15,-7-3 10-15,2 3 14 0,-3-1 11 0,1-1 19 16,-1 1 19-16,-2-2 12 0,-2 3 8 0,-1 1 1 16,0-1 11-16,-2 2-2 0,0 0-4 0,0-1 4 15,-2 2-10-15,-1 2-2 0,5 2-7 0,-5 0-3 16,5 0-8-16,0 0 6 0,-4 9-12 0,4-5-1 15,0 1-3-15,0 3-6 0,5 0-12 0,-2-2-30 16,2 2-54-16,2 2-47 0,0-2-71 0,-2 2-105 16,1-2-323-16,3 2 144 0</inkml:trace>
  <inkml:trace contextRef="#ctx0" brushRef="#br0" timeOffset="339053.8661">4853 4214 53 0,'-12'2'194'16,"3"-2"-16"-16,-2 1-11 0,-8 0-8 0,2 2-7 15,-2 1-15-15,-3 1-6 0,0 0-15 0,-8 1-7 16,-5-1-13-16,1 4-16 0,-16 6 2 0,-4-1-10 15,-3 1-3-15,-2 2-8 0,-2 0-11 0,-28 5-4 16,28-2-5-16,-27 0 0 0,27 3-5 0,-31 4-3 16,2 1-2-16,2 6-8 0,-1-3 1 0,-1 3-4 15,3-4-4-15,1 3-1 0,0 3-4 0,-4-2 2 16,7 0 2-16,24-10-6 0,-2 1 2 0,-22 13-5 16,2-7 3-16,28-6 0 0,-2-3-2 0,1 2-1 15,6-1 2-15,-1-3-5 0,16-3 1 0,1-2 0 16,0-1-5-16,6-2-8 0,8-2-23 0,2 0-9 15,4-3-23-15,1-2-33 0,2-2-26 0,3-1-41 16,2 1-139-16,4-3-328 0,0 0 145 0</inkml:trace>
  <inkml:trace contextRef="#ctx0" brushRef="#br0" timeOffset="371606.1671">13832 2551 137 0,'-3'-4'153'0,"3"4"-12"0,0 0 10 0,0 0-8 15,0 0-10-15,0 0-15 0,0 0 1 16,0 0-5-16,0 0-5 0,-8 0-4 0,8 0-7 15,0 0 0-15,0 0-8 0,0 0-2 0,0 0-4 16,0 0-12-16,0 0-1 0,0 0-8 0,0 0-4 0,20-5-5 16,-15 2-5-16,5 0 0 0,4-1-2 0,-1-1 2 15,5 1-11-15,1-1 5 0,3 0-3 0,5-6-2 16,3 5-5-16,-3-3-3 0,5-1-3 16,-1 4-4-16,-3-7-6 0,3 6-2 0,1-6-4 15,-3 6 4-15,0-3-6 0,2 0-4 0,-3 5 2 0,-5 0-6 16,4-2-1-16,-9 5-4 0,1-3 1 0,-2 2-6 15,-3-1-4-15,-4 1 2 0,1 2-6 16,-3 0 4-16,-2 1-5 0,0-3-3 0,0 3-6 16,0-2 0-16,-6 2-10 0,0 0 2 0,8-2-16 15,-8 2-19-15,0 0-22 0,0 0-22 0,0 0-19 16,0 0-21-16,0 0-12 0,-18 8-123 0,5-4-313 0,1-3 140 16</inkml:trace>
  <inkml:trace contextRef="#ctx0" brushRef="#br0" timeOffset="371851.3496">13732 2621 120 0,'0'0'108'0,"0"0"4"0,20-5-16 15,-8-2-9-15,9 5-1 0,-1-2-26 0,8 1-1 16,-1-4-4-16,0 2-6 0,5 0-15 0,-3 0-7 16,0 1-11-16,-1 0 1 0,1-2-9 0,-1 2-17 15,0 1-10-15,-1-3 1 0,-5 4-23 0,-4-3-34 16,-1 3-54-16,-5 1-140 0,-1-3 62 0</inkml:trace>
  <inkml:trace contextRef="#ctx0" brushRef="#br0" timeOffset="388994.9873">4416 5075 3 0,'0'0'168'16,"0"0"-4"-16,-7-2-16 0,6-1-10 15,1 3 5-15,0 0-29 0,0 0-10 0,7-6-4 0,0 6-13 16,-1-3-8-16,6-1-8 0,2 1-5 0,3-1-10 16,3 0-2-16,7-3-10 0,1 2-8 0,4 0 5 15,1-2-2-15,2-2-10 0,3 0-2 0,13-4-8 16,4-3 2-16,6 0-4 0,-1-1-9 0,-1 3 2 16,3-7 1-16,-1 1-6 0,0 0-3 0,2-5 0 15,-7 4-6-15,-1 0 0 0,-5-1-3 0,-3 2 3 16,-14 7 1-16,-1 0-8 0,-2-2 3 0,-6 3 3 15,-9 4-14-15,3-1 4 0,-8 4-2 0,2-3-1 16,-3 4 3-16,-4 0-2 0,-4-4-6 0,-1 6-11 16,0 2 0-16,-10-5-8 0,-3 5-2 0,-5 3 1 15,-11 1 6-15,-3 5 7 0,-6 3-2 0,-16 6-16 16,-1 2 11-16,-2 1 2 0,-1 3 11 0,1 1-1 16,-3 1 0-16,2 5 13 0,2-4-7 0,2 0 13 15,-1-3 4-15,3 0 9 0,3 3 3 0,16-9-3 16,1 0 2-16,-1 1 1 0,6-2 8 0,5-2-8 15,4-5-2-15,6 2 5 0,1-3 4 0,4-2-9 16,4 1-8-16,1-4 9 0,3 3 4 0,3-4-9 16,5 1 11-16,5 0 3 0,5-3-2 0,10-2 8 15,8-4 2-15,12-5 1 0,6-1-9 0,1-4 11 16,4 1 0-16,0-6-9 0,0 0 0 0,24-14-2 16,-28 12 0-16,-4-2-5 0,0 2 0 0,-2-1-14 15,-14 5 4-15,-3 0-3 0,-2 1 2 0,-2 0-7 16,-3-1 0-16,-3 4 3 0,-9 2 1 0,-3-1 0 15,-3 5-4-15,-2-3-4 0,-2 1-3 0,-6 3 2 16,-1-2-2-16,-6 3 3 0,0 0-11 0,-9-1 3 16,-1 3-4-16,-9 3 2 0,-3 2-3 0,-3 2 10 0,-6 4 0 15,-11 5-2-15,-5 4-1 0,1 2-4 0,-5 7-1 16,2 1 13-16,0 5-7 0,-22 8-2 16,25-10 1-16,1 2-3 0,-1-1-1 0,1-2 7 15,1 5 5-15,4-2 4 0,8-4 6 0,7-6-2 16,5-4 1-16,6 3 2 0,0-2 0 0,9-7-4 0,3 1 10 15,6-2-9-15,2-1-1 0,3 1 2 0,5-5 2 16,2 2 9-16,5-5-9 0,10 1 2 16,-3-3-15-16,12-4 13 0,3-4-8 0,3 0 4 15,0-3-2-15,13-5 7 0,4-6 2 0,1 0 6 0,-2-3-10 16,0 0 15-16,-6 0-5 0,3-2 12 0,-8-2-12 16,-1-3-1-16,-11 12 6 0,-4 0-10 15,0-3 6-15,-4 6-6 0,-10 1 0 0,-2 1-2 16,-7 3-10-16,-3 1-5 0,-6 4-6 0,-3-1-7 0,-4 4 7 15,-10 2-13-15,-8 2 17 0,-6 3-11 0,1 8 2 16,-15 6 9-16,-5 1 5 0,3 1-1 0,3 5 5 16,0 2 2-16,0 4 6 0,1-4-11 0,6 5 7 15,-2-1-3-15,6-2 7 0,12-3-10 16,0-3 5-16,8 4-14 0,2-7 2 0,7-2-29 0,8-5-6 16,-1 4-24-16,6-5-106 0,0 5-189 0,6-5 83 15</inkml:trace>
  <inkml:trace contextRef="#ctx0" brushRef="#br0" timeOffset="405616.9959">6689 5353 115 0,'0'0'105'15,"0"0"-9"-15,0 0-4 0,0 0-12 0,-3-7-3 16,3 7 2-16,0 0-14 0,0 0-8 0,9-6-5 16,-9 6-6-16,4-3-4 0,-4 3-3 0,0 0 2 15,4-2-14-15,-4 2-3 0,5-1 2 0,-5 1-4 16,5-2 6-16,-5 2-12 0,8 0-1 0,-8 0 1 16,10-1-3-16,-5-1-4 0,-5 2 3 0,8-2 4 15,-3 2-6-15,4 0-6 0,-4-1 8 0,3 1-9 16,-2-2-3-16,1-2-5 0,1 2 7 0,-1 1-1 0,1-3-8 15,2 1 2-15,-4 3-2 0,1-1-2 0,-1 0 0 16,2 1 8-16,-8 0 1 0,12 0-1 16,-7-1-3-16,-1-1 1 0,-4 2-7 0,8-2 2 0,-3 1-4 15,-5 1-8-15,5-6 2 0,-5 6-19 0,4-1-4 16,-4 1-8-16,0 0-2 0,0 0-10 0,0 0-13 16,0 0-61-16,0 0-147 0,0 0 65 15</inkml:trace>
  <inkml:trace contextRef="#ctx0" brushRef="#br0" timeOffset="405926.8035">6582 5392 8 0,'0'0'107'0,"0"0"-2"0,10-5-13 0,-4 4 1 16,4-3-14-16,-2 3-8 0,4-2-12 0,0 0 2 16,-1-1-13-16,0 2-3 0,7-3 8 0,0 2-20 0,-8 0-6 15,9 2 8-15,-6-2-10 0,0 1-5 0,5-1 2 16,-2-2-3-16,-4 1-20 0,-1 0-14 15,2 3 0-15,-3 0-14 0,-1-1-14 0,0 2-23 0,-2-1-74 16,-4 4-149-16,-3-3 66 0</inkml:trace>
  <inkml:trace contextRef="#ctx0" brushRef="#br0" timeOffset="406452.627">6617 5441 67 0,'6'-3'109'0,"-1"-1"-6"0,2 3-18 16,-2-1-3-16,3 1-5 0,-1-1-17 0,3 0-3 15,1 0 2-15,-2-1-12 0,5 2-15 0,-5 0 1 16,4-2-8-16,0 1-8 0,-3-1-20 0,3 1-8 16,-3 2-9-16,0 0-23 0,-1 0-87 0,-3 0-140 15,1 0 63-15</inkml:trace>
  <inkml:trace contextRef="#ctx0" brushRef="#br0" timeOffset="411940.7803">9697 4642 8 0,'0'0'60'0,"1"-4"15"0,-1 4-14 0,0 0-5 16,0-5 10-16,0 5-8 0,0 0 8 0,0-3-11 15,0 3 4-15,0 0 8 0,0 0-6 0,4-5-2 16,-4 5 6-16,0 0-9 0,0 0 4 0,0 0 7 16,0-4 5-16,0 4 0 0,0 0 3 0,0-4 0 15,0 4 0-15,0 0 7 0,-4-6-1 0,4 6 2 16,0 0-2-16,0 0-3 0,-1-3-3 0,1 3 1 15,-2-5-4-15,2 5 0 0,0 0-1 0,-2-2-6 16,2 2 0-16,0 0-8 0,0-5-2 0,0 5-4 16,0 0-6-16,-4-4-1 0,4 4-4 0,0 0-5 15,0 0-3-15,0 0-1 0,-1-3-4 0,1 3-4 0,0 0-1 16,0 0-3-16,0 0-4 0,0 0-1 16,0 0-2-16,0 0-5 0,0 0-2 0,0 0 0 15,0 0 3-15,0 0-3 0,3 14-2 0,-1-10-12 16,-2 2 4-16,4 4-1 0,-4-3 2 0,1 4 0 0,3 0 4 15,-1 0-4-15,-1-1 2 0,2 1 2 16,-3 0-2-16,3 0 0 0,-4 0 0 0,4 0 1 16,-4-2-1-16,1 0 2 0,-1 2-2 0,3-5 2 15,-3 4-2-15,0-5 2 0,-3 3 2 0,6-2-5 0,-6-1 1 16,3 2-1-16,0-2 7 0,-1 2-3 0,1-2-3 16,0-2 3-16,0 1-3 0,0 1-4 15,0-5-2-15,-3 5-2 0,3-5-2 0,-1 3-3 0,1-3-1 16,0 5-4-16,0-5-4 0,0 4-6 0,0-4-10 15,0 0-6-15,0 0-18 0,0 0-12 0,0 0-13 16,0 0-29-16,0 0-30 0,0 0-29 0,0 0-136 16,0 0-338-16,0 0 150 0</inkml:trace>
  <inkml:trace contextRef="#ctx0" brushRef="#br0" timeOffset="434849.5865">4541 2356 33 0,'0'0'62'0,"0"0"-9"0,-4-5 0 0,4 5-12 0,0 0 4 15,0 0-8-15,0 0 1 0,0 0-4 0,0 0-2 16,0 0 10-16,0 0-14 0,0 0-3 0,0-5 6 15,0 5-5-15,0 0-8 0,0 0 15 0,0 0-18 16,0 0 6-16,0 0-7 0,0 0 0 0,-5 10-3 16,5-6 5-16,-4 1 5 0,4 2-16 0,-1-2-18 15,-2 2-15-15,2-2-25 0,1 3-56 0,-4-2-119 16,0-2 53-16</inkml:trace>
  <inkml:trace contextRef="#ctx0" brushRef="#br0" timeOffset="436138.9688">3474 2603 63 0,'0'0'171'0,"0"-4"-16"15,0 4-4-15,-1-6-20 0,1 6-8 0,0 0-13 16,0 0-8-16,0 0-9 0,0 0-10 0,-12 9-2 15,7-6-11-15,1 1 0 0,0 4-15 0,-2 1 4 16,1 1-5-16,0 0-9 0,1 0 2 0,0-2-11 16,0 3-1-16,3-1-1 0,-2-1-7 0,3-1-6 15,0 1-1-15,3 0-3 0,-2-1 1 0,3-1-3 16,-3-1-3-16,2-2 1 0,3 1 0 0,2 0 0 16,1-3-4-16,-3-2-1 0,2 0-3 0,6-2-2 15,-2-3-1-15,-1 0 2 0,6-2-1 0,-6 4 2 16,1-8-8-16,2 3 6 0,-5-1-1 0,0 1 2 15,-4 1-2-15,0-4 1 0,-1 3-3 0,-3-2-1 16,-1 1 2-16,-1 3 5 0,-2-1-3 0,-1 0-3 16,0 3 9-16,-3-2-5 0,-1 2 1 0,-3 1-3 15,2 2-1-15,-3-1 1 0,1 5 0 0,-1-1-2 16,2 3 2-16,0 0-4 0,2 0-10 0,-2 2-6 16,2 3-20-16,3-2-15 0,1-3-22 0,3 3-19 15,2 0-33-15,-1 1-21 0,3-1-95 0,-2-3-263 16,4-1 116-16</inkml:trace>
  <inkml:trace contextRef="#ctx0" brushRef="#br0" timeOffset="436837.6308">4311 2569 64 0,'0'7'131'15,"-4"2"-20"-15,4-4-3 0,-4 6-7 0,3-5-3 16,-2 4-11-16,2-2-8 0,1 1-9 0,-4 0-9 15,3 1-8-15,1-4-2 0,0-1-4 0,0 3-11 16,0-3 4-16,1 0 2 0,3 0-21 0,-3-3 11 16,3 3-2-16,-4-5 0 0,8 3-6 0,-3-3 0 15,-5 0 4-15,14-5-9 0,-6 2 0 0,1 0-1 16,1-3-3-16,1 1 1 0,-3-5-1 0,1 4 3 16,-3-2 5-16,-1-1-3 0,-1 3 6 0,2-4 1 15,-4 4 18-15,1-5 1 0,-2 3 7 0,-2 0-2 16,2 2 0-16,-2 0 7 0,-3 1-6 0,0 0-2 15,0 2-5-15,-1 0-5 0,1-1-7 0,-2 3-2 16,-1-2-11-16,7 3-6 0,-11 0-18 0,11 0-12 16,-14 4-20-16,10-2-29 0,0 3-16 0,4-3-28 15,-1 1-38-15,1-3-140 0,0 8-308 0,1-4 136 16</inkml:trace>
  <inkml:trace contextRef="#ctx0" brushRef="#br0" timeOffset="437368.3626">5313 2588 179 0,'-4'4'161'0,"-3"2"-13"15,5-1-11-15,-3-1-15 0,2 6-3 0,1-5-23 16,2 4-5-16,0 1-15 0,1 0 0 0,2-2-12 16,-1-2-2-16,2 4-9 0,-2-4-7 0,4 2 4 15,-1-3-10-15,-1-1-4 0,2 1-2 16,0-3-3-16,2 2-4 0,0-3-5 0,2-1 7 0,-3-1-11 16,2-2 6-16,3 1-9 0,-6 0 5 0,3-2 8 15,-2 0 1-15,-1-1 7 0,-2 0 6 0,1-2 12 16,0 0-1-16,-5 1 3 0,0-2 1 0,3 3 12 15,-6-3 0-15,-1 2-1 0,1-1-5 0,-4 1-3 16,-2-1-6-16,0 0-5 0,-1 4-3 0,1 1-8 16,-3 0 0-16,1 1-9 0,2 1-10 0,-3 0-14 15,4-1-15-15,1 2-20 0,1-1-17 16,1 3-21-16,-3-1-32 0,4 1-29 0,2 3-35 0,1-2-40 16,1-4-127-16,0 6-360 0,3-5 160 0</inkml:trace>
  <inkml:trace contextRef="#ctx0" brushRef="#br0" timeOffset="439885.2846">6798 2167 71 0,'-7'3'151'0,"7"-3"-13"16,0 0 0-16,0 0 1 0,0 0-5 0,0 0-7 15,-10-1 0-15,10 1-12 0,0 0 0 16,-5-2-10-16,5 2-1 0,0 0-9 0,0 0-12 0,0 0-5 16,0 0-11-16,0 0-8 0,0 0-11 15,0 0 2-15,0 0-8 0,0 0-7 0,0 0 0 0,15-4-3 16,-8 1 0-16,-1 2-4 0,2-1-9 0,3 0-1 15,-1 0 2-15,3-1-7 0,-1-1 4 16,-1 1-4-16,-1 2 0 0,3 1-2 0,-4-2-6 16,0 0-5-16,-4 4 3 0,3-2-3 0,-8 0-4 15,9 2 5-15,-3-1-1 0,-6-1-5 0,5 4 3 0,-5-1-2 16,0-3-1-16,0 5 1 0,0-5 0 0,-2 8 2 16,-1-4 3-16,-2 1-4 0,0 2 19 15,1-2-18-15,-4 2-2 0,3-2 3 0,-1 0 0 0,-2 2-8 16,3-5 5-16,0 3-3 0,1-1 2 0,-1 0 1 15,1-2-3-15,0 0-1 0,4-2 1 0,-1 4-1 16,1-4-3-16,-5 3 1 0,5-3 4 0,0 0-9 16,0 0 8-16,0 3 0 0,0-3-3 0,0 0 5 15,0 0-2-15,0 0 1 0,0 0 7 0,19-3-5 16,-19 3 0-16,9 0 3 0,-1 1-2 0,-8-1-3 16,11-3 5-16,-7 3-2 0,-4 0 0 0,9 0 3 15,-5 3-2-15,-4-3 3 0,9 2 3 0,-8 2 4 16,3-3 2-16,-4-1 3 0,4 7-7 0,-4-4 9 15,1 1-3-15,-1-1-1 0,0 2 8 0,-1 0 1 16,-2-3-5-16,2 1 4 0,0 3-2 0,-2-3 3 16,-2-1 3-16,0 3-2 0,0-2-1 0,-3 4-1 15,-2-2-4-15,1-1 0 0,-3 1-3 0,2 1 2 16,0-4-15-16,0 3-8 0,-3-1-9 0,3-1-3 16,-1 1-17-16,0 0-26 0,3-3-27 0,2 2-35 15,0-3-31-15,-2 0-159 0,3 2-341 0,5-2 150 16</inkml:trace>
  <inkml:trace contextRef="#ctx0" brushRef="#br0" timeOffset="442334.9132">9289 2317 158 0,'0'0'199'0,"0"-7"-8"0,0 7-12 0,-1-5-14 0,1 2-8 16,0 3-10-16,-3-4-15 0,3 4-11 0,0 0-7 16,-1-5-16-16,1 5-6 0,0 0-11 15,0 0-9-15,0 0-8 0,0 0-7 0,0 0-7 16,0 0-9-16,0 0-2 0,0 0-3 0,0 0-5 0,0 19 3 15,0-10 2-15,0 1-10 0,0-2-2 0,0 4-4 16,-1 0-3-16,1-2-8 0,0 1-9 0,1-1-27 16,0 2-19-16,-1 0-41 0,3-4-40 15,-3 1-36-15,1 2-161 0,-2 0-350 0,1-5 155 16</inkml:trace>
  <inkml:trace contextRef="#ctx0" brushRef="#br0" timeOffset="443483.3025">11045 2280 56 0,'-4'-4'93'0,"3"-1"-10"0,1 5-11 16,0-5-8-16,-3-2 1 0,3 7-11 0,4-5 5 15,-4 3-14-15,4-1 3 0,0 0-7 0,-4 3 2 16,5-4-3-16,0 1-7 0,-1 1 3 0,-4 2-7 15,10 0-2-15,-2 0-11 0,-3 2 1 0,3 1 8 16,-2 2-7-16,2 1-6 0,-2-2 7 0,-1 5 9 16,0-5-2-16,0 6-2 0,-1-2-6 0,-3 0 3 15,2 3-3-15,-2-1-5 0,-1-5 4 0,-1 4-1 16,-2-1 3-16,1-1 1 0,-1-1 4 0,-4 1 4 16,0-3 11-16,0 2-1 0,-1 0 8 0,-6-1 11 15,5-3 2-15,-1 0 3 0,2 0 12 0,2-1 8 16,-1-1 2-16,7 0-1 0,-10 2-9 0,10-2-5 15,0 0-5-15,-10-3-6 0,10 1-5 0,0 2-7 16,0 0-7-16,5-7-5 0,4 6 0 0,-3-3-2 16,7 2-4-16,1 1 2 0,-1 1-8 0,7 0-4 15,1 1 1-15,-1 4-21 0,2-5-39 0,7 1-37 16,-7-1-59-16,6 6-75 0,-10-3-129 0,4-1-368 16,-5-2 163-16</inkml:trace>
  <inkml:trace contextRef="#ctx0" brushRef="#br0" timeOffset="468076.3367">7290 4113 11 0,'0'0'118'0,"-4"-2"-25"0,4 2-7 0,0 0-4 16,0 0-9-16,-5-1-13 0,5 1-3 0,0 0-7 15,0 0 1-15,0 0-6 0,0 0-1 0,0 0-7 16,0 0 2-16,-6 7-17 0,6-7 15 0,0 5-6 16,-2-2 1-16,1 2-2 0,-3 3 5 0,1-3-2 15,1 1-6-15,-1 4 0 0,1-2 0 0,0 3-6 16,1-6-10-16,1 4 15 0,0 0-6 0,1-1-6 16,1 0 4-16,0-2 3 0,3 1-7 0,-1-2 3 15,2 1-3-15,3-2-2 0,-1 1 2 0,-3 0-6 16,4-5-13-16,1 2 7 0,2-2 4 0,-2 0 2 0,4-1-9 15,-4 0 6-15,3-2-3 0,-4-1 0 16,0 0 1-16,0-1 2 0,3 1-1 0,-2-1-7 16,-5 0 2-16,1-2-1 0,-2 1 5 0,0-1-8 15,0-1 4-15,-2 0 6 0,2 2-2 0,-6 1-7 0,0-3 5 16,-2 1-3-16,-2-2 2 0,0 1-4 0,-1 2 18 16,-3 0-13-16,4 2-1 0,-3-2 3 15,-4 2 0-15,4 0 9 0,-1 1-11 0,-3 2 3 16,3-1-5-16,2 2 4 0,-2 0 0 0,1 0 3 0,1 0-6 15,3 2 0-15,-2 0-3 0,3 1 4 16,-1 1 4-16,2-2-11 0,0 2-17 0,3-4-11 0,-3 5-17 16,3 1-18-16,0-1-25 0,0 1-99 15,-2-4-207-15,4 4 92 0</inkml:trace>
  <inkml:trace contextRef="#ctx0" brushRef="#br0" timeOffset="468643.6667">8230 4231 119 0,'0'0'104'0,"8"0"-21"15,-3-3-18-15,-5 3-30 0,13 0-40 0,-7 0-63 16,2 0-71-16,0 2 31 0</inkml:trace>
  <inkml:trace contextRef="#ctx0" brushRef="#br0" timeOffset="468787.0817">8507 4218 56 0,'0'0'142'0,"0"0"-17"16,0 0-28-16,0 0-36 0,9 0-55 0,-9 0-51 15,0 0-29-15,0 0-80 0,7 0 35 0</inkml:trace>
  <inkml:trace contextRef="#ctx0" brushRef="#br0" timeOffset="496444.942">7990 4204 47 0,'0'0'104'16,"-3"-3"-20"-16,3 3-9 0,-1-4-3 0,1 4-10 15,0 0-7-15,-4-2-5 0,4 2 0 0,0 0-7 16,-5-6-6-16,5 6-7 0,0 0 1 0,0 0-5 16,-4 0 1-16,4 0-7 0,-9-2 3 0,9 2 2 15,0 0-14-15,-9 1 3 0,9-1-10 0,0 0 14 16,-7 1-11-16,7-1 7 0,-9 3 0 0,4 0-3 16,1-3-8-16,4 0 5 0,-8 2-2 0,4 0-3 15,4-2 11-15,-5 2-10 0,-1-1 4 0,2 1-1 16,-1 1-4-16,1-1 12 0,-1 0-18 0,5-2 9 15,-8 3-5-15,3-1 3 0,1 0 1 0,0 1-3 16,-1-1-12-16,3 0 7 0,-3 0 6 0,1 1-3 16,0 1 1-16,-1 0-5 0,1-3 4 0,0 3 2 15,-1-2 0-15,2 1 8 0,1 1-1 0,-2-1-17 16,-1-1 10-16,4 2-5 0,-3-2 5 0,4-2 0 16,-4 5 0-16,-1-1-2 0,4-1 0 0,-2 0-6 15,-1-1 12-15,-1 2-14 0,4 0 10 0,-3-1 0 16,0 1-4-16,3 0-2 0,-3-3 13 0,-1 2-6 15,5-3 3-15,0 6-8 0,-3-4-1 0,3-2 7 16,-1 5 0-16,1-1-4 0,0-4 3 0,-4 8-8 16,3-4 8-16,1-4 3 0,0 5-8 0,0-3-1 15,-3 4 3-15,3-2-10 0,-1-1 17 0,1 2-5 16,0 0 0-16,-4 0 1 0,4-1-6 0,-1 0-11 16,1 1 12-16,0 0-2 0,-1-2 4 0,1 1 8 15,1 1-8-15,-1-2 8 0,0 2-9 0,0 0 0 16,0-5 4-16,0 7-6 0,-1-2 4 0,2 1-3 15,-1-2 4-15,0-1 3 0,0 1-13 0,0-4 12 16,0 7-6-16,0-4 8 0,1 2-6 0,-1-1 8 16,4 1-8-16,-4-2 2 0,4 1-1 0,-4 0-4 15,1 0 3-15,1 0-7 0,0-2 9 0,-1 2-7 16,2 0 4-16,1 3 0 0,-3-4 4 0,3 2-2 0,-3 2-4 16,3-3 9-16,0-1-12 0,1 2 4 0,-1 0 9 15,1 0-12-15,0-3 6 0,-1 3 3 16,1-1-3-16,0-1-1 0,1 2 3 0,1-4 0 15,-2 4-9-15,2-1 6 0,-1-1-5 0,-2 2 3 0,-1-1 6 16,3-1-6-16,-3 1 4 0,0-1-1 0,0 1-4 16,1 0 0-16,-1 0 3 0,2-1-7 0,-2 2 3 15,1-4-1-15,-2 2 3 0,2-1 3 16,-1 4 1-16,-1-4-10 0,3 2 3 0,-2-1 7 16,1-1-2-16,-2 1 3 0,1-2-1 0,-3-1 0 0,7 4-4 15,-3-1 3-15,3-2-4 0,-4 2-4 0,3 2 8 16,0-4 0-16,-1 2 6 0,-1 0-4 0,3-1 0 15,0 0-9-15,-4 0 9 0,3-1-3 16,-1 1-2-16,4 0 2 0,-4-2-2 0,4 0 1 0,-1 0 7 16,-3 3 2-16,5-3-6 0,-5 0 8 0,3 0 6 15,0 0-13-15,0 0-10 0,0 0 3 0,0 0-3 16,1 0 6-16,-2 0 3 0,-7 0 3 0,13 0-6 16,-6-3 0-16,0 3 3 0,0 0-6 15,-7 0 11-15,9-1-3 0,-4 0-3 0,-1-2 3 0,-4 3 0 16,12-2-6-16,-7 0-6 0,1 0 14 0,-6 2 0 15,10-3-1-15,-7 0-2 0,1 2 12 0,0-4-10 16,0 2 3-16,0-1-4 0,1-1 1 0,0 0 0 16,-1 1 1-16,0 0 4 0,-3-3-1 0,3 3 0 15,-3-1-7-15,-1 0 4 0,0-2 0 0,0 0-11 16,3 0 14-16,-3 1 0 0,-3 1-6 0,2-7-5 16,1 5 8-16,-3-3 3 0,2 3-12 0,0-3 11 15,-2 1-6-15,-1-2-13 0,3 5 14 0,-3-1 6 16,3 1-1-16,0-3-1 0,-6-1 3 0,4 5-4 15,0-4-3-15,0 2 0 0,-1 1 2 0,1-1-2 16,-4-1-9-16,6 0 15 0,-5 3 4 0,3 0 4 16,-3-3-9-16,3 2 5 0,-4 1-6 0,1-3 8 15,1 3 3-15,-1-3-4 0,2 1-4 0,-1 2-2 16,-1 1 9-16,2-1-4 0,-1 0-7 0,-1 0 8 16,3-2 1-16,-3 3-7 0,3-1 1 0,-4 2-3 15,4-2-3-15,-4 0 5 0,2 2-1 0,0 2-2 0,-4-3 4 16,3 2-5-16,-2 1 3 0,0 0-2 15,1-1-6-15,-1 2 9 0,0 0-5 0,-1-3 3 16,0 3 0-16,9 0-6 0,-14 0 0 0,6 0 0 16,-2 0 1-16,4 2 0 0,-2-2 0 0,8 0-1 15,-12 0 2-15,6 1-3 0,1 0 8 0,-1-1-8 16,6 0 0-16,-13 2 4 0,9-2 1 0,-1 3-2 16,0-2-1-16,0 2 2 0,1-3-1 0,4 0 0 15,-10 2-5-15,7 1-2 0,3-3 1 0,-9 3-1 0,6-1 10 16,-1 0-6-16,4-2 9 0,-6 2-13 15,3 1-11-15,3-3 1 0,-4 4-4 0,4-4-9 16,-3 4-16-16,3-4-3 0,-1 4-13 0,1-4-15 16,-2 5-22-16,2-5-98 0,-4 1-209 0,4-1 93 0</inkml:trace>
  <inkml:trace contextRef="#ctx0" brushRef="#br0" timeOffset="499094.7918">8465 4316 26 0,'0'0'82'0,"0"0"-2"16,-1-5-12-16,1 5-12 0,0 0 11 0,-4-2-21 0,4 2 3 16,0 0-9-16,-5-1 0 0,5 1-13 0,-8-1 5 15,8 1-3-15,0 0-1 0,-6-1-5 16,6 1-4-16,-8 0 0 0,8 0-2 0,-5-2-2 15,5 2 1-15,0 0-13 0,0 0 9 0,-10 2-1 16,10-2-5-16,0 0 8 0,0 0-2 0,-7 2 4 0,7-2-10 16,-1 3 4-16,1-3-9 0,-5 2-6 0,2 1 6 15,3-3 9-15,-5 2-3 0,5-2-6 16,-6 3 7-16,2-1-3 0,2 0-3 0,2-2-2 16,-7 5 2-16,3-2 3 0,0-3-1 0,4 0 1 0,-5 4-5 15,2-2 1-15,0 1-8 0,-1 0 4 0,2-1 7 16,2-2-5-16,-4 4-5 0,4-4 6 0,-5 3-5 15,2-1 13-15,-1 1-7 0,2 0-1 0,2-3 2 16,-4 4-5-16,2-2 5 0,2-2-4 0,-2 3-1 16,1 2 6-16,0-1-6 0,-1 0 0 0,4 0 4 15,-2-4-1-15,-3 9-2 0,3-6 4 0,1 2-1 16,-1 0 3-16,0-1-1 0,2 2-4 0,-1-2-1 16,-1 1-1-16,1 0 12 0,1-2-5 0,-2 2-5 15,1 2 0-15,0-4 10 0,-2 2-11 0,1-1 7 16,0 1-8-16,0 0-1 0,1-1 9 0,0-1-10 15,-1 3 3-15,0-2 0 0,0 3-2 0,3-2 7 16,-2-1-5-16,0 3-4 0,-1-4 5 0,3 4 3 16,-2-4-2-16,0 3 6 0,3-1-6 0,-1 1-3 15,-2-1 5-15,2-1 7 0,-2 1-10 0,0 1 4 16,3-2-7-16,-4 1 11 0,0-1-11 0,1 1 2 16,1 1-1-16,1 0 3 0,-1-1 1 0,0 1 2 15,-2-1-4-15,1 1 1 0,1 0 9 0,-2 0-6 16,1 2-2-16,-1-3 0 0,1 2 1 0,-1-1 2 15,3-2-9-15,-2 2 10 0,3 0-4 0,-3-2-1 16,2 0-9-16,0 1 9 0,0 1-12 0,2-4 21 16,-3 3-8-16,1-1-2 0,1-1-1 0,0 2 1 15,0-3 0-15,-3 2 4 0,3-1-6 0,0 0 2 16,1 0 0-16,-1-1-1 0,0 0 4 0,-2 2 3 16,2-1-6-16,1 0 0 0,-1-2 3 0,4 1 3 15,-7 0-12-15,4 0 13 0,-1 0-7 0,1 1 3 0,2-3 2 16,-3 3-7-16,2-2 2 0,-6-1-3 15,7 1 5-15,-1 0-6 0,-6-1 2 0,6 1 4 16,-6-1 3-16,10 0-5 0,-10 0 3 0,10-2-4 16,-6 2 9-16,-4 0-12 0,10-2 11 0,-3-1-6 0,-3 0 3 15,1 1-14-15,0 0 8 0,0-1-1 16,0 2 3-16,1 0 3 0,-2-4-14 0,1 3 10 16,1-2-2-16,-3-1 9 0,3 4-1 0,1-3-7 15,-2-2 9-15,-1 4 0 0,1-3-6 0,-1 2 4 0,1-3 7 16,1 3-9-16,-3-4 19 0,2 1-14 0,-1 2 4 15,-3-1-6-15,3-2 0 0,-1 2-6 16,-2 1 5-16,0-4 6 0,2 3 0 0,-1 1-2 16,-2-4-6-16,0 4 4 0,3-4 1 0,-3 4-1 0,1-2 5 15,-1 2-1-15,-1-4-19 0,1 2 17 0,-3-1 4 16,3 2-10-16,-2-1 1 0,-1 1 7 0,3-1-11 16,-1 0 3-16,0 1 4 0,-2-2-6 0,2 3 0 15,-2-2-2-15,2 1 4 0,-2 0 4 0,2 3-7 16,-3-5 4-16,3 3 2 0,-2 0-2 0,2-1 4 15,0 0-9-15,-3 1-2 0,0 0 4 0,0 1-1 16,3-2 5-16,-3 1 3 0,4 4-7 0,-5-8-2 16,3 4 5-16,-1-1-4 0,-1 0-3 0,1 2 3 15,0-2 0-15,0 1 5 0,2-1-8 0,-3 2 17 16,2-1-10-16,-1 0-4 0,0 0-2 0,2 1-6 16,-3-1 21-16,2 0-16 0,-3 1 14 0,2 0-4 15,-1-2-10-15,3 2 2 0,-3-1 6 0,2 2 5 16,2 2 1-16,-4-6-4 0,0 4-1 0,-1-5-1 15,1 7 3-15,0-4-8 0,2 0 11 0,-3 2 0 16,1-2 7-16,-1 2-8 0,-2-1 5 0,1 2-2 16,2-1-1-16,-1-2-8 0,-2 1 4 0,4 0-2 15,-3 1-13-15,2-1 15 0,-3 2 4 0,5-2 1 16,-5 1 2-16,6-1-4 0,-3 1 5 0,4 2-2 16,-9-3-11-16,4 0 4 0,1 2-1 0,4 1 7 15,-6-3-3-15,6 3-2 0,-8 0 2 0,8 0-9 16,-10 0 4-16,10 0 6 0,-12 0-4 0,7 3-4 15,5-3 6-15,-9 0-8 0,6 2 1 0,3-2 1 16,-9 3-1-16,5-1 3 0,0 0-7 0,-1 1-2 16,0-1-4-16,2 1-20 0,3-3-5 0,-5 2-20 0,2 0-9 15,3-2-19-15,-5 4-27 0,5-4-66 16,-5 4-191-16,5-4 85 0</inkml:trace>
  <inkml:trace contextRef="#ctx0" brushRef="#br0" timeOffset="500842.1346">9022 4277 6 0,'0'0'102'0,"-1"-6"-9"0,1 6-7 0,0 0-8 0,0 0 5 15,-1-4-16-15,1 4-7 0,0 0 4 0,-3-4-10 16,3 4 1-16,-2-2 1 0,2 2-10 0,0 0-7 16,0 0 5-16,-6-3-1 0,6 3-7 0,0 0-1 15,0 0 4-15,-7-1-12 0,7 1 3 0,-6-1 4 16,6 1-15-16,-7-1 7 0,7 1-10 0,0 0 1 16,-12 0 0-16,12 0 7 0,-6 0 1 0,6 0-4 15,-10 0-2-15,10 0-1 0,-8 0-3 0,8 0 4 16,-6-2-3-16,6 2-4 0,-10 0 5 0,10 0 5 15,-8 2-12-15,8-2 9 0,-9 0-8 0,4 1-5 16,5-1 5-16,-9 1 6 0,4 2-6 0,5-3-11 16,-8 2 3-16,6 0 5 0,-5 0-8 0,3-1 7 15,-2 2-4-15,6-3 3 0,-8 3-2 0,7-2-3 16,-4 2 4-16,1-1-4 0,0 1-14 0,-1-1 16 16,1 2 3-16,2-1-9 0,-2-1 3 0,0 1 3 15,0 0 3-15,0 2-4 0,-1-1-3 0,0 1-1 16,2-1 6-16,-1 2-7 0,-2-4 5 0,3 5 1 15,0-5-13-15,-2 2 7 0,0 3 6 0,1-5-1 16,0 2 6-16,2-1-11 0,-2 0 2 0,1 2 5 16,-1-3 4-16,0 2-8 0,2-1-1 0,-3 0 10 15,2 1-16-15,1-2 11 0,-1 2-6 0,1-2-6 0,2-2 11 16,-5 5-3-16,3-2 4 0,1 0-5 16,1-3 3-16,-3 6-3 0,3-2 0 0,0-4 1 15,-1 5 0-15,0 0-2 0,1-5 1 0,0 5-1 0,-1-3 5 16,1-2 1-16,0 8-5 0,0-3 3 15,-4-1-6-15,4 1 9 0,0 2-7 0,0-3 0 16,0 0 0-16,0 2 1 0,0 1-1 0,0-3 4 16,0 1 0-16,0 3-2 0,0 0-8 0,0-5 6 0,4 4 7 15,-4 1 1-15,0-2-3 0,1 1-5 0,0-1 5 16,0 0-5-16,1 0 0 0,-1 1 5 0,2-1 2 16,-1 0-9-16,-1 0 6 0,2 0-4 15,0 0 8-15,0 1 4 0,1 2-11 0,1-3-2 0,-1 3 9 16,0-2-12-16,0-2 4 0,0 0 4 0,0 2 4 15,-1-2-7-15,4 1-2 0,-4 0 5 0,5 1-3 16,-4-3 6-16,1-1-2 0,-1 5-6 0,1-3 4 16,0-1-4-16,-1-1 4 0,1 3-2 0,-1-1 6 15,0-2-8-15,1 2 2 0,1-1 2 0,-2-1-4 16,1 2-5-16,0-4-5 0,2 3 2 0,-3-2 3 16,3 3-2-16,-3-5-4 0,1 2 1 0,3-1 9 15,-3 2 0-15,3-2 0 0,-2 0 4 0,-1-1-7 16,2 1 13-16,-2 1-14 0,2-1 3 0,-7-1 2 15,12 0-5-15,-6 0 3 0,-6 0 1 0,13 0 3 16,-8 3-4-16,1-6 3 0,-6 3-4 0,16 0 6 16,-11-1-6-16,1 1 5 0,1-2-6 0,0 2 0 15,1-1 6-15,-2-1-4 0,2-1 3 0,-3 2-1 16,0 0-3-16,4 0 6 0,-1 1 1 0,-3-2-15 16,3-1 11-16,-2 1 1 0,-1 0 7 0,-1-1-6 0,1 1 2 15,2 0 6-15,-2 1-7 0,1-1-7 16,-1-2 2-16,2 1 4 0,-1 1 2 0,3-1-7 15,0-2 11-15,-3 2-4 0,5-4 2 0,0 7 3 16,-2-5-4-16,-1 1 1 0,0-2 8 0,-1 1-3 0,-2 4 7 16,0-5-12-16,2 0 1 0,0 2 3 15,-2-2 1-15,-1 2 2 0,0-4 0 0,1 3 0 16,-1-3-4-16,-1 1 3 0,0 1-5 0,-2 0 1 16,2-4-2-16,-2 3 0 0,-1-4 1 0,0 0-6 0,-1 1 8 15,1-1 2-15,-3 4-6 0,2-4-1 0,-4 4 3 16,4-2 0-16,-2 2-1 0,0-2-1 0,-3 0 2 15,3 2 3-15,1 2-3 0,-3-2 4 0,0 3 0 16,0-2-2-16,2-1-8 0,-2 3 5 0,1-1 2 16,-1 0-6-16,0-2 7 0,-2 4 1 0,3-2-5 15,-5-2 7-15,6 2-8 0,-1 2 2 0,-2-4-7 16,0 3 4-16,2 1-4 0,-1-2 0 0,-2-3 3 16,1 4 1-16,-3 1-4 0,5 1 8 0,-2-3-4 15,-2 0 4-15,2 1-1 0,-2 2-4 0,2-1-2 16,-2 1 10-16,-2-2-7 0,1 1-7 0,-2 0 14 15,1 2-6-15,4 0 0 0,-2 1-1 0,-2 0 2 16,2 0 1-16,1 0-4 0,-4 0 7 0,1 1-5 16,0-1-18-16,2 0 6 0,-1 3-19 0,1-2-16 15,1 2-29-15,1-2-36 0,2 2-123 0,-5-3-252 16,9 0 111-16</inkml:trace>
  <inkml:trace contextRef="#ctx0" brushRef="#br0" timeOffset="512256.0152">7986 5092 56 0,'0'0'71'0,"0"-5"-3"16,0 5-4-16,0 0-5 0,0-5-5 0,0 5-6 15,-3-4-4-15,3 4 3 0,0 0 0 0,-1-4-3 0,-1 1-2 16,2 3-2-16,0 0-1 0,-2-3-3 16,2 3-10-16,0 0-4 0,0-7 3 0,0 7-3 15,0 0-7-15,2-5 4 0,-2 5-1 0,0 0 4 16,0 0-2-16,0-5-3 0,0 5 7 0,0-5 0 0,0 5-3 16,0 0 2-16,0-5 2 0,0 5-1 0,0-4 2 15,0 4-4-15,0 0 5 0,0 0-6 16,0-5 7-16,0 5-4 0,0 0-5 0,0 0-2 15,2-5-1-15,-2 5 4 0,-2-4-3 0,2 4 0 0,0 0-3 16,2-3 0-16,-2 3 1 0,0 0 1 0,0-5-3 16,0 5 0-16,0-5 0 0,0 5 4 0,0 0-2 15,0-4 1-15,0 4-5 0,0 0 3 0,0 0-5 16,0 0 1-16,0 0 2 0,0 0-4 0,1-3 2 16,-1 3 0-16,0 0-7 0,0 0 8 0,0 0-5 15,0 0 0-15,0 0 2 0,0 0-2 0,0 0-3 16,0 0-6-16,0 0 13 0,0 0-7 0,0 0-3 15,-5 10-1-15,4-6 0 0,1-1 3 0,0-3-6 16,-3 12 5-16,2-5 3 0,1 0-4 0,0 1 0 16,-4 2-6-16,4 0 0 0,-6-1-6 0,6 3 1 15,-3-3-5-15,2 3 2 0,-1-2-2 0,-1 2-2 16,3 0 10-16,0-3-4 0,0 2-1 0,-3-2 6 16,3 1-3-16,0 0 1 0,0 0 4 0,3-1-4 15,-3-3 3-15,0 1 5 0,3 0-9 0,-1 0 5 16,-2-2-7-16,4-1 10 0,-4 3 0 0,3-2 2 15,0 0-5-15,1-2-1 0,-3-1 3 0,2 1-4 16,0 1 3-16,-1-1 5 0,-1 2-7 0,2-5 5 0,-3 0-8 16,5 4 2-16,-1-2 3 0,1-1-13 15,-1 1 5-15,-4-2-8 0,6 2 10 0,-6-2-6 0,4 3-4 16,0 0 1-16,0-3 3 0,-4 0-2 0,5 4 6 16,0-2-1-16,-4 1-13 0,3 0 8 0,0 1-4 15,-4-4 4-15,8 0 1 0,-5 1-1 0,0 1 3 16,-3-2 2-16,10 2 5 0,-6 1-6 15,0-1 0-15,-4-2 6 0,5 2 1 0,-2-1-6 0,-3-1 2 16,5 3 5-16,-5-3 1 0,6 6 2 0,-4-4-2 16,1-1-2-16,0 3 6 0,-1 1-3 0,-2-5 1 15,4 5 0-15,-1-4 4 0,-3-1-7 0,5 4 2 16,-3-1 2-16,3-1-5 0,-3 0 11 0,-2-2-7 16,3 6 1-16,0-4 1 0,-3-2 7 0,4 3-6 15,-4-3 1-15,4 2-5 0,-3 1 2 0,-1-3 0 16,3 5-3-16,-1-2 0 0,2 0 5 0,-3-1 2 15,4 1-3-15,-1 1 1 0,-3-1-6 0,2 0 7 16,-2 1-4-16,3-1 10 0,-1-1-6 0,-2 2-2 16,2-1 3-16,-1 2-1 0,2-2 0 0,-4-3-2 15,6 2 1-15,-6 1 3 0,4-1-4 0,-4-2 4 16,7 2 1-16,-4 2-7 0,1-3 7 0,-4-1-3 16,10 3-4-16,-10-3 4 0,8 0-3 0,-3 0 7 15,2 1-3-15,-7-1 2 0,10 0-5 0,-4 1 4 16,-2 1-2-16,5-1 1 0,-3-1-2 0,-6 0-5 15,14 1 5-15,-7 0-1 0,-1-1 4 0,3-1-6 16,-3 1 6-16,2 0-6 0,1 0 9 0,-1 0 1 16,-1 0 1-16,1-1 0 0,1 0 0 0,-1-1 5 15,-1 1-2-15,4 0 2 0,-4 2 1 0,3 0-1 16,-2-1-1-16,0-1 2 0,3 1 1 0,-3 0-3 0,1 0-1 16,0 0-1-16,1-1-1 0,-1 1 0 0,2 0-11 15,-3 0 13-15,0 0-7 0,1-3 6 16,4 5-1-16,-3-2-2 0,-2-2 6 0,2 0-2 0,0 2 6 15,-2 0-12-15,0-3 1 0,0 3-4 0,3 0 9 16,1 0-4-16,-3 0-1 0,0 0 4 0,0 0-9 16,4-2 3-16,-4 1 2 0,0 0 1 0,2 0-5 15,0-2-1-15,1 2-2 0,-2 1 2 0,1 0-5 16,-2 0 5-16,1-3-1 0,-1 3 1 0,-1 0 6 16,2-4-10-16,0 3 11 0,-1-1-16 0,2 1 4 15,-3 0-7-15,1-2-7 0,2 5 4 0,1-2 2 16,-6-3-5-16,3 2-2 0,0 1 15 0,-1 0-15 15,0-3 2-15,3 2 0 0,-6 0 9 0,3-1-3 16,2 1 11-16,-5-1-11 0,3 0 1 16,-3 1-2-16,4-1 9 0,-1 0 2 0,-1-1-9 0,1 2 9 15,0-4-5-15,0 3 9 0,0 1 2 0,0 1-13 16,-2-3 0-16,2 2 5 0,0 1 3 0,-1-3-6 16,1 1-1-16,0-1 10 0,-1-2-9 0,1 5 9 15,-2-3-10-15,3 3 6 0,-1-2-1 0,-3 0 4 16,3 2-4-16,-2 0 1 0,-1-2-2 0,3-1 2 15,-3 3 1-15,0-2 0 0,0 1-1 0,2-1 6 16,-1 0-2-16,-6 2 4 0,9-1-5 0,-4 0-1 16,-5 1 2-16,13-1-2 0,-8-2 1 0,-5 3-4 0,10 0 13 15,-4-1-13-15,0 3-4 0,-6-2 9 0,11-2-2 16,-6 2 3-16,-5 0-7 0,12 0 4 16,-6-1 5-16,-1-1-10 0,-5 2 6 0,9 0-1 15,-9 0 0-15,10-1-1 0,-6-1 0 0,-4 2-5 0,8 0 5 16,-8 0 0-16,0 0 5 0,10 0-3 0,-4 2-6 15,-6-2-1-15,8 1-9 0,-8-1 4 0,4 4-7 16,1-3 15-16,-5-1-12 0,5 2 1 0,-1-1 7 16,1 1-7-16,-1 0 9 0,1 0-4 0,-1-1 4 15,-4-1-3-15,8 2-3 0,-4 0 10 0,-4-2-9 16,11 2 6-16,-7 1 1 0,1-2-11 0,1 0 0 16,0 2 6-16,0-3-10 0,0 2 8 0,-2 0-2 15,3-2-1-15,-2 3-2 0,1-2 8 0,-2 1-1 16,0 0 4-16,-1 0 5 0,-3-2-5 0,9 0-2 15,-9 0 0-15,8 3 4 0,-6-2 0 0,-2-1 1 16,6 2 6-16,-6-2-5 0,6 1 4 0,-6-1 3 16,0 0-7-16,7 1 1 0,-7-1 4 0,0 0-2 15,6 0-3-15,-6 0 4 0,0 0-5 0,6 2 7 16,-6-2 2-16,0 0-3 0,7 1-3 0,-7-1-1 16,6 1 4-16,-5 2-6 0,-1-3 2 0,6 2 0 15,-4 1 0-15,-2-3-1 0,4 4 1 0,-4-4 4 16,6 4 0-16,-6-4-7 0,0 0 7 0,4 1-2 15,-4-1 6-15,5 3-10 0,-5-3 4 0,1 2 0 16,-1-2 12-16,7 2-12 0,-7-2 3 0,5 1-3 0,-5-1-3 16,6 2-1-16,-2 1 1 0,-3 1-4 15,-1-4 6-15,7 3-9 0,-7-3-3 0,5 1 6 16,-4 0-9-16,-1-1 0 0,7 4 2 0,-6-1 0 16,-1-3 1-16,5 4 0 0,-4 0 2 0,2-3 1 0,-3-1-3 15,5 5 4-15,-4-1-2 0,2-2-7 16,-3-2 0-16,4 5-4 0,-3-3 4 0,-1-2-1 15,3 2-4-15,-3-2 2 0,3 5-3 0,-1-3 1 0,-2-2 0 16,5 3 2-16,-5-3 2 0,3 4 4 0,0-1 4 16,-3-3-9-16,3 3 7 0,-3-3 1 15,1 3 3-15,-1-3-3 0,1 4 4 0,-1-4-1 16,0 0 5-16,-1 7-3 0,2-6 3 0,-1-1 0 0,0 5-3 16,0-5 2-16,-1 6-2 0,0-1-7 0,-2-3-4 15,2 3 1-15,1-5-8 0,-3 5 4 0,2 1-3 16,1-2 3-16,-1 1 2 0,-2-3-1 0,3-2 8 15,-5 8 2-15,3-4-2 0,-1 1 0 0,-1-2 5 16,4 1 5-16,-2-1 6 0,-1 2-4 0,2-3 0 16,-2 1 4-16,2 1 2 0,-2 1-1 0,3-5 7 15,-2 5-5-15,-2-1 3 0,4-1 0 0,-1 1-2 16,-2 0-6-16,3-4 5 0,-4 4-8 0,3-1 5 16,1-3 0-16,-1 5-4 0,-2-1 6 0,3-4 2 15,-1 5-1-15,-2-3 1 0,2 2 5 0,1-4-4 16,-3 5-2-16,2-1-2 0,1-4 5 0,-4 5 3 15,4-3-11-15,0-2 0 0,-1 5 0 0,1-5 0 16,-5 5-4-16,5-5 2 0,0 5 0 0,0-5 1 16,0 5-4-16,0-5 2 0,-1 4 7 0,1 1-10 15,-3-2 0-15,3-3-6 0,0 7 7 0,0-3 0 16,0 0-3-16,0-4 2 0,-1 6-4 0,-2-3 6 16,2 1-5-16,1 0 4 0,0-4-5 0,-3 6 5 15,2-2-4-15,1 0 8 0,-1 0-4 0,-2-1 0 16,3-3 3-16,-1 5-5 0,1-5-1 0,0 5-3 0,-3-3 8 15,3-2 0-15,-1 5 0 0,1-5 13 16,-4 4-15-16,4-4 9 0,-2 3-7 0,2-3 5 16,-3 2 4-16,3-2-4 0,0 0-3 0,-1 3 3 15,1-3-4-15,0 0 2 0,-2 6-3 0,2-6 6 0,0 0-6 16,0 4-4-16,0-4 7 0,0 0-7 0,0 0-10 16,0 0-10-16,0 0-6 0,0 0-6 0,0 0-16 15,0 0-60-15,0 0-118 0,0 0 53 0</inkml:trace>
  <inkml:trace contextRef="#ctx0" brushRef="#br0" timeOffset="512764.9858">9315 5699 34 0,'0'0'129'0,"0"0"-11"0,0 0-14 0,0 0 3 16,0 0-19-16,0 0-12 0,0 0 0 0,0 0-6 15,0 0 0-15,0 0-10 0,0 0-3 0,0 0-3 0,0 0-5 16,0 5-3-16,0-5-3 0,0 0-8 16,0 5-3-16,-3 0 2 0,6 0-8 0,-2 0-1 15,-5-1-2-15,7 1 0 0,-2 0-2 0,2 3-5 0,-2-1-3 16,0-1 1-16,-1 2 1 0,4-1-4 0,0-2-2 15,-1 2-1-15,0 0-2 0,0-4 3 16,1 4 5-16,0-2-9 0,-2 0 6 0,2-2-8 16,-1 0 0-16,0-1 3 0,0 1-1 0,-3-3 4 0,10 3-6 15,-6-2 5-15,0-1-3 0,-4 0 7 0,10-1-9 16,0-3 2-16,-1 0 0 0,0-1 4 0,4 1-9 16,-3-4 6-16,7-2-19 0,-2-1-3 0,4 1-9 15,2-7-43-15,-5 4-23 0,0 2-143 0,-1 0-253 16,-3-1 112-16</inkml:trace>
  <inkml:trace contextRef="#ctx0" brushRef="#br0" timeOffset="533107.8192">10434 4886 28 0,'0'0'160'16,"0"0"-2"-16,0 0-15 0,0 5-7 0,0-5-3 15,0 0-2-15,0 0-15 0,0 5-4 0,0-5-13 16,0 0-6-16,0 5 0 0,0-5-6 0,0 0 0 15,0 0-2-15,-1 3-1 0,1-3 1 0,0 0 0 16,0 0-1-16,0 0-1 0,-4 4-1 0,4-4 8 16,0 0-1-16,0 0 0 0,0 0-3 0,0 0-3 15,0 0-9-15,-10-8-9 0,9 4-6 0,-2-1-3 0,-1 0-5 16,3-4 2-16,-3 3-5 0,3-3-3 16,-2-3-7-16,3 1 1 0,-1 0-8 0,2-5-2 15,-1 0-5-15,4 2-4 0,0-2-7 0,1 1-6 16,2-1-5-16,-1 5-3 0,-1 0 4 0,0 1-4 0,2-2-2 15,-1 4-5-15,3-2-2 0,-3 5 2 0,1 0-1 16,-4-1 1-16,3 1-1 0,-1 3 0 16,1 1 3-16,-1-1-5 0,-5 2 0 0,9 0-1 15,-2 2 2-15,-1 0-1 0,-2 1 2 0,-1 0-2 16,3 3 1-16,-2-2 2 0,3 0 2 0,1 6-2 0,-4-3 9 16,2 2-10-16,-1 0 5 0,-1 2 0 0,1-1-2 15,1 0 1-15,1 2 2 0,-2-2-2 16,0 1 5-16,0 1-2 0,3 1-1 0,-3-3 3 15,0 2 3-15,0-1-4 0,2 0-1 0,-3 0 4 0,3 1-2 16,-2-4-3-16,-1 0-3 0,0 0-9 0,0 0-9 16,-3-2-12-16,4 0-14 0,-1-3-11 0,-2 1-13 15,0-1-12-15,-1 1-20 0,-1-4-16 16,4 4-23-16,-4-4-23 0,0 0-43 0,0 0-112 0,0 0-349 16,0 0 154-16</inkml:trace>
  <inkml:trace contextRef="#ctx0" brushRef="#br0" timeOffset="533302.2588">10388 4828 32 0,'8'-4'135'0,"-2"1"-1"0,1 3-11 15,-1 0-11-15,7 0-15 0,-3-2-5 0,3 0-9 16,2 1-7-16,-2 1-14 0,1-2 2 0,-1 2-33 15,2-2-28-15,-1 1-33 0,-1-1-43 0,1 2-85 16,-1-2-169-16,1-1 76 0</inkml:trace>
  <inkml:trace contextRef="#ctx0" brushRef="#br0" timeOffset="533897.7112">11045 4599 68 0,'-5'0'140'0,"5"0"-8"0,-9-3-14 0,4 2-11 15,5 1-6-15,-8-3-7 0,8 3-4 0,-11 0-3 16,11 0 3-16,-12 0-11 0,7 0-2 0,5 0-10 16,-13 0-4-16,7-1-5 0,0 1 2 0,-1 1-7 15,7-1-8-15,-10 1 5 0,4-1-6 0,-1 3-4 16,2-3 0-16,0 3-4 0,1 0-2 0,-1-1-3 0,1 1-5 16,2 1-1-16,-1-2 3 0,1 1-11 15,-2 1 2-15,1 0-7 0,1 0 3 0,-1-2-2 16,2 2-4-16,-1 2 2 0,2-1 0 0,-1 1-5 15,0-2 3-15,0 2 1 0,2 1-1 0,0 0-6 16,0 1 1-16,2 0 5 0,2 1-5 0,-2-1-3 16,-1 1 1-16,1 2 5 0,-1-2-5 0,2 0 5 15,1 3-4-15,-1-1 1 0,-3 0 3 0,-2 1-2 16,1 5-3-16,1-5-1 0,-1 5 2 0,-1-5 1 0,2 5 1 16,2-6-2-16,0 0 4 0,-2 1-5 0,1-2 2 15,0 3 2-15,0-4-6 0,1 0-3 0,-2 2 4 16,0-5 2-16,3 3-3 0,-1-3 2 15,-2-1 1-15,1 4-1 0,2-5-1 0,-1 2 4 0,1-1-4 16,-2-1 4-16,2-2 4 0,0 3 0 0,0-2-1 16,0 0 2-16,1-1 5 0,1 0-3 0,-2 1-3 15,1-3 3-15,5 2-1 0,-5-2-4 16,3 0 7-16,-3 2-7 0,4-2 0 0,-1 1-1 0,-2-2-6 16,2 2-6-16,-8-1-14 0,11-3-6 0,-4 3-17 15,-7 0-26-15,6 0-22 0,-2-4-26 0,2 2-57 16,-6 2-115-16,7-6-311 0,-4 2 138 0</inkml:trace>
  <inkml:trace contextRef="#ctx0" brushRef="#br0" timeOffset="534159.505">11275 4790 80 0,'0'0'162'0,"5"2"-5"0,-5 2-5 15,4 1-14-15,1-1-11 0,-1 2-8 0,-4 1-11 16,5-1-9-16,-2 4-8 0,1-3-10 0,-2 4-2 16,0-6-13-16,0 8-13 0,-1-3 5 0,2-1-7 15,-3 1-11-15,0-5-19 0,0 2-22 0,-3 1-39 16,3-2-9-16,0-3-24 0,0 2-36 0,-1-1-126 15,-3-1-256-15,4-3 114 0</inkml:trace>
  <inkml:trace contextRef="#ctx0" brushRef="#br0" timeOffset="534820.9939">11446 4516 156 0,'0'0'202'0,"0"0"-14"0,0 0-19 16,0 0-18-16,0 0-12 0,0 0-19 0,0 0-12 15,0 0-5-15,17-3-15 0,-17 3-12 0,9-1-3 16,-4 0-5-16,-1-1-13 0,1 0-1 0,1 0-7 16,-2-1-3-16,1 2-3 0,-5 1-8 0,11-2-5 0,-11 2-2 15,6-2 3-15,-6 2-2 0,7 0 6 16,-7 0-2-16,0 0 2 0,6-1-2 0,-6 1-3 16,0 0-5-16,0 0-1 0,0 0 0 0,7 4-2 15,-4 0-2-15,-2 1-3 0,2 0 1 0,1 2-2 0,2 5-4 16,-1-3 4-16,0 4 1 0,3 0-6 0,1 3-2 15,-4 1 0-15,3-1 2 0,-3 2-1 0,4 6 0 16,-4-3-2-16,1-3 1 0,-1 2 0 16,4 4 0-16,-5-5-6 0,-3 0 3 0,4-2 1 0,0 3-3 15,-1-2 1-15,-2-6 3 0,0 5-3 0,-2-6 3 16,0-1-1-16,-2 0 4 0,2-2 2 0,-2 0 3 16,1-3 3-16,1 3 4 0,-4-2 1 0,-1 0 0 15,0 0 0-15,1-3 0 0,-2 1-2 0,-2-2-2 16,2 1 1-16,-3 2-2 0,2-3-6 0,1-1 1 15,-1-1-23-15,7 0-14 0,-16 0-12 0,10 0-17 16,6 0-20-16,-11-3-39 0,8 1-38 0,3 2-44 16,-5-4-152-16,3-2-375 0,1 1 167 0</inkml:trace>
  <inkml:trace contextRef="#ctx0" brushRef="#br0" timeOffset="535227.2986">12039 4721 175 0,'0'0'194'0,"0"0"-14"16,0 0-13-16,0 0-8 0,0 0-10 0,25-1-16 16,-13 1-13-16,1 0-9 0,1 0-10 0,0-3-20 15,4 3-1-15,-5 0-10 0,1 0-8 0,0 0-2 0,0-2-7 16,-1 1-6-16,0 0-2 0,-1-1-8 0,0 2-4 15,-1-1-1-15,-2-1-1 0,2 1-6 0,-5 0-2 16,3 1 0-16,-3-1-4 0,1 2-4 0,-7-1-4 16,7-1-6-16,-7 1-11 0,10 0-14 0,-10 0-13 15,3-3-24-15,-3 3-24 0,4-2-32 0,-4 2-40 16,0 0-144-16,0 0-321 0,-7-9 142 0</inkml:trace>
  <inkml:trace contextRef="#ctx0" brushRef="#br0" timeOffset="535529.4454">12024 4585 90 0,'0'0'203'0,"0"0"-18"16,0 0-12-16,0 0-12 0,0 0-18 0,24 0-7 16,-14-1-17-16,4 1-7 0,-1 0-10 0,5-4-7 15,-4 6-11-15,4 0-10 0,0-2-6 0,0 1-5 16,1-1-11-16,-6-1-2 0,0 2-7 0,-1-2 0 16,0 1-14-16,-1 0-14 0,0-2-12 0,-4 2-19 15,0 2-18-15,0-2-24 0,-7 0-17 0,9-2-16 16,-5 0-26-16,-4 2-32 0,0 0-102 0,7-3-271 15,-7 3 120-15</inkml:trace>
  <inkml:trace contextRef="#ctx0" brushRef="#br0" timeOffset="535894.8614">12310 4461 177 0,'0'-5'234'16,"0"5"-15"-16,0 0-13 0,5-6-23 0,-5 6-18 15,9-1-17-15,0 1-8 0,-9 0-22 0,14 0-7 16,-6 0-12-16,2 0-10 0,0 3-13 0,1-1-3 0,-2 2-5 16,2 1-13-16,-1 0-7 0,-1 2 1 0,1 1-7 15,-1 1-5-15,3 5-5 0,-2 1 1 16,2-2-6-16,-2 3-4 0,-1-1 0 0,0-1-2 15,-3 3-4-15,1 0-2 0,0 0-1 0,-4 2-2 0,-1-2 4 16,2 0-7-16,-4-2-1 0,0-2-5 0,0-1 4 16,-4 0-2-16,0-1 0 0,-2 4 1 15,-2-6-1-15,1 1-1 0,-2-2 6 0,-4-1-9 0,-3 2 0 16,-1-1-10-16,1 1 1 0,-2 0-6 0,3-4-15 16,-3 1-2-16,7 0-16 0,-2-1-10 0,4-2-23 15,0-1-26-15,3 1-24 0,-1-1-39 0,2-1-157 16,5-1-353-16,0 0 156 0</inkml:trace>
  <inkml:trace contextRef="#ctx0" brushRef="#br0" timeOffset="539283.9939">12899 4553 71 0,'3'-5'216'0,"-3"2"-11"16,0 3-8-16,1-4-21 0,-1 4-8 0,3-3-22 16,-3 3-11-16,4-4-16 0,-4 4-10 0,3-3-13 15,-3 3-5-15,0 0-8 0,8 0-10 0,-8 0-2 16,0 0-15-16,6 4-2 0,-2-1-2 0,-4-3-2 0,3 7 2 16,-2-2-4-16,0 2-2 0,3 0-3 15,-4 2-6-15,1 2-3 0,-1-3 0 0,0 3-5 0,0-1 2 16,0 2-5-16,-1-2-4 0,1 2 1 0,0 0-11 15,-2 0 1-15,0-2-2 0,1 0-2 0,1 1-2 16,-1-2 0-16,1-2 3 0,-2 0-1 16,1 2-3-16,1-3 0 0,0-1 1 0,0 1-3 0,-2 0 1 15,2-2-3-15,-2 1 2 0,2-1-1 0,0-4 0 16,-1 5 1-16,1 0-2 0,0-5-1 0,-1 4 1 16,1-4 3-16,0 0-2 0,0 4 2 0,0-4-10 15,0 0-4-15,0 0-12 0,0 0-28 0,0 0-27 16,0 0-25-16,0 0-40 0,0 0-49 0,-7-13-168 15,4 8-386-15,3-2 171 0</inkml:trace>
  <inkml:trace contextRef="#ctx0" brushRef="#br0" timeOffset="539901.1506">12893 4320 94 0,'0'0'250'0,"-5"-2"-10"0,5 2-16 15,0 0-18-15,-8-1-18 0,8 1-15 0,0 0-19 0,0 0-17 16,0 0-16-16,-10 4-10 0,10-4-10 0,-4 3-11 15,4-3-11-15,-3 4-6 0,3 0-7 0,-1-2-9 16,1-2-5-16,0 7-5 0,1-3-5 16,2-2-4-16,0 1-9 0,-1 1 0 0,2-2-1 15,0 3-5-15,1-5-6 0,1 1-1 0,-1 0-4 0,-5-1-2 16,9-1-5-16,-9 1-6 0,11 1 1 0,-5-5-5 16,-2 0 4-16,0 1-2 0,-2 1 1 0,2-2 0 15,-3-1-2-15,-1-1 2 0,2 3 0 0,-2-4 3 16,0 3 11-16,0 4 7 0,-3-8 1 0,0 3 2 15,2 1-4-15,-4 1-4 0,1 1 2 0,0-1 4 16,4 3-6-16,-10-3 1 0,10 3 0 0,-9-1-4 16,9 1-2-16,-9 1 2 0,4 2-3 0,1 0-1 15,1-1-4-15,0 1 5 0,3-3-6 0,-3 9-1 16,3-4-6-16,0 0-5 0,2 2-3 0,2-4-6 16,-3 1-10-16,3 1-3 0,-2 0-9 0,2-1-9 15,0-3-21-15,-2 1-21 0,-2-2-22 0,7 2-49 16,-7-2-62-16,0 0-121 0,0 0-374 0,0 0 166 15</inkml:trace>
  <inkml:trace contextRef="#ctx0" brushRef="#br0" timeOffset="579936.0989">20230 4252 67 0,'0'-4'98'0,"0"4"-17"16,3-4-5-16,-3 4-5 0,0 0-8 0,1-5-4 0,-1 5-3 16,0 0 1-16,0-4 9 0,0 4-4 15,0 0-1-15,1-4-8 0,-1 4-3 0,0 0-2 16,0 0-16-16,0 0 4 0,-2-6-1 0,2 6 3 15,0 0-4-15,0 0-15 0,-5-4 7 0,5 4-9 0,-3-3 4 16,3 3 3-16,0 0-8 0,-3-2-1 16,3 2 0-16,0 0-5 0,-6-3 5 0,6 3-8 15,-4-4 2-15,4 4 2 0,-4 0-2 0,4 0-3 0,-7-2-1 16,4-1 3-16,3 3-15 0,-9-2 7 0,9 2 3 16,-9-2 1-16,4 2-1 0,5 0-1 0,-9 0 2 15,4-1-1-15,5 1-1 0,-10 0-1 16,3-2 3-16,7 2 3 0,-11-1-4 0,11 1-3 0,-9 0 4 15,3-1-3-15,6 1-2 0,-10 0-3 0,10 0 1 16,-11 0 11-16,6 0-1 0,1 1-2 16,4-1 1-16,-14 0 0 0,9 1-4 0,5-1 4 15,-10 0-4-15,5 3 5 0,5-3-3 0,-10 1-2 0,4-1 2 16,6 0 2-16,-9 4-6 0,6 0 0 0,-4-2 5 16,4 0 1-16,-3 1-4 0,6-3-7 0,-6 2 5 15,2 1-3-15,0 1 5 0,-1-3 1 0,5-1 1 16,-7 4 1-16,3-1 1 0,0-2-3 0,4-1 7 15,-5 4-8-15,1-4-7 0,1 3 8 0,3-3-4 16,-6 2-1-16,2 1 6 0,0 1 1 0,2-2-5 16,2-2-4-16,-7 3 9 0,7-3-3 15,-5 5-2-15,1-3 2 0,-1 0 4 0,2 2 3 0,0-1-4 16,-1-1-6-16,0 2 6 0,4-4-5 0,-2 5 3 16,-1-3-6-16,3-2 6 0,0 5-3 0,-4-3-6 15,4-2 16-15,-2 4-14 0,2-4 1 0,-2 4 2 0,1-2 4 16,1-2-2-16,-5 7 7 0,3-4-4 0,0-1 0 15,0 1-6-15,2-3 1 0,-3 7 2 16,3-7 5-16,0 5 0 0,0-1-3 0,0-4-2 16,-2 3-2-16,2-3-3 0,-2 6 4 0,2-2-6 0,-2-2 10 15,2-2-13-15,0 7 16 0,0-7-3 16,-2 8 1-16,1-6-2 0,0 2 2 0,0-1-3 16,1-3 5-16,-2 8-6 0,0-4 4 0,-1 1-8 0,2-4 11 15,1-1-4-15,-1 6-5 0,1-1-9 0,0-5 17 16,-2 7 0-16,4-3-6 0,-2-1-1 0,1 0 5 15,-1 1-6-15,0-4 5 0,1 4-3 0,2 0-2 16,-1-1-5-16,-2-3-2 0,0 8 9 0,0-3-4 16,2-1-1-16,0-1-1 0,-2 1 4 0,1 1-1 15,1-3 1-15,0 1 1 0,-2-3 0 0,0 8 4 16,2-4-7-16,0 0-1 0,-2-2 12 0,3 3-6 16,-1-2-11-16,-2 2 9 0,0-1 0 0,0-4-1 15,4 6 7-15,-3-2-7 0,4-2 1 0,-3 2-2 16,0-3-1-16,-2-1 1 0,4 5-2 0,-4 0 5 15,1 0-2-15,1-3 1 0,0 1 0 0,2 1-3 16,-4-1 17-16,4 0-12 0,-3 1-4 0,3-1-3 16,-3 0 3-16,4 0 4 0,-2 3-6 0,-2-5 2 15,0 3 4-15,6-2-3 0,-6 2-1 0,3-2 3 16,0 2-1-16,0 1-7 0,1-2 8 0,-3 0-4 16,2 1 4-16,-1-2 3 0,-1 0-2 0,2 1-1 15,-1 0 11-15,1-1-11 0,-4-2 1 0,6 5-5 16,-5-4 3-16,3 2 3 0,0 0-2 0,0-2 1 15,0 0-4-15,1 2 8 0,0-1 1 0,-5-2-9 16,12 0 3-16,-5 3 8 0,-1-3-12 0,0 1 1 0,1 0-1 16,-1 1 13-16,1-2-15 0,-1 0 16 0,2 1-20 15,-8-1 13-15,11-1-6 0,-3-1-1 16,-3 4 3-16,3-4-2 0,-8 2-2 0,11 0 7 16,-6 0-2-16,-5 0-2 0,13 0 3 0,-8-1-6 0,-1 0 6 15,-4 1-6-15,9-3 5 0,-5 3 2 0,-4 0-2 16,9 0-6-16,-9 0 12 0,9-2-3 0,-3-1-2 15,-2 2 2-15,1 0-5 0,0-2 6 16,0 2-10-16,-1-2 7 0,0 3 1 0,0-3-6 0,-4 3 0 16,6-2 1-16,-6 2 2 0,10-3 0 0,-7-1 2 15,1 2-6-15,0-1 1 0,-4 3 13 0,7-3-20 16,-3 2 9-16,0-2-5 0,1 1 13 16,-5 2-7-16,8-5-2 0,-6 2 5 0,1-1-1 0,0-1 0 15,-1 3-2-15,1-2-3 0,1-1 9 0,-1 1-4 16,1 1-4-16,1 0 4 0,-2-2-2 0,-1-1 0 15,2 1 4-15,0 0 8 0,-3 0-12 0,3 0 6 16,-1 2 0-16,-1-1-5 0,-1-1 7 0,1 1-3 16,0 0-5-16,-2-1-1 0,4 1 5 0,-4-1 2 15,1 1-3-15,2-1-2 0,-2 1-1 0,1-2 1 16,1 4-3-16,0-3 3 0,1 1 2 0,-2-3-2 16,0 3 2-16,0 0 2 0,-1-1 2 0,2 2 0 15,-2-1 1-15,-1 1-3 0,0-2 0 0,-1 0-2 16,1 5-3-16,0-9 5 0,1 6-2 0,-1-2 2 15,3 0-4-15,-6 1 4 0,3 1-7 0,0 3 5 16,0-9 1-16,0 5 0 0,0 0-8 0,3-3-1 16,-6 4 8-16,3-3-4 0,0 2-2 0,0 4 4 15,0-6 3-15,-1-1-4 0,1 3 6 0,-4 0-6 16,4-2 4-16,0 2-4 0,-4 0-4 0,-1-1 5 16,4 1 0-16,-2 0-6 0,0 0 4 0,1-2-2 15,2 3 3-15,-5-1 2 0,5 0-4 0,-2 0 4 16,2 4-1-16,-4-5 2 0,4 5-2 0,-3-6-4 15,3 3 2-15,0 3 4 0,-2-4 0 0,2 4-6 0,-3-4 6 16,3 4-2-16,-4-3 0 0,2 0-1 16,2 3 2-16,-1-5 4 0,1 5-11 0,-6-4 8 15,5 1-1-15,1 3-3 0,-3-3 3 0,3 3-2 16,0 0 3-16,-3-4 0 0,3 4 1 0,-4-3 5 0,4 3-2 16,0 0 1-16,-4-3-3 0,4 3-1 0,-4-4 9 15,2 1-6-15,2 3 2 0,0 0 4 0,-5-1 3 16,5 1-2-16,0 0 1 0,-7-3-6 0,5 1-2 15,2 2 2-15,0 0-5 0,-10-3 6 0,10 3-5 16,-3-2 7-16,3 2-9 0,-5-3 2 0,5 3-1 16,-8-3 1-16,8 3 9 0,-5 0-8 0,1-1 1 15,4 1-7-15,0 0 10 0,-10-1-2 0,10 1 2 16,-7-2-4-16,7 2 6 0,0 0-7 0,-9 2 3 16,9-2-6-16,-5-3-7 0,5 3 11 0,0 0-4 15,-10 0 0-15,10 0 3 0,0 0-2 0,-5-1 5 16,5 1-8-16,0 0 0 0,-6 2-5 0,6-2-18 15,-7 2-9-15,7-2-28 0,-2 2-4 0,2-2-25 16,-8 0-11-16,8 0-31 0,-5 1-132 0,5-1-285 16,-8 2 127-16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18:24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 10484 81 0,'0'0'81'0,"0"0"-10"16,0 0-4-16,0 0-6 0,0 0 2 0,0 0 1 15,0 0-15-15,0 0 9 0,0 0-6 0,0 0-11 16,0 0 4-16,0 0-6 0,0 0 2 0,0 0-8 15,0 0-7-15,0 0 3 0,3 11 8 0,-3-11-10 0,0 0 6 16,0 0 2-16,0 0 1 0,0 0 1 16,0 0-4-16,0 0-2 0,0 0-2 0,4 5-9 15,-4-5 9-15,0 0 1 0,0 0-4 0,0 0 7 16,0 0-9-16,10 0 2 0,-10 0-3 0,8 0 0 0,-8 0-2 16,10 0 2-16,-5 1-3 0,-5-1-3 15,13 0 3-15,-8 1-3 0,4-1-3 0,-1 1-4 16,-2-1 3-16,2-1 5 0,2 1-4 0,-1 0-3 0,0 0-2 15,1 0 4-15,-2 1-12 0,1-2 6 0,1 1 3 16,2 0-1-16,-2 1-6 0,2-1 6 0,-1 0-1 16,-1-1 0-16,3 1-4 0,-2 1 0 0,3-1 0 15,-1-1-1-15,-3 1-4 0,4 0 5 0,-2 1-4 16,3-1 2-16,-2 2 1 0,1-2-8 0,-2 0 12 16,2 0-3-16,-3 0-2 0,1-2 3 0,2 2-2 15,-4 0 0-15,1 0-1 0,1 0-12 0,-2 2 15 16,-1-2-4-16,2 0 2 0,1 0-3 0,-5 0-1 15,1-2 3-15,1 1-1 0,-1 1 4 0,-8 0-4 16,14 0-1-16,-6 0 3 0,-2-2-7 0,-2 0 5 16,1 1 5-16,-5 1-6 0,9 0 7 0,-9 0-6 15,8-2 2-15,-8 2 1 0,4-2 4 0,-4 2 0 0,0 0-4 16,0 0 8-16,6-3 2 0,-6 3-7 0,0 0 5 16,5 0 3-16,-5 0-6 0,0 0 0 0,0 0 0 15,0 0-1-15,0 0-3 0,0 0 2 0,0 0-6 16,0 0 5-16,0 0-5 0,0 0 4 0,0 0 4 15,0 0-1-15,0 0-6 0,0 0 2 0,0 0-3 16,0 0 4-16,0 0-3 0,0 0-5 0,0 0 4 16,0 0-1-16,0 0-3 0,0 0 8 0,0 0 2 15,0 0-6-15,0 0-1 0,0 0 2 0,0 0 2 16,0 0 2-16,0 0 2 0,0 0-1 0,0 0 3 16,0 0-2-16,0 0-2 0,0 0 1 0,0 0 0 15,0 0 0-15,0 0 3 0,8 3-3 0,-8-3-2 16,0 0 4-16,0 0-2 0,0 0 0 0,0 0-4 15,0 0 4-15,0 0-1 0,0 0-2 0,0 0-2 16,0 0 3-16,0 0-2 0,0 0 0 0,-3-8 2 16,3 8 6-16,0 0-16 0,0 0-11 0,0 0-21 15,0 0-37-15,0 0-39 0,0 0-72 0,0 0-98 16,-19 4-306-16,14-3 135 0</inkml:trace>
  <inkml:trace contextRef="#ctx0" brushRef="#br0" timeOffset="1059.5235">3424 10644 112 0,'0'0'140'16,"0"0"-11"-16,0-1-8 0,0 1-4 0,0 0-4 16,0 0-9-16,0 0-14 0,0 0-3 0,0 0-3 15,0 0-12-15,-10-3-5 0,10 3-3 0,0 0-9 16,0 0-11-16,0 0-1 0,-8 5-5 0,8-5-4 16,-4 3 1-16,1 1-10 0,0-1 3 0,-1-1-8 15,0 3 2-15,3 0-1 0,-4-3-1 0,2 1-9 16,0 1 1-16,0-1 3 0,-1 3-6 0,2 1 1 15,-1-3 2-15,2 1-8 0,-2 4 3 0,1-5-1 16,0 5-1-16,1-3-4 0,-1-3 4 0,0 6-7 16,2-4 9-16,0-2-9 0,2 3 10 0,-2 0-11 15,2 0 6-15,1-2-3 0,-2 1 2 0,1-1 1 16,1 1 0-16,0 0 0 0,0-2 0 0,0 1 1 16,2-1 3-16,-2 0-7 0,2-1 3 0,1 0 1 15,-6-2 0-15,7 3-3 0,-4-1 4 0,3 0-7 0,0-1 6 16,-6-1-3-16,14-4 1 0,-8 3-3 15,1 1 0-15,-1-3 0 0,-1 1 5 0,-1-1-5 16,1 1 5-16,-1-2-10 0,1 1 1 0,-1-2 10 0,4 1-1 16,-6-1-2-16,2 2 1 0,0-1-3 0,-2 0 3 15,1 0-4-15,-3-1 3 0,0-2-3 16,3 2 6-16,-2-1 3 0,-1 0 3 0,0 1 0 0,0 0 4 16,-1-2-2-16,-2 4 2 0,3-1 3 0,-3 0-2 15,1-2 2-15,-2 3-7 0,0-2 2 0,3 1 3 16,-3 1-4-16,-1-1-5 0,1 0 2 0,2 0-2 15,-2 2 4-15,0-1-4 0,-1 2 0 0,5 1-3 16,-12-3-1-16,12 3 3 0,-9 0-4 0,9 0 0 16,-6 2-8-16,-2-1 7 0,8-1 2 0,-10 1 3 15,5 2-1-15,-1-1-3 0,-1 3 1 0,1-1 2 16,-2 2-3-16,-1 0-3 0,3-2 2 0,-1 0 5 16,-2 3-2-16,6-3-3 0,-5 6-2 0,3-5-2 15,0-2-16-15,1 2-16 0,0-1-26 0,2-1-27 16,-1-1-35-16,3-2-57 0,-5 1-91 0,4 3-291 15,-1 0 129-15</inkml:trace>
  <inkml:trace contextRef="#ctx0" brushRef="#br0" timeOffset="2684.8767">4127 10455 22 0,'0'0'156'0,"0"0"-22"0,0 0 4 0,-4 2-33 16,4-2 3-16,0 0-11 0,0 0-6 0,0 0-10 15,0 0-8-15,0 0-12 0,0 0 2 0,0 5-7 16,0-5-1-16,0 0 4 0,5 5 5 0,-1-3-3 15,-1 1-10-15,0 1-3 0,4-4-3 0,-3 2-6 16,2 0 5-16,0 1-5 0,5-1-5 0,-1 2-1 16,-1-3-3-16,2 2 2 0,2-1-5 0,-1 1-1 15,2-3-9-15,4 4 3 0,2-1-1 0,0-3-2 16,1 0-3-16,1 0-3 0,7 2 1 0,-6-2-9 16,5 0 8-16,-7 0-5 0,-2 3 1 0,2-1 0 15,0 0 1-15,-2-1-5 0,0 0-2 0,-1 1 1 0,0-1 1 16,0 2-4-16,-4-1 1 0,0-2 0 15,0 3-3-15,-1-2 2 0,-1-1 3 0,-2 3-1 16,-3-3-1-16,2 0-3 0,0 0 2 0,-3 1 3 0,1 0-1 16,-1 0-3-16,2-1-3 0,-8 0 3 0,5 1-2 15,-5-1 6-15,6 4-3 0,-2-4 1 0,-4 0-3 16,0 0 1-16,7 3 2 0,-7-3 0 0,0 0-3 16,0 0-5-16,0 0-6 0,0 0-6 0,6 0-6 15,-6 0-10-15,0 0-12 0,0 0-11 0,0 0-24 16,0 0-19-16,0 0-17 0,0 0-131 0,0 0-269 15,0 0 119-15</inkml:trace>
  <inkml:trace contextRef="#ctx0" brushRef="#br0" timeOffset="3591.0864">4423 10665 89 0,'0'0'129'16,"-8"2"-11"-16,8-2-1 0,0 0-30 0,-6 2 6 15,6-2-9-15,-3 3-1 0,3-3-14 0,-4 4-4 16,2-1-4-16,0 1-6 0,0-1 3 0,1 3-6 15,0 0-5-15,-2-3-1 0,2 6-1 0,-2-2 2 16,0 0-7-16,2 1-4 0,-2 1 0 0,2-3-7 16,-1 3 4-16,2-3-7 0,-1 3 1 0,1-2 3 15,1 3-8-15,1-1 1 0,0-3-6 0,1 1 4 16,0-2-3-16,1 2 0 0,0-2-7 0,-1 2-2 16,2-2-4-16,0-1 3 0,0-1 0 0,4 1-4 15,-1-1 2-15,-1-1 0 0,1-1-2 0,2-1 4 0,-1-1-7 16,-1 1 6-16,2 0-6 0,0-2 2 15,-2 0-1-15,2-1 6 0,-5 0-4 0,3 0-2 16,-3-3 0-16,0 4-2 0,-1-5 4 0,1 2 10 16,-1-2 0-16,1 2-4 0,-1-2 3 0,-1 2 1 0,-2-4 15 15,-1 3-2-15,1-4-4 0,-1 4-5 0,-2-2 3 16,-1 0 2-16,-1 0 0 0,0 2 1 0,-1-2-4 16,-1-3-2-16,1 5-2 0,-3 2 5 0,-1-3 0 15,0 4 0-15,4-1-8 0,-4 3 2 0,0 0 0 16,-4-2-5-16,6 3 1 0,0-3 0 0,-2 6-8 15,-1 0 2-15,2-3-7 0,2 1-18 0,-4 4-25 16,1-2-35-16,4 3-51 0,0-2-203 0,-4 3-360 16,4-2 159-16</inkml:trace>
  <inkml:trace contextRef="#ctx0" brushRef="#br0" timeOffset="38251.7377">14789 9899 83 0,'0'0'149'0,"0"0"-6"0,0 0-22 0,0 0-9 0,0 0-13 15,0 0-6-15,0 0-12 0,0 0-9 0,0 0-9 16,0 0-8-16,0 0 0 0,0 0-13 0,3 13-8 16,-3-13 8-16,0 9-10 0,1-4-16 0,-2 2-30 15,1-1-23-15,-2-2-41 0,2 6-117 0,-3-1-209 16,0 0 93-16</inkml:trace>
  <inkml:trace contextRef="#ctx0" brushRef="#br0" timeOffset="38437.1676">14657 10321 55 0,'-3'5'152'0,"-3"-1"-11"0,2 1-8 0,2 0-18 0,-3 2-13 16,4-1-10-16,-2 1-14 0,3 0-14 15,-1 0-14-15,0 2-30 0,2 1-20 0,-1 0-18 0,3-1-24 16,-2 2-5-16,0 1-33 0,0-3-57 0,1 1-146 15,0 3 65-15</inkml:trace>
  <inkml:trace contextRef="#ctx0" brushRef="#br0" timeOffset="38591.1083">14590 10772 67 0,'-6'11'117'0,"2"-1"-6"16,0 0-4-16,1 1-13 0,2 1-17 0,-3 1-12 15,4-3 0-15,0 1-17 0,3-3-25 0,0 3-10 0,0 0-36 16,4-2-26-16,-3 2-71 0,0 0-129 16,3 1 58-16</inkml:trace>
  <inkml:trace contextRef="#ctx0" brushRef="#br0" timeOffset="38767.2211">14637 11204 95 0,'-2'7'136'0,"0"-1"-15"16,2-1-13-16,2 2-8 0,-1-2-12 0,1 1-10 0,2 0-5 15,2-1-17-15,2 1-14 0,1 1-32 0,2-2-18 16,1 1-27-16,1-1-16 0,-2 1-85 0,2-2-147 16,1 1 65-16</inkml:trace>
  <inkml:trace contextRef="#ctx0" brushRef="#br0" timeOffset="38913.132">14936 11412 68 0,'0'0'123'0,"8"1"-19"16,-8-1-1-16,11 2-14 0,-3 0-8 0,2-1-15 16,0-2-28-16,1-1-19 0,0 4-28 0,2-2-38 15,-2 0-60-15,2 0-113 0,1 0 50 0</inkml:trace>
  <inkml:trace contextRef="#ctx0" brushRef="#br0" timeOffset="39080.701">15463 11281 25 0,'2'-2'127'0,"2"-1"-14"0,0-1-13 0,0 1-7 0,2 2-11 16,0-3-10-16,1 2 0 0,3-3-30 0,0-1-20 15,-1 1-22-15,1 1-25 0,-1-3-32 0,0 2-54 16,0 0-121-16,0-2 53 0</inkml:trace>
  <inkml:trace contextRef="#ctx0" brushRef="#br0" timeOffset="39242.1905">15704 10957 61 0,'3'-9'130'0,"3"0"-20"0,-1 0-13 0,0 0-3 0,0 0-18 16,2 1-9-16,0 0-14 0,0-3-21 0,0 3-13 16,1-4-24-16,0 2-11 0,-1 1-15 15,1-1-37-15,-1 3-36 0,0-4-112 0,-2 0 50 0</inkml:trace>
  <inkml:trace contextRef="#ctx0" brushRef="#br0" timeOffset="39422.3793">15855 10580 61 0,'1'-12'105'0,"0"1"-4"0,2-4-11 16,1-3 1-16,0 1-16 0,-2 3-2 0,5-1-2 16,-5-2-14-16,2 0-9 0,0 1-8 0,-3-1-5 15,3 0 5-15,-3 0-12 0,-1 0-3 0,3 0-14 16,-3 2-4-16,0-2-8 0,0 2-8 0,0-2-6 16,0 5-5-16,0-1-2 0,0 0-8 0,2-4-9 15,-2 5-2-15,1 0-6 0,-1 0-12 0,0 0-54 16,0 0-122-16,0-1 54 0</inkml:trace>
  <inkml:trace contextRef="#ctx0" brushRef="#br0" timeOffset="39840.0663">15700 9521 17 0,'-4'-3'51'0,"-1"2"-5"0,0-2-13 0,1 0-11 16,-3 2-8-16,3-1-10 0,4 2-36 0,-13-4-34 16,5 4 16-16</inkml:trace>
  <inkml:trace contextRef="#ctx0" brushRef="#br0" timeOffset="116810.2571">6465 9003 93 0,'3'-5'174'0,"-6"1"-14"0,3-2 1 16,0 6-4-16,-1-5-6 0,1 5-8 0,0-5-16 16,0 5-4-16,0 0-16 0,0-5-8 0,0 5-12 15,0 0-14-15,0 0-2 0,0 0-7 0,0 0-5 0,-4 12-4 16,0-5-3-16,3 4-4 0,-4-2-11 15,0 3-1-15,1 0-7 0,-2 3 2 0,0 2-5 16,0 0 0-16,-3 0 0 0,2 9-5 0,-1-11 0 0,1 0-3 16,-4 1-4-16,2-1 0 0,-1 0 0 15,0-1-5-15,1 0-1 0,-3 1 0 0,2-1-4 16,1-5 0-16,0 2-3 0,0-2-5 0,0 1-10 0,0-2-4 16,-1 1-7-16,2-1-3 0,2-1-13 0,-1-1-10 15,1-2-13-15,1 1-15 0,0-2-15 0,1 0-11 16,0-3-18-16,4 0-6 0,-7 0-134 0,3 1-285 15,4-1 127-15</inkml:trace>
  <inkml:trace contextRef="#ctx0" brushRef="#br0" timeOffset="117013.1987">6193 9140 26 0,'9'-2'105'0,"0"1"-10"0,1 1 2 0,1 3-26 16,1-1 2-16,1-1-3 0,5 4-13 0,-4 0 2 0,5 4-9 15,-1 0-10-15,3 0-3 0,4 0-18 16,1 3-22-16,0-2-36 0,-2 2-88 0,-3 0-136 16,-2-4 60-16</inkml:trace>
  <inkml:trace contextRef="#ctx0" brushRef="#br0" timeOffset="131801.3823">15572 11396 147 0,'0'0'188'0,"0"0"-16"0,0 0-5 16,0 0-8-16,0 0-13 0,0 0-8 0,0 0-11 15,0 0-15-15,0 0-8 0,8 0-7 0,-8 0-12 0,0 0-10 16,0 0-5-16,0 0-8 0,0 0-6 0,0 7-4 16,0-2-1-16,0 1-1 0,1-1-8 0,-2 2-1 15,1 1-6-15,-1 4 1 0,-2-1-2 0,2 1-11 16,-2 2 2-16,2-4 2 0,-3 2-4 0,3 1-1 16,-5 4-4-16,4-6-4 0,-3 1 0 0,1-1-3 15,3-3-13-15,-4 4-39 0,1-3-42 0,0-2-64 16,-2 3-212-16,-2-3-388 0,-1-1 172 0</inkml:trace>
  <inkml:trace contextRef="#ctx0" brushRef="#br0" timeOffset="177783.0232">19834 9656 64 0,'0'0'141'0,"5"-2"-15"16,-4 1-1-16,-1 1 3 0,0 0-9 0,5-3-4 15,-5 3-4-15,0 0-7 0,0 0-8 0,0 0-6 16,3-4-11-16,-3 4-7 0,0 0-9 0,0 0-6 16,0 0-8-16,0 0-5 0,0 0-3 0,0 0-5 15,0 0-6-15,0 0-14 0,0 0-8 0,-6 12-19 16,3-7-15-16,-1-3-8 0,2 3-21 0,-2 0-13 16,1 0-22-16,2-2-14 0,0 2-28 0,-2 0-67 0,1-1-217 15,-1-2 96-15</inkml:trace>
  <inkml:trace contextRef="#ctx0" brushRef="#br0" timeOffset="177955.9363">19738 9799 53 0,'0'0'101'0,"-4"2"-10"0,4-2-3 15,0 5-13-15,0-5-3 0,0 0-20 16,4 5-11-16,-4-1-18 0,3-1-8 0,-3-3-1 0,-3 7-17 15,6-4-17-15,-3 1-8 0,0-4-23 0,0 8-37 16,-3-4-94-16,3-1 42 0</inkml:trace>
  <inkml:trace contextRef="#ctx0" brushRef="#br0" timeOffset="178787.3532">19688 9987 14 0,'0'3'81'16,"-3"1"-8"-16,1 1 4 0,2-2-7 0,0-3-6 15,2 8-11-15,-2-4-4 0,3-3 3 0,-3 5-8 16,1-4-3-16,2 3-11 0,-3-5 0 0,1 7-5 16,-1-4-12-16,3-1 4 0,-2 2-2 0,-1 1-8 0,0 1-2 15,0-4-2-15,0-2-12 0,-1 8 8 16,-2-2-2-16,3-3-1 0,-1 2 5 0,1 2-5 16,0-2-7-16,-3-1 7 0,3 4 1 0,-1-1-5 0,-2-2 4 15,0 2-3-15,0 2-1 0,2-1 5 0,-3-3-1 16,2 5 5-16,-1 0-6 0,3-2 4 0,-2-2-1 15,-2 4 2-15,2-3 5 0,0 3 7 0,1-3 2 16,2 3 0-16,-1-6-3 0,0 5-1 0,-1-1 7 16,2 0 8-16,0-1 6 0,0-2 2 0,1 3-17 15,-2 0 18-15,0-2-3 0,0 2-9 0,2-1 12 16,-2 0-7-16,0 0-8 0,0 0 2 0,-2 3 5 16,0-2-4-16,2 0-5 0,-1 2 1 0,1-1-7 15,0 1-14-15,0-1 2 0,-1 1-3 0,1 2-7 16,0-1 1-16,1 0 4 0,0 0 0 0,-1 1-1 15,0 0-4-15,0-2-7 0,0 2-1 0,0-1 0 16,-1 2 6-16,2-4 0 0,-2 1 4 0,0 3-7 16,1-5 7-16,-1 3-6 0,-1 0 4 0,2 2-1 15,-3-4 0-15,1-1-2 0,-2 4 2 0,1 0-5 16,0-2 5-16,0-1 5 0,0 3 1 0,-1-1-6 16,1-2 6-16,1 3-7 0,-2-3 2 0,3 1 3 0,-2-4 1 15,2 4 5-15,1-2-4 0,-1 1 1 0,1-3 5 16,-2 4-2-16,2 0-9 0,0-3 11 0,2 3-1 15,-2-1 8-15,0 1-16 0,2-1 10 16,-2 1-7-16,1 0 1 0,-1 0 4 0,0-2 0 0,0 3-3 16,0-4 5-16,0 4 10 0,0 0-3 0,-1-2-1 15,1 2-4-15,-1-2 5 0,0 0-5 0,1 1 6 16,1 0-3-16,-2-1 1 0,2 1-4 0,-1 0-1 16,1-1-2-16,0 1 0 0,-1 0 0 0,2-2-8 15,0 3 0-15,-2-3 3 0,3 5 12 0,-1-3-8 16,-1-2-1-16,3-1 5 0,-4 0-5 0,2 1 4 15,0-1 8-15,1 0-8 0,-2 0-5 0,3-2 4 16,-2 2-2-16,4 0 6 0,-1-1-7 0,-2 1-6 16,3 0 4-16,1 0-2 0,-3 1-8 0,0-1 4 15,-1-1-1-15,0 0-3 0,1 1 3 0,1 3 1 16,-1-3 3-16,-3 1 2 0,3-3 6 0,-2 3-3 16,0-3 2-16,3 0-3 0,-1 3-2 0,-2-3 4 15,2 2 1-15,0-2-3 0,4 0 3 0,-4 2 2 0,3 0-11 16,-3-2 4-16,5 0 5 0,-4 1 2 15,2 0-6-15,-1-2 3 0,2 2 4 0,-3 1-3 16,1-2 7-16,-1 1-10 0,2 0 8 0,-2-1 1 0,0 1 4 16,-1-2-3-16,1 0 2 0,0 2-9 0,0-2 4 15,1-1 1-15,0 1-4 0,-3 1 2 0,3-1-4 16,0 0-6-16,0-2-6 0,1 2-10 0,-1-1-6 16,-1 0-10-16,0 1 2 0,4-1-3 0,-4-1-8 15,0-2-39-15,2 5-93 0,-2-3 42 0</inkml:trace>
  <inkml:trace contextRef="#ctx0" brushRef="#br0" timeOffset="179647.634">20753 10345 30 0,'2'-11'63'0,"-2"-1"-2"16,2 0-9-16,0-1-3 0,-2 1 5 0,0-2 3 0,1 3-5 15,-1-4-3-15,0 3 2 0,-1 1-4 0,1-6-4 16,-2 5-1-16,0-5-4 0,-3 7-3 0,1-2 5 16,-1-3-7-16,1 3 1 0,2 0-1 0,-5 0 2 15,4 0-15-15,-5-2 2 0,4 3-4 0,3 0-10 16,-2-1 4-16,1 0-1 0,-1-1-1 0,1 1 1 16,-2 0 4-16,1 0-10 0,1 1 6 0,-1-1-5 15,-1 3 5-15,2-2 1 0,-1-2-4 0,-1 2-1 16,2 3 5-16,-3-4-6 0,-1 5 1 0,0-3 3 15,-1 3-1-15,1-3-9 0,0 3 4 0,-2-3-3 16,1 3 9-16,-1 0 0 0,3 0-8 0,0 2 2 16,1 0 1-16,-4-2 3 0,3 2-4 0,0-5-5 15,1 3 0-15,-4-1 5 0,6 3-3 0,-6-1 1 16,5-2 1-16,-4 5 2 0,3-3 3 0,-5 1-7 16,0 2 8-16,2 2-2 0,-4-3-1 0,-2 1 0 15,1 2 2-15,-1-2-5 0,-5 3-1 0,4 0 8 16,1-2-7-16,1 2 7 0,-2 2-8 0,2-2 3 0,1 3 1 15,-1-3-8-15,3 1 7 0,0-2-8 0,0 2 9 16,0 2-5-16,4-3-3 0,-5 0 1 0,6 0-5 16,-5 0 7-16,9 0-4 0,-12 0 5 0,6 1-4 15,6-1-4-15,-10 1 2 0,4-1-2 0,6 0-20 16,-10 0-3-16,4 2-14 0,6-2-11 0,0 0-20 16,-9-2-98-16,9 2-186 0,-6-2 83 0</inkml:trace>
  <inkml:trace contextRef="#ctx0" brushRef="#br0" timeOffset="180941.9578">20028 11457 14 0,'7'1'129'0,"-2"-1"-15"0,3 3-5 0,-1-3-1 16,2 0-10-16,1 0-13 0,-1 0-1 15,1-1-1-15,3 1-15 0,-3 1 11 0,3-2-17 0,1-1-4 16,-1 0-3-16,6 0-5 0,-6 1-2 0,2-1 0 16,3-3-7-16,3 1-14 0,-2-2-6 0,1 4 7 15,7-6-15-15,-1 0 6 0,-5 2-10 0,6-1-1 16,0-2-4-16,-1-1-2 0,0 3 2 0,1-5-10 15,-1 4-3-15,1-4 8 0,-3 0-5 0,0 1 0 16,2 0-9-16,-7 3 11 0,-1 0-16 0,9-4 1 16,-2 0 1-16,-7 4-2 0,1-2-2 0,0 1 2 15,7-2-7-15,-11 2 18 0,3 0-17 0,-2 1 10 0,0-4-4 16,-2 5 9-16,1-4-5 0,-5 3 7 0,1-3-7 16,-2 2 7-16,1-3-10 0,2-2 21 15,-7 3-3-15,1 0 11 0,2 1-4 0,-2-4-1 0,3 2 4 16,-3 3-6-16,2-2-4 0,-3 1 0 0,4 1-8 15,-4-2-2-15,3 1 1 0,-3 0 7 0,0 2-13 16,3-3 4-16,-3 2-3 0,-1 1-1 0,2 0 0 16,-3-2 7-16,-2 5 1 0,3-3-7 0,-3 4 7 15,1-3-2-15,1 2-2 0,-3 0 7 0,4 0 0 16,-4-2 0-16,0 4-1 0,3-1-13 0,-3-3-1 16,0 3 12-16,0 2-12 0,1-3 7 0,-1 5-6 15,-1-8-6-15,-2 5 6 0,3 0-8 0,-4-2 8 16,1 3-13-16,3 2-1 0,-7-6-3 0,6 5-16 0,1 1-53 15,-4-5-112-15,3 2 51 0</inkml:trace>
  <inkml:trace contextRef="#ctx0" brushRef="#br0" timeOffset="181879.7194">19986 11622 91 0,'0'0'182'15,"0"0"-14"-15,0 0-10 0,0 0-11 0,0 0-7 16,11 1-11-16,-11-1-4 0,0 0-15 0,0 0 2 0,3 9-8 16,-3-6-2-16,0 1-12 0,0 0-6 15,0 4-5-15,0-2-5 0,0 1-6 0,-1-1-5 0,1 3-6 16,-2 0-6-16,1 1-8 0,0-3-4 0,-3 5 0 15,4-4-8-15,-1-1-6 0,-3 1-5 0,2 0-9 16,-1-1-4-16,-1-1-15 0,2 2-11 0,-2-1-13 16,0 0-12-16,-1-3-19 0,0 3-17 0,1-1-14 15,0-2-21-15,0-1-22 0,0 0-33 0,0 1-95 16,2-2-287-16,-2 0 128 0</inkml:trace>
  <inkml:trace contextRef="#ctx0" brushRef="#br0" timeOffset="182261.9857">20032 11568 52 0,'0'0'147'0,"-9"-1"1"0,2 1-17 15,-1 1-15-15,-1 0-9 0,0 2-13 0,-1-2-5 16,-2 5-3-16,2-4-10 0,1 2-8 0,-3-3-6 16,2 5-3-16,1-1-8 0,0-1-10 0,2 0-7 15,-1 2-16-15,-1 1-17 0,1-2-10 0,1 0-33 0,-1 0-30 16,3-2-32-16,-1 5-89 0,-1-5-207 0,3 4 92 16</inkml:trace>
  <inkml:trace contextRef="#ctx0" brushRef="#br0" timeOffset="182480.2256">19787 11860 99 0,'2'4'138'0,"-2"-4"-9"15,7 5-11-15,-1-2-12 0,2-3-7 0,2 3-11 16,0-2-17-16,3 2-10 0,0-2-24 0,1 0-25 16,-3-1-22-16,2 1-32 0,1-1-109 0,-5 3-165 15,5-3 73-15</inkml:trace>
  <inkml:trace contextRef="#ctx0" brushRef="#br0" timeOffset="208313.6962">15346 9382 15 0,'0'0'120'15,"-5"-2"-13"-15,5 2-9 0,-4-3-2 0,4 3-6 16,-3-2-4-16,3 2-5 0,0 0-3 0,-4-3 0 16,4 3-10-16,0 0 4 0,0 0-14 0,-4-4 4 15,4 4-9-15,0 0-1 0,0 0-2 0,-7 0-6 16,7 0-4-16,0 0-3 0,0 0 0 0,-14 2 3 0,14-2-8 16,-9 1 0-16,6 1-8 0,-1 1 0 0,-3-2-4 15,7-1 3-15,-7 4 0 0,0-3 0 16,2 2 1-16,0 0-1 0,-2 1-4 0,0-2 0 0,-2 3-2 15,0-1-3-15,-5 0 4 0,5 0-2 0,0 1 3 16,-1 0-7-16,5 0 2 0,-3 0-1 0,-1-1-4 16,4-3 0-16,-3 3-1 0,-1 1 4 0,3 0-2 15,1-2 0-15,-3 1 4 0,1 1 0 0,0 0-1 16,-2 0 2-16,2 0-1 0,2 1 2 0,-2-1-1 16,2 0-3-16,-1 1 2 0,-1-1-4 0,0 2 4 15,3-1-1-15,0 0-4 0,-2 1 1 0,-1 0-4 16,2-1 2-16,1 0 3 0,-1 0-3 0,0 0 2 15,0-2 0-15,0 4-6 0,0 1 3 0,0-4 4 0,-2 3-2 16,3 1-1-16,-2-2 4 0,1 3-6 16,-3-2-1-16,3-1 3 0,1-2 1 0,0 3-1 15,-2-1 3-15,1 2 0 0,-2-2 0 0,5 1 1 0,-2-3-5 16,0 2 0-16,-5 0 2 0,6-1 2 0,-4 0 1 16,3 1-2-16,2 1-4 0,-4-3 4 15,0 1-6-15,2 0 2 0,3 3-1 0,-7-1 0 0,5 1 1 16,-1-2-2-16,0 3 1 0,-1-5 0 0,0 4-3 15,-2-1 2-15,3 1 2 0,-1-1-7 0,0 0 2 16,-1 2-4-16,1-3 3 0,0 2 4 0,0-2 1 16,1 3-4-16,0-3 1 0,-2 3-5 0,0 1 5 15,3 2 1-15,-4-3-1 0,6 2-4 0,-3 5 3 16,0-2-1-16,2 2 0 0,-3 0 0 0,2-1 2 16,-1 1 3-16,2 0-1 0,-2 0-4 0,1-3 1 15,2 1 0-15,-3 2-1 0,0 0 1 0,-1-1 1 16,4-1-1-16,-3 1 1 0,-1 1-1 0,1-1-2 0,0 1 1 15,0 0 4-15,-2-1 0 0,1 1-4 16,-1-2 3-16,3-1-4 0,-1 3-1 0,0-2 7 16,2 2-5-16,-1-3 0 0,-2 3-5 0,3-4 8 0,0-3-3 15,-2 6 3-15,3 1-2 0,1-4 1 0,-4 3-2 16,3-4 0-16,0 3 1 0,-1 1-2 0,2-3 6 16,0 4-4-16,-1-2-1 0,0 1 1 0,1 1-2 15,-1 0 4-15,-1 0-4 0,1-1 1 0,0 1 0 16,-1 0 3-16,0 3-3 0,0-3 0 0,-2-2 2 15,1 4-1-15,1 0 5 0,0-4-1 0,0 2-4 16,-2-1 1-16,1 1 0 0,1 0-1 0,-2-2-8 16,0 2 5-16,3-5 3 0,1 8 1 0,-1-7 4 15,1 4-1-15,-2 0-1 0,4-2-2 0,-4 1 2 16,4-3-2-16,-2 4 4 0,0-1-3 0,1 0-1 16,0-1-1-16,3-1 3 0,-3 5-4 0,0-5 3 15,1 3 1-15,-1 2-3 0,0-3 1 0,-2 2 2 0,1 1-2 16,-1-4 2-16,1 2 2 0,0-4-3 0,0-1-3 15,2 7 3-15,-1-8 1 0,1 5 1 0,2-5-2 16,-2 2-2-16,1-1 3 0,-1 0-4 16,2 0 1-16,0-2 1 0,2 2 0 0,-2-2 1 0,3 0-3 15,-2-1 4-15,1 1-1 0,0-2 0 0,2 5-8 16,-3-6 9-16,3 4-1 0,2-3-3 0,-3 0 2 16,0 2 1-16,1-2 0 0,2 1 0 0,-1-3 0 15,3 3-3-15,0 0 2 0,-1 0-1 0,-2-1 1 16,2-3 0-16,-2 4-4 0,1-2 1 0,-1-1-3 15,1 1-4-15,1 1-2 0,1-2 5 0,-3-1 1 16,2 2-3-16,1-3 0 0,1 0-3 0,-2-1-2 16,1 3-5-16,3-3 1 0,-3-2 1 0,-2 2-2 15,4-1 0-15,-2-2-2 0,-2 1 1 0,4-2 1 0,-1 1 0 16,-1-2-3-16,1-1 8 0,0 2-10 16,-3 1 10-16,3-5 6 0,1 1-4 0,-2 1 1 15,2-1 3-15,-3 0 0 0,2 2 1 0,1-3-6 0,0 0 5 16,0 0 0-16,2-3 2 0,-4 3 1 0,-2 0 2 15,2-2-2-15,1 3 0 0,-2-3 2 0,2 0-2 16,-1 2 1-16,3-3-1 0,-4 0 1 0,4 0 4 16,-2-1-4-16,-1 1 2 0,2 3 0 0,0-3-4 15,0-1-4-15,-1 2 3 0,2-1 6 0,-2-2-2 16,1 1 1-16,-2 3-5 0,2-2 2 0,-3 0 1 16,3-1 0-16,-2 1 5 0,-1-5-2 0,3 4-2 15,-4 0 3-15,3-5-1 0,-4 6 2 0,4-6-3 16,-4 6 0-16,0-6 1 0,5 1 0 0,-4-1 0 15,0 1 4-15,1-3-3 0,-2 2 4 0,-2-1 6 16,1-2 0-16,-3 2 4 0,1-1 6 0,1-1-4 16,-5-1 0-16,1 0 1 0,1 1-2 0,-3 0 1 0,0-3 1 15,-2 2-3-15,-2-2 1 0,1 2-1 16,-1 0-1-16,2 0-4 0,-3 0 1 0,3-2-2 16,0 1-4-16,-1 0 5 0,1-6-7 0,-1 7 3 0,2-3-1 15,-2-3-1-15,1 5-2 0,1-2 2 0,-3-4-2 16,3 5 1-16,-1-7-1 0,0 2-7 15,1-2 8-15,-3 2-1 0,-3 2-4 0,3 3 1 0,0 2 0 16,0-1 3-16,2 1-3 0,-1-8 3 0,0 3-1 16,-1 3-1-16,5 1 2 0,-1 0-2 0,0-2 0 15,0 2-1-15,1 0 0 0,-1 0 0 0,-1 2 1 16,3 1-1-16,-2-2 1 0,0 1-2 0,-3 1 0 16,-1 1 2-16,0-2 5 0,1 0-1 0,-2 0 0 15,0 0-1-15,-1 1 5 0,0-1-4 16,-1 0 0-16,2 2 2 0,0 0-2 0,0-2-1 0,-1-2 0 15,0 2 0-15,1 0-3 0,-1 3 5 0,1-5-6 16,3 4 7-16,-2 3-3 0,-2-3-3 0,1-1 0 16,3 0 0-16,-4 5 0 0,2-1 2 0,2-1-1 15,-3 2 1-15,3-1-2 0,-2-1-3 0,2 1 6 16,-1 0-3-16,2 0 1 0,-2 0-1 0,2-3 0 16,-1 3 2-16,1-5-5 0,-3 5 2 0,6-5 3 0,-3 3-2 15,1 2-2-15,-1-1 5 0,0 1 5 0,0 0 12 16,0 2 0-16,0-1-4 0,0-1-1 0,-1 2 2 15,-2-2 3-15,2 7 6 0,-1-5 0 0,0 2-4 16,-1-1-1-16,-3 5-1 0,5-4-3 0,-3 3 0 16,0 0-4-16,1-2 0 0,-1 2-2 0,-1 0-1 15,-2 1-3-15,2 1 0 0,0-2-3 0,0 3 3 16,0-3-5-16,-3 1 1 0,4 2-4 0,-1-1 3 16,0 2-4-16,1-1-8 0,4 2-11 0,-7-2-12 15,7 2-10-15,-8 0-17 0,8 0-20 0,0 0-22 16,-12 0-26-16,11 3-38 0,1-3-41 0,-5 4-165 15,2-2-399-15,3-2 176 0</inkml:trace>
  <inkml:trace contextRef="#ctx0" brushRef="#br0" timeOffset="211299.6402">20477 9600 72 0,'0'-5'99'16,"0"5"-17"-16,0 0 0 0,-3-5-4 0,3 5 5 15,0 0-8-15,-4-3-4 0,4 3-6 0,-2-2-9 16,2 2-5-16,0 0 2 0,0 0-2 0,0 0-17 15,-5-4 13-15,5 4-3 0,-2-5-4 0,2 5-3 16,0 0-3-16,-2-2-12 0,2 2 6 0,0 0-14 16,-4-4 4-16,4 4-4 0,-5-2 3 0,5 2-6 0,-8-3 3 15,4 2-6-15,-2-2-8 0,6 3 12 0,-13 0 5 16,9-1 0-16,-3 0 2 0,2-1 4 16,-2 1-6-16,-2 0 3 0,-1 0-7 0,1 1 9 0,0-2 6 15,0-1 0-15,2 3 1 0,0-2 2 0,1 2-6 16,1-3 1-16,-3 3 0 0,8 0-2 0,-10-4-1 15,5 3-3-15,-1 0 0 0,6 1-7 0,-11 0 2 16,5 0 2-16,6 0-6 0,-11-1 0 0,11 1-2 16,-11 0-1-16,7 1 5 0,4-1-17 0,-9 1 9 15,3-1 2-15,6 0-2 0,-12 0-1 0,12 0 6 16,-10 3-8-16,5-2 5 0,-3 0-6 0,2-1 3 16,-2 3-2-16,3-1 3 0,-1-2-2 0,-2 2-4 15,2 1 0-15,-1-1 0 0,1-1 0 0,-2 3 3 16,-1-1 4-16,4-2-5 0,0 2 1 0,-1-1-6 15,2 1 5-15,-4 0 4 0,4-1-5 0,-1 3-3 16,-3-3 6-16,2 1 0 0,0 2-2 0,-2-4 3 0,3 4 0 16,-3-1-3-16,1-3-1 0,0 2-1 15,2 1 2-15,0 0-2 0,0 0 3 0,0-1-10 16,-1-1 11-16,0 3-3 0,1-1 2 0,0-1 4 0,-1 0 2 16,-2 1-6-16,7 1 1 0,-4-2-2 0,0 0-4 15,-2 1 3-15,3-1 2 0,-2 1-1 0,2-1-2 16,-1 0 8-16,1 1-7 0,0 1 7 0,-1-2-8 15,1 1 5-15,-2-2-3 0,2 1 0 0,-1-1 4 16,1 3-3-16,-1-3 4 0,1 1-6 0,0-1 5 16,3 2 0-16,-4-3-6 0,1 2 3 0,-1-1 1 15,1 3 1-15,0-2-5 0,-1-1 4 0,0 3 2 16,1-1 1-16,-1 0-4 0,1 0-1 0,-1-3-3 16,1 3 2-16,1 2 2 0,-4-3 0 0,4 0 2 0,-1 2-1 15,0-1 5-15,-1-1-7 0,1 2 6 0,-1 0-2 16,-2-1-4-16,4-1 5 0,-3 3 0 15,3-1-3-15,-4-2 1 0,4 2 2 0,0 0-2 16,-2 0 3-16,1-1-2 0,0 0 1 0,0 2 2 0,2-1 1 16,-2 0-3-16,1 2 0 0,-1-4 2 0,1 4 0 15,0-5-2-15,-1 3-3 0,0 1-2 0,3 0 0 16,-3-2 4-16,0 3 1 0,0-3 1 0,2 5-6 16,-3-5 1-16,1 1-2 0,0 3 1 0,-1 0 0 15,-3 1-2-15,4-4 4 0,-3 5-4 0,1-3 1 16,-1 3 3-16,3-2-5 0,-3 1 4 0,-1 0-2 15,3 1 0-15,0-3 4 0,0 4-1 0,-1-2-5 16,0 3 0-16,1-5 4 0,0 3 0 0,1 1-4 16,-1-3 5-16,4 2-2 0,-3 1-2 0,1-1 4 15,0-2-1-15,1 3-1 0,-2-2-2 0,2 2 2 16,-2 0-1-16,3 0 3 0,-3 0-2 0,3 0 3 16,-2-1-1-16,0 1 1 0,2 1 0 0,-1-1 1 0,2 0 0 15,-3 1-2-15,1-1-1 0,2 1 0 16,-3-2 0-16,3 1 0 0,-1-1-1 0,-1 0 2 15,1 0 1-15,0 0-4 0,0 3 2 0,2-3 1 0,-1 0 3 16,0 2-5-16,1-3 4 0,-1 1-2 0,3 0 1 16,-3 1 2-16,0-1-3 0,1 0 3 0,2 0-3 15,-2-1 1-15,3 1 0 0,-3 1 1 0,1 0-1 16,2-1-1-16,0-1 1 0,-1 3-3 0,-1-1 2 16,2-2 2-16,-1 2-2 0,1 1-1 0,-3-1-1 15,2 4-1-15,1-3 3 0,-2 0-3 0,0-1-1 16,1 1 0-16,-2 1 4 0,0-1-1 0,1 1 1 15,0 2-4-15,0 2 0 0,-1-4 3 0,0-1-1 16,2 0-2-16,-1 1 4 0,2-4-4 0,0 5 5 16,-2-1-3-16,2 3 3 0,0-4-7 0,-1 0 5 15,-1-2-3-15,1 2-3 0,-1 2 2 0,3-1-1 16,-5-1 0-16,2 1-9 0,-1 0 4 0,0 0 1 0,0-1 3 16,1 0-7-16,0-1 1 0,-2 1-1 0,0-1-5 15,0 0 10-15,0 2-4 0,2-3 5 16,-2 2-5-16,0 0 1 0,2-3-5 0,-2 3-2 0,0-2 4 15,1 1 1-15,3 0 3 0,-4-1-3 0,4-1 2 16,-4 2-2-16,4-2 0 0,-3 1-1 16,1 0 8-16,1-1-5 0,1 0 5 0,-3-1-9 0,2 4 4 15,-2-4-2-15,1 1 0 0,-2 0 4 0,0 2-5 16,0-5 2-16,2 2-2 0,-1 0 5 0,3 1-6 16,-4-2 0-16,0 2 0 0,2-1 3 0,0 1-1 15,-2 0 0-15,4 1-3 0,-3-3-2 0,3 4 6 16,-3-4 0-16,3 3-2 0,-3-5 6 0,3 5-7 15,1-3 5-15,2 3-5 0,0-3 1 0,-3 0 3 0,3 1 2 16,-1 0 4-16,2 0-8 0,-1-2 6 16,2 2-2-16,-1 0 0 0,1 0 2 0,1-1 5 15,0-3-1-15,1 1-3 0,0 4-6 0,4-1 13 16,-2-2 2-16,5 0-2 0,-7 2 0 0,8-4-1 0,-2 4 1 16,0-2-7-16,0 1 3 0,-1-3 6 0,1 2-2 15,-1-3-5-15,-3 2 4 0,1-3 1 0,0 1-5 16,4 1 2-16,0-1 2 0,-1-2 1 0,-5 1 0 15,2-2-3-15,2 0 2 0,-2-2-1 0,-1 1 1 16,1 1 2-16,4-3-7 0,-1-1 4 0,0 3 2 16,0-3-1-16,-1 4 0 0,2-2 0 0,-2-4-1 15,1 2-1-15,-5 2-2 0,3-1 0 0,-2-4 3 16,2 2 2-16,2 0-7 0,-3 0-1 0,-2 1 10 16,0-2-7-16,4-2 5 0,-1 1 3 0,-1-4 0 15,1 1-3-15,-6 3-3 0,4-5 1 0,-3 3 6 16,3-3-1-16,-3-1-3 0,4 1-1 0,-2-2-10 15,-1 1 9-15,1-3 1 0,-3 3 0 0,-4 3 1 0,5-5-4 16,-2 0 4-16,-3 5 0 0,1-5-2 0,1 1 1 16,-4-1-2-16,0-2 3 0,-2 3 8 15,2-3-8-15,-2 2 1 0,1-3 3 0,-2 1-7 0,1-1 2 16,-1 0 5-16,-1-1-4 0,-2-5 1 0,3 3 3 16,-1-4-3-16,1 6-2 0,-2-6 0 0,0 6 1 15,-1-9-1-15,2 3 1 0,0 3-2 0,1-3 3 16,-3 4-7-16,3 3 7 0,0-3 5 0,0 4 1 15,0-1 3-15,3-1 2 0,-3 1-1 0,1-1 4 16,0 2 8-16,-1-3 2 0,3 8-4 0,-2-5 5 16,2 4 3-16,-1-2-5 0,1 0-4 0,-1-2 1 15,1 0-3-15,1 2-2 0,-3 6 0 0,4-7-1 16,-2 0-5-16,0-1 2 0,1 5 1 0,1-3 2 16,-2 3-9-16,1-1 2 0,3-3-3 0,-1 0 4 15,-3 0-2-15,1 0 1 0,0-1 1 0,1 0-1 16,-1 0-3-16,1 1 6 0,0-2-1 0,-3 1 0 0,0 0 4 15,-2 1-3-15,1 0 3 0,3-2-1 0,-4 3-6 16,2 2 8-16,-2 1 10 0,2 3-2 16,-2 0-5-16,1-1 3 0,-1 0-4 0,0 5-3 15,-1-1-2-15,1 0-2 0,0 0 0 0,-2 2 1 0,0-1-2 16,0 1-5-16,-1 0 1 0,3 4-2 0,-4-3 0 16,4 3-4-16,-4-6-9 0,2 5-18 0,2 1-19 15,0 0-40-15,0 0-40 0,-10 0-62 0,10 0-195 16,-7 5-412-16,1-4 182 0</inkml:trace>
  <inkml:trace contextRef="#ctx0" brushRef="#br0" timeOffset="213193.1062">15584 11364 53 0,'0'0'116'0,"0"0"-4"0,0 0-1 16,0 0-6-16,0 0-3 0,0 0-6 0,0 0-8 16,0 0-11-16,0 0-6 0,0 0-9 0,0 0-8 15,0 0-9-15,0 0-6 0,0 0 0 0,0 0-1 16,0 0-6-16,-4 11 4 0,3-7 0 0,-2 1-3 15,3 0-3-15,0 2 1 0,3 2-3 0,-3-1-10 0,1 1 13 16,-1 1-6-16,1 2-2 0,2 4 0 16,2 0-3-16,-3 1 5 0,1 1-3 0,2 0-11 15,-1-1 4-15,4-1-3 0,2 2 1 0,-2-1-1 0,2 1 1 16,4 3 2-16,0 0 1 0,-1-5-2 0,5 3 1 16,1 1-3-16,-5-6 3 0,6 4 2 0,-3 2 0 15,3-1 2-15,2-1-4 0,-4 0 5 0,-1-6-6 16,-2 3 0-16,7-1 0 0,-2 3-3 0,3-1 0 15,-2 0-2-15,-4-4 1 0,10 2-5 0,-3 1 0 16,6-3 1-16,-2-1-4 0,0 2 4 16,3-1 0-16,1-2-1 0,-1 0 0 0,-1-1 1 0,6 3-3 15,-3-3 5-15,2 2-6 0,-1-2 2 0,-1 0-3 16,1-1 1-16,-4-1-2 0,5-1 6 0,-4 0-7 16,2 2 5-16,-3 0-4 0,1-2 4 0,3 0-2 15,-3-2-6-15,2 3 6 0,1-4-2 0,0 5 4 16,1-7-3-16,-1 4-5 0,-2 0 7 0,3-2 0 0,-3 0-6 15,2-3 0-15,2 1 0 0,-2-1-2 0,2 3-3 16,1-3-5-16,0-3 3 0,-1 3-4 16,1-1-3-16,0-2-1 0,2 2 1 0,1-2-4 0,-4-1 6 15,4 2-8-15,-6-1 2 0,3-1 4 0,-4 1-2 16,2-2 0-16,-2 1-2 0,-1 2 1 0,1-5-1 16,3 3 11-16,-3 0-4 0,3-2 2 0,0 2 4 15,-3-4-1-15,2 5 1 0,-3-4-3 0,2 1 3 16,-5 0 7-16,2 0-1 0,1 1-7 0,0-2 8 15,-1 3-7-15,-1-2 2 0,1 0-1 16,-3 1 1-16,0-1-2 0,-1 1 2 0,2 2 0 0,-3-4 0 16,-5 3-1-16,0-2 7 0,-3-1-1 0,1 2-1 15,9-4-1-15,-7 5 5 0,-1-4-3 0,0 1 2 0,0 0 8 16,0 0-11-16,1 0 3 0,-1 0 6 16,1 1-5-16,-1 1 2 0,-1-4 6 0,0 3 1 15,3 1-8-15,-4-2 8 0,1 2-1 0,-2 0-1 0,1 0-1 16,-3-2-5-16,-1 3 5 0,-1-1 3 0,1-1-1 15,-1 2-3-15,2-1 2 0,-1 0 3 0,-4 0-7 16,4 1 4-16,-2-4 1 0,-2 4-6 16,4-4 3-16,-1 4-15 0,1 0 12 0,-1 0 1 0,1-1-6 15,-1 0 1-15,1 2 5 0,-3-1 0 0,6-1 1 16,-4 3-3-16,-1-2 0 0,2 3-1 0,-1-4 2 16,-1 1-1-16,-1 2-3 0,-2-1-1 0,4 0 1 15,-4 0-2-15,0-1 3 0,-4 1 1 0,4 0 0 16,-1-1 0-16,-3 1-8 0,0-1 10 0,4 0 3 15,-4 0-8-15,0 0 4 0,0 1-1 0,0-1 2 16,0-2 0-16,2 4-1 0,-2-2-1 0,0 1 0 16,0-2 1-16,-1 2 8 0,1-2-6 0,0 1 6 15,-1 0-4-15,2 0 2 0,-2 0-3 0,1 2 4 0,0-4 7 16,0 3 2-16,-1 0-1 0,0-4-4 16,1 2 1-16,-1 1-5 0,3-1 2 0,0 0-1 15,-2-1-6-15,0 3 6 0,-1-3-5 0,1 3 2 0,2-1-3 16,0 0 2-16,0 0-4 0,-1 0 2 0,2 1-6 15,1 0 8-15,-3-1 1 0,7 0-7 16,-6 1 2-16,0 2-3 0,1-2 1 0,-2-1-2 0,0 2 5 16,3-2 6-16,-4 1 0 0,2 2-1 0,-1-2 7 15,-1-1-12-15,3 2 5 0,-2-1 0 0,1-2-6 16,-1 1 0-16,4-1 1 0,-5 2 1 0,3-1 3 16,-3 1-7-16,4 1 4 0,-4-2 0 0,-1 3-3 15,1-2 2-15,0 0-1 0,-1 2 2 0,0-1 5 16,1-1 2-16,-5 3 4 0,5 0 0 0,-2-3-1 15,-3 3-1-15,2-5-3 0,-2 5 1 0,4-4 1 16,-4 4-1-16,4-1-9 0,-4 1 6 0,0 0-8 16,0 0 3-16,0 0 0 0,0 0 2 0,0 0-4 15,3-3-2-15,-3 3 7 0,0 0-5 0,0 0-6 16,0 0 8-16,0 0-3 0,0 0 2 0,1-4-7 16,-1 4-2-16,0 0-5 0,0 0-3 0,0 0-2 0,0 0-4 15,0 0-5-15,0 0-12 0,0 0-9 0,0 0-17 16,0 0-11-16,0 0-15 0,0 0-31 0,0 0-51 15,0 0-106-15,0 0-298 0,-5-5 132 0</inkml:trace>
  <inkml:trace contextRef="#ctx0" brushRef="#br0" timeOffset="213601.6606">19337 11439 4 0,'0'0'203'0,"-1"-3"-16"0,1 3-14 16,0 0-13-16,0 0-19 0,0 0-14 0,0 0-8 15,2-5-15-15,-2 5-13 0,9 0-9 16,-9 0-6-16,10 0-8 0,-10 0-4 0,9 1-3 0,-4-1-14 16,-5 0-2-16,13 2-1 0,-6-1-9 0,0 0-5 15,0 2 1-15,4-2-3 0,-1 1 0 0,1-1-9 16,1 3 1-16,-1-3 0 0,-2 5-4 0,3-4-2 16,-7 0-1-16,4 4-2 0,-1-2-3 0,-2 0 3 15,2 2-6-15,-3 1 1 0,-1-3-4 0,1 4 7 16,-1-3-4-16,-3 2 0 0,-1 1-4 0,0 4 3 15,-5-5 0-15,3 7 0 0,-6-2 2 0,0-1-3 16,-6 5 2-16,-2 1-21 0,0-2-29 0,-2 1-33 16,1-2-51-16,-5 2-184 0,5-4-337 0,-2-2 150 0</inkml:trace>
  <inkml:trace contextRef="#ctx0" brushRef="#br0" timeOffset="214501.1109">15579 11344 122 0,'1'-3'129'0,"3"1"-3"0,1-1-5 0,-5 3 6 16,5-6 2-16,-1 6-16 0,-4 0-8 0,1-4-9 15,-1 4-11-15,0 0-9 0,5-2-9 0,-5 2-6 0,0 0-10 16,0 0-4-16,0 0-1 0,0 0-3 16,0 0 11-16,0 0-5 0,-1 13 3 0,-3-4-3 15,0-2-3-15,3 4 1 0,-4 5-7 0,-3 1 0 0,6 3-2 16,-2 5 2-16,0-2-11 0,0 2-1 0,-1 2-4 15,5-9 2-15,0 7-9 0,-2 1-13 0,0 1-7 16,4-4-14-16,-2-4-15 0,-2-2 6 0,2-1-4 16,0 1-12-16,0 0-9 0,0-7-7 0,0 1-6 15,0-1-12-15,2-4-19 0,-2 0-23 0,0 1-135 16,0-4-274-16,0-3 122 0</inkml:trace>
  <inkml:trace contextRef="#ctx0" brushRef="#br0" timeOffset="214742.265">15676 11410 118 0,'11'-2'187'0,"1"4"-14"0,2-2-7 15,4 3-7-15,1 1-21 0,0 1-12 16,8 3-8-16,-8 1-13 0,8 0-14 0,-3 1-19 0,-7 3-23 16,6 1-38-16,-1 2-29 0,-7-3-28 0,2-1-38 15,-2 4-144-15,0-6-246 0,2 1 108 0</inkml:trace>
  <inkml:trace contextRef="#ctx0" brushRef="#br0" timeOffset="215930.9883">16566 11639 170 0,'-6'2'182'0,"-1"-1"-16"0,0 1-13 15,2 1-17-15,-3 4-18 0,1 1-3 16,-1 0-11-16,4 1 1 0,-2 0-14 0,2 1-8 0,0 2-6 15,-1 0-6-15,5 0-5 0,-1 1-13 0,2-2-1 16,3 4-6-16,-3-3-6 0,4 0-4 0,-1 1-5 16,2-2-2-16,1 1 3 0,6-2-11 0,-2 2-13 15,3-3-3-15,2-1-8 0,1-1-4 0,0-2-12 16,2 0-5-16,-1-3-3 0,4-2 0 0,-7-2 11 16,-1 0-5-16,3 0 10 0,-4-2-1 0,-1-2-4 15,0 0 7-15,-2 1 4 0,5-4 5 0,-7 0 7 16,0 0 3-16,-2-2 7 0,0 3 4 0,0-2 6 15,-1 2 4-15,-3 1 5 0,0 0 15 0,0 1 1 16,-1 1-3-16,1 1 1 0,-2 1-6 0,1-1-6 16,-1 4-9-16,3-6-4 0,-3 6 1 0,0 0 2 15,0 0-7-15,0 0 0 0,2 13 1 0,-2-8-8 16,3 2 1-16,-1 2 1 0,1 1-5 0,-1 2-1 16,2-1-1-16,1 1-7 0,-1-1 6 0,3-1-3 15,0 1 1-15,-3 0-2 0,1-2-8 0,0 0-1 16,-1-3-11-16,6 1 12 0,-6-2 1 0,1-2-8 15,0 1 4-15,2-2 5 0,-2-2-6 0,-5 0 8 0,0 0-2 16,0 0-2-16,10-4 1 0,-9-1 1 0,-1 0-3 16,0-1 2-16,0-1 2 0,-1 1-3 15,0-5 0-15,-2 2 4 0,2 1-1 0,-2-1 5 0,0 0-4 16,-1-1 0-16,1-3 1 0,2 4 0 0,-2 2-1 16,3 0 3-16,-1 0-2 0,1 1 1 0,0 1 2 15,4-2 1-15,-3 3-3 0,6-2-1 0,-1 5-1 16,2-4-1-16,-2 4-2 0,2 1 1 0,3-1 4 15,-1 2-2-15,1 2-2 0,-3 1 2 0,3 0-6 16,-1 1 8-16,0 3-3 0,-2-3-2 0,0 4-1 16,-1 0 2-16,1 0-6 0,0 0 4 0,-1 1-1 15,-2-3-1-15,2 3-2 0,-1-2-3 0,-1-2-1 16,0 2 4-16,1-3 3 0,-3 0 1 0,2 0-4 16,-1-1 6-16,-4-1 0 0,4 0 0 0,-3-2 4 15,-1-1-6-15,0 0 2 0,0 0 0 0,0 0-3 16,0 0 6-16,3-9-2 0,-3 5 3 0,-3-1 2 15,2-3-2-15,-2 4 5 0,2-2 0 0,1-1-4 0,0-1 11 16,-4 0 8-16,4 0-3 0,0 2 1 0,0-1 1 16,-1 1-4-16,1 1 1 0,1 1 0 15,-1 4-5-15,0-6-4 0,0 3 3 0,0 3-3 0,0 0-2 16,12 0 1-16,-12 0-4 0,10 4 3 0,-2 0 0 16,1 1-3-16,-3 0-4 0,3 1-4 0,4-1 0 15,-4 1-5-15,2 1-3 0,1-5-5 0,-1 3-7 16,2-2-5-16,0-1 2 0,-2 1-4 0,2-3 4 15,-3 1-1-15,4-2-7 0,-6-2 1 0,2 1 6 16,0-4-1-16,-1 2 9 0,-1-1-6 0,-4 0 5 16,1-1 6-16,0 0 1 0,-1 0 6 0,-3 0 15 15,2 0-7-15,-2 0 6 0,-1 1 5 0,-4-2 3 16,4 1 2-16,-4-1 0 0,2 3 9 0,-2 0 0 16,-1 1 2-16,4 0 0 0,-2 0-3 0,3 3-4 15,-5-2-1-15,5 2-4 0,-4-3 0 0,4 3 4 16,0 0-5-16,0 0 0 0,-1 11-2 0,2-8-3 15,-1 3 2-15,4-1-1 0,-3 1 1 0,3 0-4 0,4 4-5 16,-3-3 5-16,1 1-2 0,-2 1 0 0,1-1 1 16,-1 0-1-16,0-2 0 0,-1-1-2 15,-1 1 1-15,2 1-4 0,-2-3 1 0,-2 1 4 16,2-1-4-16,-2-2 1 0,0-2 0 0,1 6-3 0,-1-6-3 16,0 0-13-16,-4 4-9 0,4-4-13 0,0 0-20 15,0 0-27-15,0 0-10 0,-14-7-19 0,10 4-22 16,4 1-24-16,-2-3-142 0,-1-2-327 0,3 3 144 15</inkml:trace>
  <inkml:trace contextRef="#ctx0" brushRef="#br0" timeOffset="218899.4364">4997 13594 24 0,'0'0'96'16,"0"0"-2"-16,0 0-4 0,0 0-18 0,0 0 10 15,0 0-6-15,0 0-9 0,-10-6 4 0,10 6 0 16,-5-1-12-16,5 1-7 0,-8-3 0 0,8 3 1 16,-10-1-5-16,1 1-5 0,1-3-9 0,1 3 0 15,-5 0-3-15,1 0-9 0,-2-1-2 0,0 2-1 16,0-2 7-16,-1 1-6 0,-4-2-3 0,4 4-2 16,0-2 0-16,-5-2 1 0,0 2-7 0,0 0-2 15,-3 0 5-15,4 0 4 0,0 0 5 0,-1 0-3 16,1-4 2-16,0 7-1 0,4-6 1 0,-2 1-2 15,3 2 6-15,0 0-1 0,1 0 0 0,3-3 7 16,-2 6-7-16,2-3-6 0,4-3-6 0,-5 3 3 16,10 0-1-16,-13 0-4 0,8 0 2 0,5 0-4 15,-9 0 5-15,1 0-10 0,3 3 1 0,5-3 2 16,-11 1-4-16,5 4 3 0,-1-2-1 0,-1-3 3 16,2 4-4-16,-2-1 4 0,-3 2-3 0,2-2 0 15,-2 2 0-15,-1-3-6 0,0 5 0 0,2-2 2 0,-1 0 2 16,-1 2-4-16,-3 1 1 0,3-2 5 15,1 0-2-15,-5 3-3 0,2-4 1 0,2 3 0 0,-1 3 0 16,1-3-1-16,2-1 4 0,0 0-3 0,-4 4-3 16,2-1 5-16,-2 1 0 0,3-1-4 0,0-3-1 15,0 2-1-15,2-1-1 0,-1 1-1 0,-3-1-12 16,3 2 10-16,-3-2-2 0,7 1 5 0,-6-4 0 16,2 4 1-16,1-2-3 0,-4 1 1 0,-2 1 3 15,1 0-2-15,2-1 3 0,-3 2 0 0,0-1-12 16,1 3 2-16,-3-3 3 0,2 2-6 0,-3-2 0 15,1 0 2-15,-2 0 4 0,0 0-1 0,2 1-2 16,-2 0 7-16,0-3-5 0,0 4 13 0,0-2-9 16,-3 4 1-16,3-5-1 0,-6 4 2 0,6-7 1 15,-4 8-4-15,4-2 2 0,1-2 4 0,-2 0 8 16,1 2-6-16,1-1-2 0,-7 0 2 0,6-1-1 16,-4 4-1-16,4-2 9 0,1-1 3 0,3 2-7 15,-6 0-1-15,6-3 2 0,-5 4 2 0,3-4 1 16,4 3-3-16,-3-2 1 0,1 0 1 0,3 3 0 15,-4-2-11-15,5-1-1 0,-2 2 11 0,-1-3-8 16,4 2 6-16,1-2 2 0,-3 1-5 0,7-2 4 16,-9 5 1-16,5-4-4 0,-5 3 2 0,4 2-2 15,2-6-3-15,1 3-2 0,-6-1 1 0,1 2 3 16,1 2 0-16,1-1 1 0,3-2 0 0,-4 1-1 16,4-1 1-16,0 2-4 0,-2 2 2 0,0-4-3 15,4 2 7-15,-3 2-3 0,3 1-3 0,-3-2-3 16,1 0 6-16,-1 2-5 0,4-2 1 0,-1 3 3 15,1 0-5-15,-2 0 3 0,-2-2 3 0,3 2-3 16,1 0 11-16,-4 0-3 0,2 3 2 0,1-2-2 16,-1-1-2-16,0 2 2 0,1 1-4 0,-1-1 4 15,0 6-2-15,-2-1-3 0,3-5 1 0,-2 5-2 16,1-5-2-16,2 0 9 0,0 1-10 0,2-2 8 16,-1 1 1-16,2 1-2 0,0 0-6 0,1-2 6 15,-2 7-3-15,2-7 3 0,2 1-7 0,-2-4-3 16,1 2 5-16,2 1 5 0,-2-4-9 0,3 3 8 15,1-1-4-15,1 0 3 0,-1 0 6 0,2 2-8 16,-1-2-1-16,3 3 5 0,1 6-7 0,-3-8 9 16,3 6-9-16,-3-6 0 0,5 6 2 0,1 3 9 15,-3-9-13-15,-1 1 8 0,9 4-5 0,-8-4-5 16,8 2 9-16,-5-6-4 0,7 5 5 0,-1 0-1 16,2-1 0-16,0 0 5 0,0-3 0 0,-2-5-17 15,4 7-1-15,-2-2-7 0,-1 1 14 0,-1-4 3 0,-2 0-1 16,3 5 2-16,-4-5 0 0,0 2-2 15,4 3-2-15,-3-3-1 0,5 5 3 0,-8-5-5 16,8 5 11-16,-3 0-6 0,0-2 0 0,1 0-4 16,-7-4 5-16,4 1 4 0,-1 1-4 0,5 3-2 15,-1-1 6-15,-5-3-2 0,1-1 8 0,1-1-2 16,-2 1-13-16,7 7 17 0,-3 1-5 0,-3-9 1 16,3 5 6-16,-2-2-5 0,2 3-1 0,-3-5-6 15,2 1 3-15,1 4 1 0,5-3 0 0,-5 4-4 16,-2-7 1-16,9 5 0 0,-4 2 2 15,-4-7 4-15,7 4-1 0,-8-3-4 0,5 4 0 0,-5-6-4 0,2-1 3 16,-4 2-2-16,3-3 3 0,0 3-7 16,-1-2 6-16,1-1-1 0,-3 3 7 0,3-5-6 15,-1 3 4-15,-1-1-7 0,2 0 2 0,1 1-1 16,-2-4 5-16,-1 5-10 0,5-4 6 0,-3 0 0 16,1-1 2-16,0 1-4 0,2 1-11 0,-1-1 10 15,-1 0 3-15,0 0-6 0,2-1 3 0,-4 0-6 0,0-1 3 16,1 0-11-16,0 0 12 0,0 0 2 15,-4-3 0-15,-1 0 0 0,0-1-2 0,0-1 4 16,0 2-1-16,1-5 2 0,-1 4-17 0,1-4 2 16,4 1 22-16,-6-3-11 0,5 2 6 0,4-2-3 15,-6-2 6-15,6 0-11 0,-6-1 5 0,7-1-11 0,1-7 6 16,-5 8 4-16,5-6-2 0,0-3 3 16,-8 7-6-16,0-2 0 0,7-5-1 0,-3-2 5 15,-2 5-4-15,1-7 4 0,-3 2 5 0,5-2-1 16,-4-1 6-16,-1 0-11 0,-1-5 10 0,-1 4 0 15,2-2 1-15,-2 3-5 0,2-3 11 0,-2 2-5 16,-3 6 3-16,7-10 1 0,-7 4 3 0,3 0 3 16,0 1-6-16,-3 5 2 0,2 0 7 0,-2-4-10 15,3 4 2-15,-4-9-5 0,0 8 7 0,-2 1-10 16,2-7 4-16,-1 7-5 0,-3-1 4 0,5-7-1 16,-5 0 4-16,2 1 4 0,-1 7-8 0,1-2 0 15,1 0 1-15,1-4-1 0,-1 6-1 0,-2-1 3 16,2 2-3-16,-2-5 0 0,1 4 2 0,0 0 0 15,0-3-3-15,-1 2-5 0,-2-2 1 0,1 3 5 16,-1-11-7-16,1 8 0 0,0 1-4 0,-2-1 1 16,-2 3 1-16,3 0 2 0,-3 1-4 0,2 0 1 15,-2 4-15-15,2-1 14 0,-1 4-20 0,-1-3 3 16,1 3-5-16,-1 3-14 0,-1 0-15 0,0-4-21 16,-1 3-24-16,-1 3-113 0,-1-1-232 0,-1-1 104 15</inkml:trace>
  <inkml:trace contextRef="#ctx0" brushRef="#br0" timeOffset="242935.9489">4027 14988 42 0,'0'0'70'0,"0"0"0"15,0 0-4-15,0-3 0 0,0 3-9 0,0 0 1 0,0 0 6 16,0 0-2-16,-6-6-4 0,3 3-6 16,3 3-12-16,-2-2 5 0,2 2 0 0,0 0-9 0,-4-3-3 15,4 3-5-15,-3-4-10 0,3 4 7 16,0 0-11-16,0 0 5 0,-1-5-3 0,1 5 2 15,-1-7-3-15,1 7-11 0,-2-5 16 0,1 0-18 0,0 2 21 16,0-2 5-16,-1 1-7 0,1 0-1 16,0 0 1-16,-1-1-5 0,0 1-15 0,-2 0 17 15,3-1-6-15,-2-1 4 0,1 3-8 0,1-3 1 16,-3 1 1-16,2 0-1 0,0-2-7 0,-1 2 8 0,-1-1 3 16,0 1-14-16,0 0 8 0,0-3-4 0,0 3 8 15,-1-3-11-15,1 0 8 0,-1 0-9 0,-4-1 6 16,5 4-2-16,-2-3-4 0,0-1-1 15,3 2 4-15,-4-3-2 0,1 2 4 0,-2-1-1 16,6 4-7-16,-5-5 5 0,3 5 7 0,3-2-10 0,-8 0-1 16,5 0 16-16,2 1-17 0,-2 1 2 15,-2-2 7-15,3 0-8 0,-1 3-1 0,-2-2 6 0,2 2-3 16,-1-1 3-16,-2 0-17 0,2 1 22 16,1-2-2-16,-2 4-3 0,2-3-5 0,-2 2 4 0,2-2 4 15,-1 2-13-15,1-2 1 0,-2 1 8 0,2 0-2 16,-1-1-5-16,0 1 9 0,0 0-2 0,-1 0-2 15,0 1-1-15,0-1 3 0,1 2-1 0,-1-2-5 16,0 2 7-16,0-1 0 0,2 0 3 0,-2 1 5 16,-1-4-5-16,1 4-2 0,-2-1 0 0,-1 2 2 15,3-1-4-15,-2 0-7 0,2 0 14 0,-2 0-1 16,3-1-5-16,-3 2-2 0,3 1 2 0,-4-2 1 16,4 2 0-16,5 0 1 0,-14 0-5 0,6-1-2 15,1 1 1-15,-1-1 1 0,0 1 5 0,-1 1-4 16,0-1-2-16,-1 0 3 0,0 0-8 0,1 0 7 15,-1 0 2-15,-2 1 0 0,3-1 2 0,2 0-7 16,-2 0 11-16,0 2-8 0,1-2 0 0,2 1-2 16,-2-1 7-16,-2 3-4 0,-2-1-2 0,3 3-1 15,1-3-5-15,-1 0 10 0,2 1-3 0,-7 4 0 16,5-2-3-16,0 2 12 0,-4-1-16 0,3 1 11 16,0-2-4-16,0-1-4 0,1 1 7 0,0 3 1 15,0-3-10-15,0 1 6 0,0 1 3 0,4 0-5 16,-4 1 4-16,0-2-1 0,1 5-6 0,2-4 14 15,-3 0-10-15,4 2-6 0,-3-3 8 0,3 5-2 16,-1-5 2-16,-1 2-5 0,1 0 4 0,0 0-5 16,0 0-1-16,-1-1 3 0,3 3 13 0,-5-4-12 15,3 4 6-15,-1 0 0 0,0-1-8 0,-1 1-2 16,0 5 6-16,2-6 6 0,-3 6 5 0,1 0-5 16,2-2-2-16,-1 1 3 0,0 1-3 0,0-5 4 15,1 2-1-15,2 1-4 0,-1-1 4 0,-1-2 2 16,-2 4-8-16,3-3-3 0,-3 3 3 0,3 0-2 0,-4-2 3 15,4 3-4-15,0 2 4 0,-4-3-5 16,5 3 3-16,-5-1-3 0,4 1 5 0,0 1-9 16,-1 0 3-16,3 3 2 0,-4-3-4 0,0-1 12 15,2 8-4-15,0-8-1 0,2 3-1 0,-3-2 2 16,1 6-7-16,1-5 5 0,1 2-6 0,0 2 8 16,1-3-3-16,-2-2-17 0,2 3 13 0,-1-2-13 15,2 2 8-15,-2 4 0 0,0 1-4 0,3-1 5 16,0 1 2-16,0 1 6 0,2-7-7 0,-4 5 7 15,4-4 4-15,-1-2-10 0,-1 1 3 0,4-1-2 16,-3 7 2-16,2-9-5 0,0 2 1 0,-1 1 2 0,2-1 0 16,-1 6 3-16,-2-7 0 0,3 2-1 15,-2-3-4-15,3 2 8 0,0 6 1 0,1 1 1 16,-3-9-2-16,3 3-1 0,0 4-4 0,-1 0 4 16,0-5-1-16,2 6-4 0,-1 1 5 0,0-9-6 15,2 3 4-15,1-2-7 0,1 3 9 0,3 4 6 16,-3-10-9-16,8 8 9 0,-4 0-9 0,4-2 6 15,0 4-6-15,0-6 5 0,3 3-8 0,-3-1-2 16,8-1 3-16,-3 2-20 0,0-3 5 0,-1-1 8 16,1-2-8-16,2-3 12 0,-2-1-1 0,-1 2-4 15,-2-8 4-15,7 2 11 0,0-2-7 0,0 1-7 16,1-2 10-16,-2 0-11 0,2-3-1 0,1 0-5 16,1 2-7-16,-1-4-13 0,3-1-5 0,-4 1-6 15,3-3 2-15,-3 3-3 0,-1-4-7 0,1-1 0 16,-8-3 10-16,8 0-3 0,-2-5-33 0,-2-1-92 15,-4-3 42-15</inkml:trace>
  <inkml:trace contextRef="#ctx0" brushRef="#br0" timeOffset="243039.4007">4141 16056 19 0,'5'-25'15'0,"-2"9"0"0,-3-12-5 0,0 10-8 15,-3 1-13-15,2-3-11 0,-4 4 6 0</inkml:trace>
  <inkml:trace contextRef="#ctx0" brushRef="#br0" timeOffset="267618.9621">3928 16895 87 0,'-3'-2'107'0,"3"2"-9"16,-1-4-2-16,1-1-16 0,0 5 1 0,0-5-8 16,0 0-8-16,0 5-4 0,1-8-9 0,3 5-8 15,1-1 1-15,-1-1 2 0,-3 3-1 0,3-3-18 16,1 3 6-16,0-3-5 0,0 3-2 0,1 1-2 15,-2-1 1-15,2 1-6 0,-6 1 0 0,0 0 0 16,15 3 6-16,-11-2-3 0,2 5 6 0,-1-1-26 16,0 2 14-16,-1 3-6 0,1 1-3 0,0 1 0 15,-1 0-1-15,-4 5-5 0,1-6 7 0,1 6-1 16,-4 3 1-16,1-4-9 0,-5-1 3 0,0 2 8 16,-2-2-20-16,-1 1 12 0,-1 4 6 0,-3-4-3 15,1-1 1-15,-6 7-11 0,2-8 5 0,3-1 1 16,-1 0 21-16,-1-2 6 0,-1 0-7 0,1-3-5 15,6-1-16-15,-9-1 16 0,9 0 5 0,-3-2 4 16,3 0-15-16,0-2 6 0,3-2-10 0,6 0 6 16,-12-2-9-16,12 2 4 0,-8-4 1 0,8 4-2 15,-4-4 1-15,0-1 0 0,4 5 3 0,0-5-7 16,0 5 5-16,0 0-1 0,4-11-2 0,-1 6 5 16,2 2-3-16,-5 3 2 0,8-6-1 0,-2 5 14 15,0-2-9-15,-6 3 0 0,17 0-5 16,-8 0 9-16,2 1-3 0,1 1-2 0,4 6 1 0,-4-4-7 15,2 3 7-15,0 0-9 0,4-1 5 0,0 2-11 16,2-1 12-16,1-1-8 0,-8-1-1 0,6 5 3 16,-1-5-22-16,-1 3-18 0,-4-6-32 0,1 0-29 15,-2 0-42-15,-2 2-120 0,0 1-280 0,-2-4 124 16</inkml:trace>
  <inkml:trace contextRef="#ctx0" brushRef="#br0" timeOffset="273640.1732">6125 14845 81 0,'0'0'67'0,"0"0"-6"0,0 0-26 16,0 0-21-16,15 7-30 0,-12-6-25 0,2 1-43 16,-1 1 19-16</inkml:trace>
  <inkml:trace contextRef="#ctx0" brushRef="#br0" timeOffset="305414.3807">11482 13624 57 0,'0'0'66'0,"0"0"-15"15,-5-5 1-15,5 5-8 0,0 0-2 0,-3-3-4 16,3 3 0-16,-1-4-6 0,1 4-2 0,0 0-2 16,-5-3 0-16,5 3-2 0,-4-5-3 0,4 5-4 0,-1-4 4 15,1 4-1-15,-5 0 3 0,5 0-4 16,-4-3 4-16,4 3-3 0,-5-4-2 0,5 4 2 16,-4-4 6-16,4 4-17 0,-8-2-5 0,8 2 8 15,-5-2-2-15,5 2-6 0,-9-2 1 0,9 2 2 0,-5 0-4 16,5 0-4-16,-9 0 12 0,9 0-9 0,0 0-4 15,-9 0 2-15,9 0-2 0,-10-3 9 16,10 3-6-16,-8 0 8 0,8 0-4 0,-9 0-6 0,9 0-1 16,-8 0 4-16,8 0-2 0,-8-1-3 0,3-1 5 15,5 2-4-15,-8-1 0 0,4-2 3 0,4 3-3 16,-10 0 0-16,10 0 2 0,-10 0-7 0,10 0 5 16,-8-1 1-16,8 1-2 0,-10 0-1 0,10 0 4 15,-10 0-2-15,10 0 0 0,-8 0 2 0,8 0 1 16,-9 0-4-16,4-1 2 0,5 1 4 0,-9 0 0 15,9 0-6-15,-9 0 5 0,0 0 0 0,9 0-4 16,-9 0 3-16,4 0-2 0,5 0-5 0,-14 1-1 16,8 0 10-16,-2 2-4 0,4-3-3 0,-4 1 2 15,8-1-3-15,-15 2 3 0,10-1-4 0,-3-1 8 16,1 0-3-16,0 0 4 0,1 0-7 0,6 0 1 16,-14 3-3-16,8-3 1 0,-2-3 6 0,0 6-9 15,8-3 8-15,-14 0-3 0,8 0 1 0,-2 1-3 16,3-1 5-16,-4 1-8 0,9-1 9 0,-10 0 2 15,2 2-3-15,8-2-2 0,-13 1-3 0,7 0 3 0,0-1-1 16,-1 3 0-16,-3-3 2 0,4 1-4 16,-1-1 3-16,-2 0-2 0,-2 1 4 0,-1 0-5 15,4-1 2-15,-3 2-3 0,3-2 4 0,-1 3-3 16,-1-3 5-16,0 0 2 0,0 0-3 0,2 1-4 0,-1-1 3 16,-1 0 3-16,2 0-6 0,-2 0 1 15,1 1 3-15,4 3 0 0,-8-4 0 0,7 1 0 16,-2 1-4-16,-1 1 15 0,0-3-11 0,4 2-8 15,-3 0 15-15,2-1-13 0,0 1 3 0,-2 2 6 0,2-3-3 16,-1 1-2-16,-1-1-3 0,1 1-2 0,-1 1 5 16,1 0 0-16,0 0 0 0,-3 0-1 15,1 0-2-15,3 1 6 0,-3-1-5 0,-2 1 6 16,2 1-2-16,2 0 8 0,-2-3-17 0,0 3 6 0,1-2 4 16,3 0-3-16,-1 2 0 0,-2-1 4 0,3-1-3 15,0 1-6-15,-2-1 6 0,1 1-2 0,1-1 2 16,-1-1 2-16,-1 3-3 0,3-2-1 0,-2 1 0 15,1-1 16-15,0 2-13 0,0-1-2 0,1-1-1 16,1 2 5-16,-3 0-8 0,0 2 0 0,0-5 9 16,1 5-2-16,0-2-2 0,-1 0-1 0,-3 2 4 15,2 1-5-15,0-1 8 0,-1 1-8 0,-2 0 1 16,2-2-1-16,-1 4-2 0,-1-1 7 0,4-1-5 16,-2-1-2-16,-1 4 3 0,-1-3-2 0,1-1 2 15,1 3 1-15,-4-1 0 0,5-1 2 0,-2 1-3 16,1 0 0-16,0 2 0 0,1-2 0 0,-3-1 3 15,1 3 1-15,1-2-2 0,-1 0-2 0,2 0 3 16,-2 2 4-16,2 0-4 0,-3 1 12 0,2-1-10 16,0-2 6-16,0 3-7 0,0 0 11 0,3-3-13 15,-4 3 7-15,4-4-8 0,-3 4 3 0,6-3 0 0,-5 1 5 16,1 1 6-16,2-2-11 0,0 0 0 16,2 2-3-16,-2 0 3 0,0-1 1 0,0 2-4 15,-1-3 9-15,0 3-1 0,0-3-7 0,1 2-3 16,0 1 10-16,-1-3-5 0,1 3 3 0,-2-2-4 15,2 2 2-15,-2-2 2 0,1 1-10 0,1 0 7 0,-1-1-7 16,3 0 8-16,-4-1-7 0,3 3 3 16,0-4 3-16,0 4-7 0,0-3 5 0,1 2-1 15,-1-1 6-15,1-1-11 0,-1 2 8 0,1-1 2 0,-5 0-3 16,6-1-2-16,-1 2-5 0,-2-2 7 0,0 1-2 16,0-1-5-16,1 3 2 0,1-1 0 0,-1-1 4 15,0 0 2-15,0 2-7 0,2 1 7 0,-3-2-6 16,0-1 6-16,4 1-1 0,-1 0 2 0,1 1 0 15,-3-3-10-15,1 2 8 0,2-1-6 0,-3 1 3 16,3-1 2-16,0 0-3 0,0-1 1 0,-1 1-4 16,-2-3 1-16,3 3 7 0,-1 0 5 0,-3-3-5 15,3 1-1-15,-3 2 0 0,3-1 4 0,-2 0-1 16,1 2-2-16,-1-2-5 0,2 1-1 0,-2 0 1 16,3-1-6-16,-1-3 2 0,0 5 8 0,1-2 4 15,-3 0-7-15,3 2-4 0,-1-2 5 0,-2 2-3 16,3-2-3-16,0 0 11 0,-1-1-3 0,-3 2-13 15,3 0 7-15,2-1 18 0,-2 3-18 0,1-2 5 16,-1 2-2-16,-2-3 6 0,2 3-1 0,-2 0-4 16,-1-1-5-16,3 0 11 0,0-1-2 0,-2 3-3 15,2-1 4-15,-3-1-2 0,1 0 1 0,1 1 2 16,-2 0-8-16,3-2 0 0,-2 3 6 0,2-3-3 16,-1 3 0-16,-1-2 3 0,-1-1 3 0,2 3-12 15,-1-1 10-15,3 0-1 0,-4 1 1 0,0-2-7 16,3-1 9-16,1 0-1 0,0 2-11 0,0-5 13 15,-2 5-4-15,4-4-8 0,-2 1 12 0,0 0-15 16,0 3 19-16,0-1-14 0,0 0 6 0,0-3-7 16,0 3 7-16,1-1-6 0,-2 0 1 0,2 0 5 15,-1 0-3-15,4 3-1 0,-3-3 1 0,-1 0 5 16,0 2-7-16,0-2-1 0,0 1 1 0,0 0-6 16,3-2 4-16,-3 3 6 0,3-3 7 0,-1 3-10 15,-2 1 4-15,4-1-9 0,-3 0 1 0,3 5 10 16,0 0-9-16,-3 0 3 0,3 3-3 0,1-1 18 0,-1-2-24 15,0 2 1-15,-3-2 8 0,3 0 0 0,-3 1 11 16,3 0-19-16,0-1 7 0,1 0-7 16,-4 0 5-16,3 0 6 0,1 3 0 0,-5-1-9 15,7 0 3-15,-5-2 7 0,2 0-8 0,5 0-9 0,-8-2 15 16,8 4-8-16,-2-4 6 0,2 2 0 0,-5-3-2 16,4 2 1-16,1-1-1 0,-1-1-4 0,1 0 7 15,2 0-9-15,-2 1 13 0,3-2-3 16,-2 2-2-16,-1-1 0 0,2 3-2 0,2-5-1 15,0 2 9-15,-3 2-2 0,2-1-7 0,-1 3 3 0,2-2 1 16,3 5-1-16,-4-4 13 0,0 0-6 0,3-3-1 16,4 6 0-16,-5-6-5 0,7 2 9 0,-7-1-2 15,2-2-12-15,1 0 9 0,-2 0-3 0,-2-1 5 16,10 5-3-16,-9-5-1 0,3 0 2 0,-3 1 1 16,4-1-3-16,-4-3 1 0,2 4 0 0,-2-4-2 15,2 3 2-15,1-2-6 0,0-1 8 0,-3 2 1 16,0-2-1-16,-2-3-2 0,6 3 0 0,-2 0-4 15,1-2-1-15,-8 1 1 0,4-3-5 16,-2 2 5-16,3-3 0 0,-1-1 3 0,2 0 9 0,1 1-5 16,-5-1-2-16,3-3 0 0,-1 2-1 0,-2 1-2 15,1-1-3-15,7 0 5 0,-7 0 1 0,4 1 1 16,-3 0 0-16,2-2 7 0,3 2-6 0,-4-1-2 16,3 1-4-16,-1 0 11 0,1-1-15 0,1-2 6 15,0 3 2-15,1-3 1 0,-1-2 0 0,1 2 1 16,2-3-1-16,-1 0 4 0,-2 1 11 0,2 0-11 15,1-2 9-15,-2-1-7 0,0-1 4 0,1 1 7 16,-1 0-1-16,-6 1 1 0,8-1-3 0,1 0-1 16,-8-3-2-16,4 1-1 0,-1 2-3 0,-1-3 4 15,2 2-6-15,-3-5 3 0,4 3 0 0,-5 0-6 16,4-2-1-16,-4 3 3 0,4-4-3 0,-4 0-1 16,4 2-2-16,-1-4 2 0,-2 2 0 0,0-1-1 15,-2-3-8-15,1 4 6 0,2-2 0 16,-4 1 1-16,6-3-2 0,1-3 1 0,-5 4 2 0,-1 1 7 15,9-7-7-15,-7 6 1 0,3-8-7 0,3 2 14 16,-7 8-12-16,5-7 0 0,-3 4 1 0,-1 3-1 16,1-4 1-16,-2 3 9 0,5-4-11 0,-6 3 0 15,-3-1 3-15,3 1-3 0,0-1 0 0,-2 1 3 16,2-1-2-16,-5 4-4 0,5-2 5 0,-3 0-5 16,-2-3-4-16,0 3-1 0,1-1 4 0,-2 2-7 15,1-5-3-15,0 3-1 0,1-3 7 0,-2-1-11 16,2 2-3-16,-2-3 2 0,4 3 4 0,1-8-3 15,-1 2 5-15,-4 6-4 0,1-3 6 0,2 0 0 16,-1 2-1-16,0-5 0 0,1 5 2 0,-2-1 7 16,0 0-2-16,1-7-4 0,-6 8 6 0,5-1-4 15,-5 0-4-15,3-8 5 0,-1 7-7 0,3-4-8 16,-5 3 4-16,1-7 1 0,1 9 4 0,1-1 3 16,-2-1 2-16,-1 1 0 0,4-6-3 0,-4 8 1 15,1 0-4-15,0 1 7 0,-1 0 4 0,-1-1-2 16,0 0 26-16,1 0-25 0,0 2 7 0,0 0 9 15,-1 2-8-15,1-3 3 0,-1-1-2 0,1-3-3 16,-1 5 4-16,1-2-9 0,-1-2 12 16,0 2-4-16,-1 1 0 0,-2-4 2 0,2 3 8 0,-1-1-11 15,-1 1 13-15,-1-3 1 0,1 2 5 0,1 0 7 16,0 0-4-16,0 0 2 0,1 3 2 0,-1-2 4 16,2 2 0-16,-1 4 2 0,-1-6-1 0,0 2 0 15,0 8-3-15,-1-6-1 0,1 1-3 0,0-1 0 16,-2 2 2-16,1 0-3 0,0-2-2 0,0 1-3 15,-2-3-6-15,0-2 4 0,2-1-5 0,0 5-3 16,0-6 1-16,-1-2-1 0,1 5 8 0,1-3-11 16,-2 4-1-16,0-2 0 0,1 0-2 0,-2-4 5 15,2 4 2-15,-1-1-1 0,-2 3 2 0,0-2-9 16,-1 0 1-16,-2 1 19 0,-1-1-24 0,1 0 4 16,1-1-1-16,-3 0-2 0,0 2-1 0,0-1 0 15,0-1 2-15,0 1-3 0,0-2 3 0,-4-4-3 16,3 5 2-16,1-6 2 0,0 1-5 0,-5-2-1 15,3 0 3-15,0 1-4 0,-3 1 2 0,1-2-2 16,2 8 3-16,-1 0 0 0,2 2-1 0,-2-1 2 16,-1 1 0-16,0 0 1 0,0 3 0 0,1 0-1 15,0 0-4-15,4 3 6 0,-2-1-3 0,1 2 0 16,4-1-6-16,-3 1-4 0,-1-2-11 0,3 3-4 16,-2-2 2-16,1 2 4 0,1-1-3 0,-2-1 7 15,1 2 0-15,-2-1 2 0,0-2 1 0,2-1-1 16,-4 5 4-16,4-1 0 0,-3-2-2 0,1 2 6 15,0-1-1-15,0 1 3 0,1-3-2 0,2 1 1 16,-2 1-1-16,-1-1 2 0,3 1 6 0,-1-1-8 16,-2-7 2-16,4 8 0 0,-4-2-4 0,0-5 1 15,4 6 6-15,-4-5-6 0,3 3 2 0,-1-1-1 16,1-2 6-16,0 4 18 0,-2-2-17 0,0 4-1 16,3-2 15-16,-3 4 4 0,0-2 2 0,1 4-12 15,0 0 0-15,-3-3-1 0,0 3 0 0,3-1-1 16,-4 1 7-16,1 0-7 0,1 3 2 0,-1-2-5 15,-4 3-2-15,5 0 3 0,-4 0-1 0,3-1 0 16,-3 1-2-16,4-1 0 0,9 1 0 0,-19 0-3 16,10 1 3-16,-1 0-1 0,2-1 2 0,8 0-2 15,-13 3 2-15,13-3 4 0,-12 0-8 0,5 1 1 16,7-1-4-16,-10 1 0 0,3 1-4 0,7-2-5 16,-9 5-10-16,9-5-18 0,-9 3-28 0,9-3-23 15,-6 6-49-15,2-2-153 0,4-4-315 0,-11 4 140 16</inkml:trace>
  <inkml:trace contextRef="#ctx0" brushRef="#br0" timeOffset="306688.8592">11086 17198 157 0,'-5'0'180'0,"5"0"-4"16,0 0-11-16,-13-3-6 0,13 3-14 0,-5-2-10 0,5 2-5 16,0 0-14-16,-4-2-8 0,4 2-14 0,0 0-8 15,0 0-4-15,-5-5-15 0,5 5 2 0,-1-3-9 16,1 3-11-16,4-7-3 0,-3 2-5 15,4 0-2-15,-1 0-9 0,-2 2-1 0,2-1-2 16,3-1-1-16,-5 5-6 0,2-3 2 0,4 1 0 16,-2 0-13-16,0 0 12 0,1 0-10 0,2 2-5 0,1 3 1 15,0-2 1-15,1 2 2 0,1 1 0 0,-2 2-4 16,8 5-4-16,-7-4-3 0,2 4 7 16,0 2-1-16,-1 1 0 0,-1-1-5 0,-2 3 8 0,0 0-6 15,0 1 0-15,-1 0 3 0,-7-6-2 16,3 1-4-16,-4 3 0 0,0-3-3 0,-1 5 1 0,-3-1-6 15,-1 1 3-15,-3-1 0 0,-1 1 1 0,3-3-1 16,-5 0-5-16,0 1 5 0,-2-3-6 0,3-4 3 16,-5 1-3-16,-2-1 1 0,3 1 1 0,4-6-8 15,-4 1-5-15,1-1 2 0,0-1 0 0,-1-3-2 16,0-2 6-16,3 2-2 0,-6-1 2 16,7-2 2-16,-2 3 4 0,-2-1-5 0,9-2 4 0,-3 1 4 15,-1-2-3-15,3 0 7 0,2 0-4 16,3-2 6-16,1 2-1 0,0-2-4 0,0 4 8 0,0-4-5 15,1 4 5-15,3-4-1 0,0 2 3 16,2-2-6-16,-1 4 8 0,3-3-6 0,1 3 10 16,1 1-6-16,2-1-5 0,-2 3 5 0,4-1-4 15,-1 2 4-15,2 2-2 0,2-2 3 0,-3 2 0 0,3-1-1 16,0 6-1-16,2-8-3 0,2 5 6 16,2-1-8-16,-4 1 6 0,0 1-3 0,3-2-6 15,-3-2-5-15,2-1-6 0,-2 2-20 0,0-4-40 16,0-2-20-16,0 2-29 0,2-2-24 0,-5 1-109 15,-2-3-280-15,3 2 124 0</inkml:trace>
  <inkml:trace contextRef="#ctx0" brushRef="#br0" timeOffset="310474.6408">3650 16547 25 0,'0'0'107'0,"3"-7"-15"15,-2 4-8-15,4-1-2 0,-4 1-2 0,-1 3-10 16,8-6 0-16,-4 2-8 0,1 2-3 0,-1 2 1 16,1-3-17-16,4 3 1 0,0-2-5 0,0 4 4 0,5-1-11 15,0 0-6-15,0 0-3 0,4 1 2 0,2 1-7 16,1-2-3-16,8 0 6 0,-3-1-12 0,2 0 10 16,0-2-7-16,1 3 7 0,3-5-13 15,-2 0 9-15,0 0-5 0,1 0-1 0,0-4-6 16,-3 4 3-16,4-4-7 0,0 2 1 0,-1-2 0 15,0 3-22-15,5-6-6 0,-4 2-13 0,4-2-5 0,-3-1-12 16,0-2-5-16,1 3-4 0,0-2-20 0,-2-2-50 16,-1 0-146-16,-3 1 65 0</inkml:trace>
  <inkml:trace contextRef="#ctx0" brushRef="#br0" timeOffset="313689.7596">5158 16888 65 0,'27'19'76'0,"-3"1"0"0,5 2-11 16,-3-1 3-16,2 3-5 0,2 0-1 0,-5 1-9 0,12 6 16 15,-6-4-27-15,6 9 0 0,-1-4-3 0,-2 2-1 16,0 2-2-16,-5-13-5 0,4 12-3 16,-2-11-6-16,6 6 9 0,6 4-4 0,-13-11-15 15,2-2-2-15,10 11 3 0,-14-10 4 0,13 7-7 16,-9-7-6-16,12 5 13 0,0 2-17 0,-6-2 14 16,-6-8-5-16,10 8 5 0,-8-8 19 0,1-2 8 15,14 7-1-15,-3-5 21 0,6 2-1 0,-16-10-12 16,14 7 0-16,1-1-5 0,-1-4 0 0,-2 1-4 15,2 2-2-15,-14-7-4 0,14 8-1 0,-13-8-9 16,1 1 7-16,12 1-8 0,-3 5-1 0,-12-9-3 16,2 2 1-16,1-2-8 0,-3 3 6 0,-1-5-9 15,-2 1 5-15,0-1-5 0,0-2 3 0,4-2-5 16,-5 2 2-16,-2-1 5 0,2-3-11 0,2 0 1 16,-1-2-4-16,-4 3 7 0,4-3 1 0,-1 2 1 15,-3-3-7-15,1 3 4 0,-1-2-3 0,3 3 8 16,-3-3-13-16,1 1 6 0,-2 0-11 0,-5 1 3 15,5-6-6-15,-2 4 4 0,3-4-6 0,3-2 2 16,-1 4-4-16,-2-2 6 0,1-1-6 0,0-1 0 16,2 1 3-16,1-3-1 0,0 1 7 0,0 1-10 15,2-3 7-15,-2 4-11 0,4-4-5 0,-4 3-11 16,1-3-5-16,2 2-4 0,-2 2-8 0,3-4 1 16,-4 2-6-16,0-7-6 0,3 8-4 0,-3-4 6 15,0 4 1-15,-1-6-7 0,0 1-3 0,-2 0-7 16,0 3 13-16,2-5 1 0,-3 2-2 0,3-2 16 15,-2 0 8-15,-3-1 10 0,3 1 0 0,1 0 18 16,0-2 0-16,-2 1 15 0,3 1-6 0,0-1 8 16,-1 1-13-16,-1 0-1 0,-1 2 6 0,0-2-11 15,-3 0-1-15,3 5-1 0,-2-3 2 0,1-1 1 16,-4 1-12-16,-4 4 11 0,5-4-5 0,-7 3-2 16,8-4 7-16,-2 1-1 0,3-2 9 0,-11 6 11 15,8-4 4-15,-5 1 9 0,0 1 11 0,4-2 24 16,-1 0-15-16,-4 2 0 0,2 2 5 0,4-7-6 15,-6 7 0-15,7-4 6 0,-5 5-24 0,7-9 3 16,0 6-5-16,-4-1-15 0,3 0-15 0,-9 2 0 16,9-1-14-16,0 0-4 0,-12 3-8 0,10-7-7 15,-8 7 10-15,2-3 5 0,-2 2 0 0,1 0 5 16,0 0 4-16,0-2 16 0,-1 2-6 16,-1-3 14-16,1 3-3 0,-1-2 4 0,4 1-5 0,-5 0 0 15,1-3-2-15,1 1-6 0,-1 4 4 16,-1-4-11-16,0 4 2 0,1-1-25 0,-1-5 30 15,3 4-21-15,0-1-35 0,-1 2 16 0</inkml:trace>
  <inkml:trace contextRef="#ctx0" brushRef="#br0" timeOffset="313853.8361">10135 16693 20 0,'4'-3'50'0,"1"0"-5"15,-1-2-4-15,-4 5 6 0,9-5-14 0,-9 5 3 16,5-7-5-16,0 4 1 0,-5 3-13 16,8-6 14-16,-7 0-15 0,-1 6 4 0,9-6 0 15,-9 6 0-15,8-5-3 0,-8 5-8 0,6-4 4 16,-6 4-1-16,0 0-1 0,7-3 9 0,-7 3-7 0,0 0 0 15,0 0-1-15,0 0-1 0,0 0-2 0,11-1-3 16,-11 1 6-16,0 0-22 0,0 0-9 16,0 0-25-16,0 0-56 0,0 0-107 0,0 0 48 15</inkml:trace>
  <inkml:trace contextRef="#ctx0" brushRef="#br0" timeOffset="315548.3004">6951 17229 69 0,'-4'10'120'0,"3"-4"-14"0,1 5-3 0,-3-4-13 15,6 5-1-15,-2-3-11 0,4 3 0 0,-2-3-13 16,2 2 9-16,0-2-28 0,4 0 4 0,1 4-2 16,-2-5-7-16,2 0 3 0,0 3-7 0,-1-4-6 15,3 2-4-15,-2-5-3 0,0 3 6 0,4-2-9 0,-4 0-3 16,4-3-4-16,-2 4 4 0,2-5-2 16,0-1-6-16,-2 0-4 0,0 0 11 0,-1-4-2 15,0 1-7-15,1 1-5 0,-6-3-5 0,4 0-4 16,-1-2 0-16,-3 2 1 0,0-5-4 0,0 4 10 15,1-4 0-15,-3 0-7 0,3 2 4 0,-3 2 0 16,-3 0 14-16,2 2 9 0,-1-2-8 0,1 2 7 16,-2 1-4-16,-1 3 5 0,3-5-7 0,-3 2 3 15,0 3-8-15,0 0 3 0,0 0 13 0,0 0-10 16,0 0 9-16,8 8-12 0,-6-5 12 0,0 4-2 16,0-2-1-16,0 0-1 0,2 2-9 0,-1-2 7 0,2 2 0 15,-1-1-12-15,3 2 11 0,2 0-5 16,-4 0 1-16,3 1 2 0,-1-4-3 0,4 2 2 15,-1-1-3-15,0 2-1 0,-1-3-2 0,-1 3-4 16,0-1 2-16,-1-6-3 0,1 2-1 0,-3-2 6 16,1 3-5-16,2-2-2 0,-3-1 1 0,0-1-2 15,0 4 11-15,-5-4-7 0,0 0 7 0,5 0-2 16,-5 0-8-16,0 0 8 0,0 0-3 0,0 0-1 16,-7-11-4-16,2 7 3 0,-1 0-6 0,-1 0 5 15,1-4 0-15,-1-1 0 0,-2 1-1 0,5 1-4 16,-6 0 2-16,5 2 4 0,1-2-5 0,-1 2 5 15,4 0-8-15,-2-2 5 0,-1 3 0 0,2-2 0 0,2-1 2 16,-3 4-2-16,3-3-6 0,0 1 10 16,3 0-7-16,-1-1 0 0,1 2 1 0,-2-1-2 15,3 2 8-15,1-4-6 0,-1 5 4 0,1-1-3 16,-2-2 2-16,3 5-5 0,-1-2 0 0,-1 1 6 16,-4 1-1-16,12-1 5 0,-12 1 1 0,10 2-2 15,-3 2 15-15,-2-1 3 0,2 0-3 0,3 4-5 16,-1-2 1-16,0 2 5 0,1-2-11 0,-1 0 4 15,0 0-5-15,1 2-1 0,0-2-5 0,2-1 0 16,-3 1 4-16,1-1-5 0,-5-2 2 0,7 3 2 16,-7-4-5-16,5 0 3 0,-2 1-4 0,-3-4 0 15,5 2 4-15,-4-1-2 0,1 0 4 0,-1-2-3 16,1 1-1-16,-2-1-1 0,-1-2-2 0,-1 2 4 16,0-1-3-16,0 1 1 0,-2-3-9 0,0 1 10 15,0 0-5-15,-1-3 4 0,0 4-2 0,-1-1 0 16,0-3 3-16,0 3 0 0,-3-3-8 0,1 2 10 15,1-1-2-15,-1 4 2 0,-1-2 6 0,3 2 0 16,-1-1 5-16,-1 2 3 0,3 2 3 0,-4-5-8 16,4 5 6-16,-3-3-6 0,3 3 3 0,-2-4-9 15,2 4 5-15,0 0-6 0,0 0 2 0,0 0-2 16,0 0-2-16,0 0 4 0,13 7-2 0,-8-7 6 16,0 2 2-16,0 1-1 0,1-1 9 0,3 5 5 0,2-4 5 15,-2 2-6-15,0 1 33 0,1 0-7 0,0-2-2 16,0 4-5-16,0-2-2 0,-5-1 2 15,3-1-18-15,-4 1 14 0,1-1-11 0,0 1 1 16,-1-2-3-16,-4 3-1 0,3-1 1 0,-5-2-5 16,2-3-2-16,-1 12-2 0,-3-7-2 0,0 0 0 15,-1-1-13-15,0 1 4 0,0-2 0 0,1 2-7 16,-6-5-16-16,2 4-9 0,1-4-21 0,0 3-7 16,-3-1-20-16,10-2-27 0,-17-1-26 0,12 0-18 15,5 1-23-15,-10-5-30 0,9 1-24 0,-2-2-128 16,3 6-376-16,2-10 167 0</inkml:trace>
  <inkml:trace contextRef="#ctx0" brushRef="#br0" timeOffset="316130.526">7856 17299 12 0,'2'3'115'0,"1"3"-14"0,1-2-6 15,-2 0-9-15,2-1-14 0,0 0-25 0,2 0-8 16,-1 0-21-16,0-1-11 0,-5-2-17 0,12 1 2 16,-8-1-14-16,2 0 2 0,-6 0 2 0,8 0-1 15,-8 0 8-15,6-3-10 0,-3 0 3 16,-1-1-2-16,0 0 5 0,-1 0 4 0,-2-1 1 16,-1-1 9-16,2 6 6 0,-1-8 9 0,0 4 6 0,-2-2 9 15,-1 0 7-15,4 6 22 0,-5-4 6 0,4 0 6 16,1 4-8-16,-7-7 5 0,7 7-2 0,-4-2-4 15,4 2-9-15,0 0-2 0,0 0-8 16,0 0 6-16,0 0-1 0,0 0 3 0,0 0-6 16,0 0-1-16,0 0-7 0,15 12 7 0,-9-10-16 15,1 1 2-15,0 2-11 0,2-1 3 0,0-1-2 16,2-3-1-16,-1 2-7 0,1 0-4 0,-1-2 3 0,2 0-13 16,-12 0 5-16,14-2-4 0,-4 4 5 0,-5-6-10 15,4 1 7-15,-2-2-4 0,0-2 2 16,0 2-5-16,-4 2 11 0,3-6-13 0,-3 5 20 15,0-4-12-15,1 3 12 0,-3 0-4 0,0-2 11 16,0 2-4-16,-1 5 8 0,2-9-7 0,-2 9 14 16,0-3-12-16,0 3 3 0,0 0-3 0,0 0 4 15,0 0-6-15,0 0 1 0,0 0-3 0,0 0-2 16,0 0-6-16,0 0 4 0,0 0-4 0,14 8-10 16,-14-8-14-16,0 0 4 0,8 4-16 0,-8-4-6 15,10 0 1-15,-5 3-4 0,-5-3-5 0,0 0 7 16,13-4 6-16,-9 0 8 0,3 2 0 0,-6-3 13 15,3 0 5-15,1-1 23 0,-1 3 23 0,1-4 16 16,-2 4 12-16,-3 3-1 0,7-5 0 0,-4 2-6 16,-3 3-3-16,0 0-10 0,17 3-5 0,-11 0-7 15,3 4-14-15,0 0-53 0,4 1-60 0,1 3-87 16,-5 2-110-16,5 3-311 0,0-3 138 0</inkml:trace>
  <inkml:trace contextRef="#ctx0" brushRef="#br0" timeOffset="321236.7527">5156 13592 7 0,'7'8'34'16,"5"-2"-5"-16,-2 2-1 0,4 2-3 0,0 2-5 16,-1 0-1-16,2 2 1 0,-1-1 0 0,1 2 0 15,4 6-4-15,-2-2 3 0,1 3-2 0,0 2 4 16,-1-1-1-16,-1 1-9 0,2 2 12 0,-4 0-6 15,4-1 0-15,-1 4-1 0,-1-1-1 0,-1-1 0 16,-2 5 1-16,0-1-7 0,0-3 2 0,-1 5-3 16,-2-2-2-16,0-2 7 0,-2 3-8 0,1-3 4 15,-3-3-7-15,4 1 8 0,-5-2-8 0,3-2 0 16,-4 2 2-16,1-1 2 0,-4-3 2 0,3-1-4 16,-3-1 2-16,2-1-3 0,-2 0 6 0,0 2-8 15,2-1 6-15,-2 2-8 0,2-3 3 0,-2 1-2 16,3-2 9-16,0-2-3 0,-3 4 2 0,2-1-2 15,2 0-4-15,-4 2 4 0,0-2-3 0,2 0-1 16,-2 1-1-16,-1 5 4 0,-4-4 0 0,4-1-4 16,0 1 1-16,-1-1 3 0,2 2-1 0,-1 4-13 15,3 0 15-15,-2-2-6 0,2-1 8 0,-2-4-3 16,3 3 0-16,-3-3-7 0,3 2 7 0,0-3-4 16,-3 3-4-16,3-3 1 0,-3 0 6 0,4-1 0 15,-4 1 0-15,1-3 1 0,-4 0-2 0,2 0 0 16,-1-2-4-16,-4-2 4 0,4 2 6 0,-5 0-6 15,-1 0-1-15,2-3-5 0,0 1 11 0,-3-3-8 16,-1 4-1-16,0-2 2 0,3-1 1 0,-4 0-16 16,-1 2-12-16,2-3-8 0,-1 0-20 0,3-1-41 15,-1-1-103-15,-1 2 46 0</inkml:trace>
  <inkml:trace contextRef="#ctx0" brushRef="#br0" timeOffset="323183.204">11445 14047 21 0,'0'0'84'0,"0"0"-6"0,0 0-11 15,0 0-6-15,0 0-9 0,0 0-2 0,0 0-10 16,0 0 6-16,0 0-15 0,0 0 18 16,0 0-9-16,1 3 3 0,-1-3 1 0,0 5 1 0,0-1-5 15,0-4-7-15,0 7 2 0,0-7 3 0,0 5-3 16,0-3 6-16,0-2-8 0,3 7-3 0,-2-4-1 15,0 0-2-15,2 0 1 0,-2-1 0 16,4 3 0-16,-5-5-6 0,4 4 7 0,0-2-2 0,-4-2 1 16,5 3-14-16,-1-3 15 0,1 3-6 0,-1-3-1 15,-4 0-10-15,15 0 5 0,-8 0-3 0,-1 0-3 16,4-3 4-16,0 1-3 0,2 0-2 0,1-3-4 16,-2-1 0-16,2 2-1 0,2-3 0 0,3-1-14 15,-4 1-12-15,4-2-11 0,-1 1-24 0,-2-1-23 16,2 1-33-16,-6 2-84 0,1-2-212 0,-2 1 94 15</inkml:trace>
  <inkml:trace contextRef="#ctx0" brushRef="#br0" timeOffset="325210.4658">4744 13827 26 0,'3'1'55'0,"-2"3"1"0,4-2 4 0,0 1-1 15,-1 1-1-15,1 0-6 0,2 2-5 0,-2 1 0 16,0-1-3-16,1 1-2 0,0 2-8 0,0-1-6 15,0 4 1-15,2-5-6 0,-2 3-2 0,3-1-1 16,-4-2-3-16,4-1-3 0,-4-1 2 0,0 1 1 0,4-1 0 16,0-2-6-16,-3-1 6 0,0 0-8 15,0 1 4-15,1-3-4 0,0 1-3 0,-1-1-5 16,2 0 2-16,-1-3 1 0,4 1 3 0,-5-1-2 16,6 0-5-16,-2-4 2 0,2 0-4 0,3-3 6 15,-2-2 3-15,1 2-12 0,1 1 10 0,-2-4 0 16,1-2-4-16,-1 2 4 0,1 1 0 0,-1 2-4 15,3-2-7-15,-7 5-14 0,1 0-19 0,4-2-17 0,2 0-16 16,-5 2-45-16,1 0-127 0,2-1 56 0</inkml:trace>
  <inkml:trace contextRef="#ctx0" brushRef="#br0" timeOffset="349434.0099">16820 15316 24 0,'0'0'101'0,"0"-8"-7"0,1 5-11 0,-1-2 0 16,1 0 10-16,0 1 1 0,2 1 5 0,0-1-19 16,-1-1 13-16,3 1-17 0,-2-2 6 0,-1 0-2 15,-2 2 6-15,2 2-4 0,0-3-11 0,-2 0 0 16,0 1-5-16,0-1-5 0,0 0-10 0,-4 0 4 15,4 1-13-15,0-1 0 0,-2-2-7 0,0 2 1 16,2-1-6-16,2-1-5 0,-2 0-1 0,0 0-3 16,2-1-1-16,-2 0 4 0,0-1-5 0,2 1-1 15,0-2-2-15,-4-1-7 0,2 1 3 0,-2-1-8 16,2-1 8-16,0 2-2 0,-4 0-4 16,2-1 1-16,-2 0-2 0,0 2 3 0,-1-2-4 0,1 2 2 15,0 0-3-15,1 0-4 0,-1-1 3 0,0 1 2 16,0 0 0-16,3 0-2 0,0 0 4 0,-1-2-3 15,1 1-3-15,1 1 0 0,0-3 1 0,-1 0-2 16,0 0 1-16,-1 3 2 0,1-1-7 0,-2 0 4 16,1 2 3-16,-2-1-4 0,1 0 4 0,-1 1-1 15,-2 0 7-15,2 1-5 0,-2-2-4 0,2 1 6 16,-1 3-2-16,-3-4 2 0,2 5 1 0,3-1-3 16,-3-3-3-16,0 3 0 0,-1 1 1 0,1-4-3 15,-2 0 6-15,3 1-2 0,-3-2-9 0,2 4 13 16,1-4-4-16,-3 2-3 0,3-2 5 0,0 0-6 15,-4 2 4-15,4 4-5 0,-4-6 8 0,5 4-2 16,-7-3-6-16,3 1 0 0,-1 1 6 0,1-1 0 16,-2-1-6-16,1 0 4 0,0 1-4 0,-1-3 7 0,0 3-9 15,1-1 6-15,-2-3 0 0,1 5 2 16,-2-6-6-16,0 6 12 0,-2-7-11 0,4 5 0 16,-2 0 0-16,2 4 7 0,1-5 3 0,0 1-3 15,0 2 1-15,0-1-1 0,1-1 1 0,1 3-2 16,-1-1-2-16,1 0 0 0,-1 1 2 0,3-1 3 0,-4 1-3 15,0 0-4-15,-1 0 4 0,0 2 4 0,1-2-1 16,-3-1-7-16,2 5 0 0,-4-1 6 0,4 0-5 16,-2 2 2-16,-2-1-1 0,1 1 0 15,2 1-1-15,-2-1 4 0,0 0-1 0,-1 0-5 0,3 1 4 16,-3 0-2-16,1-1-2 0,-2 2 3 0,3-1 1 16,-1 1-3-16,-1 0 0 0,3 0 3 0,-2 1-6 15,0-1 3-15,3 1 0 0,-3-1-1 0,5-2 1 16,-3 2 3-16,0-1 0 0,0 2-5 0,-1-1 2 15,1 2-3-15,-2-1 0 0,-1-3 3 0,3 4-7 16,-3 0 1-16,-2 0 2 0,3 0-2 0,-3 2 7 16,0-2-6-16,-4 3 6 0,4-3-6 0,-1 2-5 15,-2 4 10-15,-1-3 1 0,2 1-1 0,-2-1 1 16,1 0 3-16,1 2-1 0,-2-2-4 0,5-2-1 16,1 1-1-16,-3 1 3 0,-2 1 1 0,1 0 0 15,1 0-1-15,2 0-1 0,-2 3 2 0,2-3-1 16,3-1-1-16,-3 2 0 0,2-1-4 0,2-1 3 15,-3 5 3-15,1 0-4 0,-1-1-1 0,1 3 5 16,-2-2-1-16,2 2-4 0,-2-1 5 0,2 1-4 16,0 1 1-16,-3-4 2 0,4 4 2 0,-3-1-4 15,2 1 1-15,-4-3-3 0,3 2 5 0,-5 6-1 16,5-4 0-16,-1-2-3 0,2 1 9 0,-6 3-9 16,-3-1 2-16,4 1-4 0,-1 0 4 0,-1 1-1 15,4-1 0-15,1-1 3 0,3-3 2 0,0 2-6 16,-2 0 2-16,-3 3-1 0,-1 2 6 0,5-1-5 15,-2-4 0-15,2 5 1 0,-2 3 6 0,-1-5-12 16,1 5 2-16,1 2 3 0,-4 0-1 0,3-3 3 16,-2-3-5-16,3 6 3 0,-1 1 0 0,1-3-1 15,0 1 20-15,-3 3 0 0,2-1-3 0,2 1-4 16,-1-3 0-16,0 4-4 0,0-2 2 0,1 2-2 0,-1-3 1 16,0 3-4-16,4 0 1 0,-3-2-1 15,1-1 1-15,0 1 0 0,3 0-2 0,-1-1-1 16,0 0-2-16,2-1 2 0,0-1-1 0,-1 1-1 15,4 4 3-15,-4 0-4 0,3-3 2 0,-1 5 0 16,3-1-4-16,-2-1 2 0,2 1 2 0,0-3-5 16,3 3 5-16,0-3-5 0,1 1 0 0,0-1-17 15,-3 0 5-15,3 2 0 0,0-3 3 0,3 2 1 16,-2 0-4-16,3 3 3 0,0-6-5 0,-3 4 10 16,4-3-3-16,3 1 5 0,-3-4-3 0,0 2 8 15,3 2-1-15,-2-1-3 0,3 1 2 0,-3-3 0 0,4 0 3 16,0-2-5-16,-3-1 2 0,1-3-2 15,2 7 4-15,2 5 1 0,-1-8 0 0,2 7 8 16,-3 0-10-16,-1-3 4 0,5 2 0 0,-5-6 2 16,2 5-1-16,1-4-5 0,-2 4 3 0,3-1 25 15,1-1-2-15,-1-3 2 0,0 2-5 0,-3-5-1 16,4 5 2-16,-4-9-8 0,1 4 1 0,5 2 0 16,-7-5-1-16,5 3 8 0,0 2-3 0,3 1-3 15,-2-2 4-15,-5-6-5 0,8 6 4 0,-4-4-5 16,3 3 4-16,2-1-11 0,-5-4 3 0,9 4-1 15,-6-4-3-15,4 3 4 0,4 0-6 0,0-1 0 16,-1 2 3-16,3-2-9 0,0 1 11 0,-1 0-7 16,-1-1-3-16,2 0 5 0,1 1-5 0,-4-5 2 15,3 6 5-15,-9-9-1 0,9 5-3 0,-8-4-1 16,8 2 2-16,-10-5-2 0,8 3-2 0,-3-3 1 16,-3-3-2-16,4 1 7 0,-2-2-4 0,0-5 1 15,1 4-2-15,0-6-2 0,-1 0 3 0,6-3 0 16,-1-2-1-16,1 1 1 0,-9-2-5 0,7 3 8 15,-7 0-3-15,5-5 2 0,-4 0 2 0,-1 3-7 16,0 1 4-16,-3-3-4 0,5 4 5 0,-3-4-1 16,0 5 2-16,1-5-1 0,-1-1 0 0,4 4 3 15,-2-8-8-15,-2 6 5 0,1 0 2 0,1-6-7 16,0 3 6-16,-1 1-3 0,-1-1 4 0,4-3-5 16,-2-2 4-16,2 2 0 0,-2-5-4 0,-1 2 3 15,-3-2-1-15,-2-1 1 0,4-1 0 0,1 0-1 16,-3 1 1-16,2-1-4 0,-3-3 8 0,-3 3-8 15,5 0-1-15,-4-1 5 0,1 0-4 0,-3-1 3 16,-1 8-3-16,1-7-3 0,2 2 8 0,-3 5-7 0,1 0 2 16,-5 0-2-16,3-1 4 0,0-6-3 15,-5 10 2-15,1-3 4 0,0-4-8 0,-3 4 6 16,2-1-5-16,-3 2 3 0,1-3-2 0,-1 3 2 16,0-2-9-16,-1 1 1 0,-2 0-3 0,2 0-3 15,0 1-1-15,1-1-2 0,0-1-6 0,-3 2 2 16,2-1 3-16,-4 4 3 0,5-4 2 0,0 6-1 15,0-1 1-15,0-1 5 0,0 4-2 0,0-2 3 16,0-2 0-16,2 0 0 0,-2 4 0 0,3-3 2 16,-2 2-1-16,-1-2 2 0,3 3 0 0,-2-2 0 15,-1 1-1-15,1-1 11 0,3 1-12 0,-4 0 4 16,0-2-1-16,3 3 2 0,-2-3 1 0,-1-1-5 16,3 1 5-16,-1-5 0 0,1 3 1 0,2 2-4 15,0-3 2-15,0-1-1 0,-1 4 4 0,1 1-5 16,2-5 2-16,0 1-3 0,-3 6 10 0,1-6-9 15,-1 5 11-15,1-2-7 0,-1 1 2 0,0 0 1 16,1 0-1-16,-3-1-2 0,1 2 3 0,-1-3 0 16,-2 1-1-16,4-5-1 0,-1 1 1 0,1-1-3 15,0 2 3-15,-1-4-2 0,1 7 3 16,2-3-3-16,-3 3 4 0,2-3-5 0,0 3 3 0,-1-3-2 16,4 4 1-16,-2-2-2 0,-3 4 4 0,3-3-4 15,-1 0 0-15,0 4 4 0,3-5-1 0,-5 2-3 16,3-1 0-16,-1-3 0 0,0 5-1 0,-1-1 2 15,1-4-2-15,3 0-1 0,-3 0 2 0,0 2 0 16,0-4-4-16,4 2 0 0,-1-1 3 0,2 0 1 16,0 2-2-16,0-2 2 0,-1 3 0 0,4-1-3 15,-4-1 0-15,3 3 0 0,-2-1 6 16,0 0-4-16,-2 4 3 0,-2 0-2 0,-1 0 0 16,2-2-4-16,-2 0-7 0,-1-2 0 0,-1-3-2 15,6 2 0-15,-5-2-4 0,0 0 7 0,1-1 3 0,0 0-2 16,-1-2 5-16,1 2 1 0,0-2 1 0,-1-1-7 15,4 4 9-15,-6-9-3 0,2 8 8 16,0-3 0-16,0 5-1 0,-2-2 2 0,2 1 0 16,-8-1-4-16,4 2 6 0,-2-1-6 0,1 4 5 15,-2-3-4-15,2 3 5 0,-2 0-8 0,-2 3 4 16,5-1-2-16,-4 3 0 0,4-1 0 0,-4 3-6 16,4 5-10-16,-1-11 0 0,-3 7-5 0,4 4 4 15,0-10-17-15,0 10-2 0,-5-7-18 0,5 7-17 16,0 0-28-16,-5-8-36 0,1 4-171 0,4 4-330 15,-10-7 146-15</inkml:trace>
  <inkml:trace contextRef="#ctx0" brushRef="#br0" timeOffset="350304.4605">12135 16266 5 0,'12'-2'115'16,"7"-2"-10"-16,0 1 3 0,12 0-9 0,1 1-4 16,3 0-11-16,1 0 3 0,0 2-12 0,4-1-5 15,11 2-8-15,3-1-4 0,5 3-3 0,-4-4-9 16,9-2-4-16,1 1 2 0,26-3-8 16,1 2-2-16,-27-1-8 0,26-3 1 0,-26 3-7 0,27-9 4 15,0 9-8-15,-27-3-1 0,31 0-6 0,-6-1-4 16,-23 0-10-16,24-2 10 0,-26-1-13 0,-2-3 5 15,29-6-8-15,-35 7 2 0,-3-3 3 0,-5 3 1 16,0-7-4-16,0 6-2 0,-13 2 4 0,-1-3-7 16,0 1 4-16,-3 1 1 0,-1-1 5 0,1 0-2 15,-10 1 0-15,-3 5 12 0,-2-1-3 0,0 2-7 16,-6 2 5-16,-2-1-1 0,-1 3 8 0,-3 0-2 16,0 0 2-16,-2 1-8 0,-3 2-5 0,1-4 1 15,-1 4-23-15,0 0-16 0,0 0-15 0,0 0-21 16,0 0-97-16,-23 2-191 0,15 0 84 0</inkml:trace>
  <inkml:trace contextRef="#ctx0" brushRef="#br0" timeOffset="350655.7076">14185 15865 49 0,'0'0'125'0,"9"-4"-4"0,-9 4-8 0,10-2-4 16,-4 2-8-16,5 0-18 0,-1 2-5 0,1-1-7 0,3-2-12 15,-1 2 1-15,6 2-8 0,2-3-6 0,-5 1-7 16,5 2-10-16,-3 0 5 0,-1 1-4 0,-1 2-3 15,-2-1-6-15,-3-1-2 0,-2 1 0 0,0 2-3 16,0-2 1-16,-5 4-4 0,1-4-4 0,-1 1 8 16,-4 0 0-16,0 1-4 0,0 0 9 0,0-1 10 15,-2 1 5-15,-5 1-3 0,1 1 5 0,-5 3 1 16,-1 0-4-16,-10 10-3 0,-4 2-5 16,-16 11-18-16,0 4-33 0,-10 4-88 0,-29 17-150 0,7-2-283 15,-8 7 125-15</inkml:trace>
  <inkml:trace contextRef="#ctx0" brushRef="#br0" timeOffset="357542.4201">14599 17925 61 0,'-3'-4'130'0,"2"-1"4"15,-2 2-19-15,3 3 13 0,-2-2-15 0,2 2-6 16,0 0-13-16,0 0-4 0,0 0-16 0,-5-3-5 15,5 3-10-15,0 0-3 0,0 0-14 0,0 0 12 16,0 0-15-16,-4 8 0 0,4 0-4 0,0-2 4 16,3 2-5-16,-3 2-5 0,4 1 1 0,3 3-3 15,-2 2-7-15,1 1 0 0,2-3-1 0,5 10 6 16,-2-5-10-16,3 1 5 0,3 4-6 0,2-5-3 16,4-1 6-16,-1 2-8 0,5-2 5 0,3-1-7 15,1 0 7-15,2-2-12 0,1-2 3 16,1 0 1-16,2-3 2 0,17 0 0 0,-4 2-5 0,-13-9 2 15,14 6-1-15,3-7-11 0,-2-1-3 0,-1 1-7 16,4-6-5-16,-4 1-5 0,-14 1-6 0,21-5-7 16,-1 2-4-16,-2-6-2 0,-1 2 5 0,-2-6 1 15,2 6-12-15,-2-3 0 0,-4-4 7 0,0 2 6 16,-15 5 1-16,3-3-3 0,0 0 17 16,0-1-6-16,-1 0 5 0,-5 0 8 0,-3 1 8 15,0-2 7-15,0 0 5 0,-2 0 0 0,2 0 12 16,-4-1-14-16,0 2 18 0,0-3-10 0,-5 5 22 15,5-4-17-15,-5 3 6 0,2 4 3 0,4-8-6 16,-7 8 11-16,2 0-8 0,-1-1-4 0,2 1 6 16,0 1-4-16,-4 6 6 0,2-3 1 0,0-2-7 15,1 3 0-15,-6 3-2 0,6-2-2 16,-5 4 9-16,4-2-19 0,-4 5 11 0,-4-2 0 0,3 3 4 16,4 0-6-16,-7 0-9 0,4 2 8 0,-2 4-7 15,-6-4 9-15,3 4-2 0,-3-5-11 0,1 1 8 16,-3 3-3-16,-4-3 0 0,2 1 5 0,-2-1-8 15,1-1 5-15,-2 1-5 0,1-4 6 0,-2 2 1 16,0-1 2-16,0 1-3 0,-1-2-1 0,3-4 3 16,-4 5 7-16,4-5 0 0,0 0-6 0,0 0 2 15,0 0-11-15,0 0 8 0,0 0-9 0,3-20 5 16,5 6-6-16,-3 2-1 0,6-1 1 16,1-2-5-16,-1 1 4 0,4 1 4 0,0 0-6 0,2 3 7 15,9-4-5-15,-8 4 3 0,9 4 0 0,-7-2-6 16,8 3 7-16,2 1-2 0,0-1-1 0,3 0 6 15,-2 0-6-15,6 5 3 0,3 0 0 0,12-1-13 16,-16 0 1-16,2-2-9 0,15 3-14 0,-14 0-9 16,0-2-16-16,14-2 1 0,-17 1-15 15,1 0-8-15,17-6 5 0,-20 4 5 0,2-4-8 16,-3 1 2-16,4-2-3 0,-1 1 0 0,-4-4 13 16,-1-1-8-16,-2-3 19 0,-1-1-5 0,-1 0 14 15,0-2 2-15,-1 1 23 0,-2-2 0 0,-4 0 5 16,0-2 17-16,-1 0 4 0,-4 0 31 0,-4-2 10 15,-3 8 26-15,-1-1 12 0,-5 6 22 0,-2-1 11 16,-4 1-3-16,0 2 17 0,-1 2-1 0,-6-4-11 16,-2 6 3-16,-4 2-5 0,-2 3-13 0,0 1-5 15,1 0-13-15,-2 4-4 0,-2 1-12 0,4-2-4 16,-1 6-9-16,0-1-4 0,0-1-21 0,2 6-16 16,0-4-23-16,7 3-29 0,0-5-54 0,4 0-41 15,-1 1-64-15,2 1-165 0,-1-5-388 0,6-4 173 16</inkml:trace>
  <inkml:trace contextRef="#ctx0" brushRef="#br0" timeOffset="363353.4703">16864 18415 121 0,'0'0'155'0,"0"0"-14"0,0 0-1 15,0 0-16-15,0 0 0 0,0 0-14 0,0 0 5 16,0 0-11-16,0 0 0 0,0 0-8 0,0 0-3 15,0 0-17-15,13-40 2 0,-13 40-8 0,0 0-8 16,0 0-4-16,14-9-10 0,-14 9 2 0,0 0-11 16,31-5 4-16,-31 5-12 0,23-4 4 0,-23 4-5 15,0 0-7-15,36-3 7 0,-36 3-13 0,0 0 2 16,35 0-3-16,-35 0 2 0,25 5-7 16,-25-5 3-16,25 4-2 0,-25-4 2 0,19 6-5 15,-19-6-4-15,17 10 2 0,-17-10-8 0,15 8 9 0,-15-8-2 16,8 11 2-16,-8-11-5 0,0 0 7 0,5 17-9 15,-5-17 10-15,0 0-3 0,-4 20-3 0,4-20-2 16,-14 14 1-16,14-14 4 0,-19 12-2 16,7-4-3-16,12-8 0 0,-26 16 3 0,14-11-5 15,12-5 1-15,-19 9 4 0,19-9-6 0,-14 8 5 16,14-8-3-16,0 0-1 0,0 0-1 0,-17 12 2 16,17-12-2-16,0 0-10 0,0 0 0 0,0 0 1 15,0 0-9-15,0 0-2 0,0 0-1 0,0 0 2 0,0 0 3 16,0 0 2-16,0 0-3 0,0 0 2 15,0 0 6-15,0 0-10 0,45 11 6 0,-45-11 3 16,24 3 6-16,-24-3-10 0,27 4 7 0,-27-4 2 16,27 7 2-16,-13 0-3 0,-14-7 0 0,26 3 1 15,-26-3 5-15,23 11 44 0,-23-11-2 0,16 12-1 16,-16-12-11-16,14 12 5 0,-14-12-1 0,8 9 0 16,-8-9 0-16,0 0 3 0,0 18 5 0,0-18 1 15,0 0-6-15,-19 24 3 0,6-19-6 0,-2 4-5 16,-6 1 1-16,5-2-8 0,16-8 1 0,-39 13-9 15,19-5 5-15,-6-3-10 0,-2 1-12 0,1 2-10 16,-1-1-27-16,7-5-22 0,21-2-33 0,-44 5-24 16,26-4-47-16,18-1-211 0,-41 0-407 0,41 0 180 15</inkml:trace>
  <inkml:trace contextRef="#ctx0" brushRef="#br0" timeOffset="370140.8097">20166 16790 128 0,'0'-11'206'0,"0"-1"-9"0,0 1-2 0,4 0-2 0,-4 2-6 16,0 0-5-16,4 3-13 0,-3-1-15 0,-1 2-11 16,0 0-17-16,3 2-10 0,-1 1-10 0,-2 2-15 15,0-4-8-15,0 4-10 0,0 0 3 0,0 0-2 16,7 12-6-16,-5 0-1 0,2-2-5 0,0 11-2 15,0-5-3-15,2 9-5 0,-1 2-10 0,-1 1-4 16,0-1 7-16,-2 0-11 0,1-3-4 16,0 3-5-16,-1-3-7 0,2-3-11 0,0 2-9 0,-2-3-23 15,0-3-22-15,0-1-19 0,-1-1-32 0,-1-1-39 16,2-4-26-16,-2 2-33 0,0-6-199 0,-4 2-429 16,1-4 190-16</inkml:trace>
  <inkml:trace contextRef="#ctx0" brushRef="#br0" timeOffset="370448.1192">20055 17085 39 0,'6'-6'132'0,"1"4"-12"0,1-5-3 0,4 2-22 15,4 1-4-15,4-5-7 0,-1 5-21 0,8-1-27 16,1-2-3-16,-1 0-21 0,4-3-12 0,-10 7-10 15,6-6-4-15,1 3-8 0,-1 0-7 0,-6-1 10 16,-1 2-6-16,3 1 14 0,-6 0-4 0,1 2 5 16,-7-1 8-16,2 3-2 0,-7 0 27 0,2 0-9 15,-3 0 24-15,3 0-12 0,-8 0 22 0,7 4 6 16,-3-3 24-16,-1 6-4 0,-1-2-12 0,0 0 4 16,-2 5-8-16,2-3-10 0,-2 2-1 0,1 0-2 15,1-2-13-15,-1-1-10 0,5 2-3 0,-4-1-27 16,1-1-14-16,1-2-23 0,0 1-12 0,0-1-23 15,-3-1-25-15,3-1-78 0,-4-2-199 0,10-5 88 16</inkml:trace>
  <inkml:trace contextRef="#ctx0" brushRef="#br0" timeOffset="370719.3404">20630 16661 49 0,'0'0'115'0,"3"-5"-1"16,-3 5 7-16,0 0 13 0,5 9-15 0,-4-2 5 0,0 3 0 15,2 5-5-15,-2 1-7 0,0-1-6 0,1 9 6 16,-1-7-13-16,0 4-2 0,1 0-8 0,0 5-6 16,1 0-7-16,2-8-5 0,1 6-8 0,-2-5-8 15,0-2-3-15,1 0-5 0,0 0-10 16,1-5-10-16,-1-2-14 0,1-1-12 0,-4 1-9 0,2-5-15 15,0 0-22-15,0 0-13 0,1-2-3 0,-1-1-33 16,-1 0-40-16,-3-2-10 0,13-5-122 0,-8 2-287 16,0-8 127-16</inkml:trace>
  <inkml:trace contextRef="#ctx0" brushRef="#br0" timeOffset="370944.4768">20860 16633 5 0,'0'0'180'0,"3"-4"-8"16,-3 4-3-16,0 0 8 0,0 0-2 16,-3 15-10-16,3-5-9 0,-1 2-10 0,1 1-9 0,1 5-6 15,2 1-10-15,-1 6-8 0,4 1-9 0,-3-6-8 16,3 6-6-16,2 3-9 0,1-2-8 0,0-1-8 16,3-2-10-16,-5 1 0 0,5 3-9 0,-3-5-15 15,-3-5-12-15,4-1-22 0,-5-2-27 0,0-3-26 16,3 3-21-16,-3-4-44 0,4-3-40 0,0 2-48 15,-5-5-109-15,6-3-344 0,-1 1 153 0</inkml:trace>
  <inkml:trace contextRef="#ctx0" brushRef="#br0" timeOffset="373052.268">21747 16808 146 0,'0'0'187'16,"1"12"-14"-16,-1-7-9 0,0 0-5 0,3 3-12 15,-1 0-10-15,1 0-17 0,-1 6-10 0,2-5-11 16,-1 0-4-16,-1 0-12 0,1 2-11 15,0 0-3-15,-2-4-9 0,0 2-9 0,-1-3-1 0,-1-1-4 16,2 2-10-16,-2-4-1 0,1-3 1 0,1 7-5 16,-1-7-1-16,0 2 0 0,0-2-18 0,0 0 2 15,8-9-5-15,-3 1-17 0,-1-1 4 0,1-1-2 16,2-5-11-16,1 1 7 0,0-1-4 0,-2-2-4 16,3 2 5-16,-1-2-1 0,-2 3-2 0,1 5 11 15,0-3 3-15,-3 7 8 0,-4-2-3 0,6 3-3 16,-6 0-1-16,4 2 8 0,-4 2 3 0,0 0 11 15,0 0-4-15,5 10 7 0,-1-2-3 0,-3-3-7 16,3 3-3-16,3 1 0 0,-1 1 3 0,-1-3-2 16,4 1-4-16,0 1-1 0,0-4 2 0,0 2-1 15,-4-4-1-15,4 3-1 0,-3-2 0 0,1-3 3 16,-1 0 1-16,1-1-6 0,-7 0 4 0,12-4-3 16,-7 2 1-16,2-1-7 0,-1-2 6 0,-1 0-2 15,4-3 2-15,0 3 1 0,-2-4-5 0,0 4 5 16,2-4-5-16,0 2 2 0,-4 2-7 15,5-5 2-15,-1 4 3 0,0 1 0 0,-1 1 1 0,2-1-4 16,-2 1 7-16,-3 1 0 0,0 2-6 0,-1-2 4 16,1 2-5-16,-1-2 0 0,0 2 2 0,-4 1 0 15,0 0 1-15,9 0-3 0,-9 0 1 16,0 0 1-16,8 2 2 0,-8-2-4 0,0 0 1 16,7 0 2-16,-7 0-4 0,0 0 3 0,0 0 0 15,6 2 2-15,-6-2-2 0,0 0 1 0,0 0 6 0,0 0 4 16,0 0-1-16,0 0 2 0,0 0-2 0,0 0 1 15,0 0-2-15,0 0 1 0,0 0-5 0,-21-3 5 16,17-1-4-16,-1 4 1 0,5 0-1 0,-9-5-3 16,1 3 1-16,2-2-4 0,-2 1 3 15,3 0-4-15,-4 1 6 0,1-1-3 0,-2-1 11 0,0 2 0 16,1-1-4-16,0 1 11 0,1 1-2 0,-4 1 4 16,1 0-4-16,-1 0 0 0,0 3 5 15,1-3-8-15,-2 3 6 0,4 2-1 0,-3 0-2 16,0 1 4-16,0-3-6 0,-2 9-2 0,1-7-2 15,-1 7 3-15,1-3-6 0,3 1 3 0,1 0-4 16,0-1 0-16,2 4-2 0,0 0-2 0,2-3 7 0,3 7-5 16,0-7 2-16,6 0-2 0,-1-1-1 0,0 0 3 15,3 0-4-15,1-2 0 0,7 2 3 0,-1-8-3 16,9 6-2-16,-3-2 2 0,4-3-2 16,-1-2-2-16,-4 0 0 0,3 0-4 0,0-1-2 15,-1-3 4-15,-2-2 3 0,1 2-6 0,-6 1-2 0,5-6-5 16,-4 3 13-16,-5-4-5 0,1 3 7 0,-1 0 7 15,-2-1-10-15,-3 0 1 0,-1-1 0 0,-2 2 0 16,-2-3 0-16,-1-2 1 0,-2 4-2 0,-1-2 1 16,-3 1-3-16,-2 2 5 0,1 0-1 15,-4-1-4-15,4 3 4 0,-1-4-1 0,1 4 1 0,1 2-1 16,2-1-2-16,0 1-2 0,0-1-9 0,3 2-11 16,3 2-9-16,-6-4-1 0,6 4 1 0,0 0-1 15,0 0 8-15,0 0 1 0,0 0 0 0,12-2-4 16,-3 2 10-16,2-2-2 0,1 4 8 15,2-4-2-15,-1-1 3 0,1 2-3 0,-1 0 4 16,-2 1 6-16,3 0-4 0,-1 2 9 0,0-2-2 0,0 5 7 16,-3-2 3-16,2 2 7 0,5 4 7 0,-5-3-2 15,-1 2 2-15,-2-2-3 0,1 2 4 16,-1 1-5-16,3 4 9 0,-5-6-14 0,2 2 5 0,-1-4-5 16,-3 1 0-16,4 1-1 0,-5-3-2 15,0-2 5-15,-2 4-1 0,0-5 6 0,-1 3 4 0,-1-4-4 16,0 0 0-16,0 0-3 0,0 0 5 0,0 0-9 15,-9-14-6-15,5 7 5 0,0-3-4 0,3-2 3 16,-3 0-7-16,4 0 4 0,0-3-14 0,0-1-4 16,0 1-8-16,4-4-3 0,-3 7-12 15,4-3-13-15,-2 3-10 0,2 0-15 0,3 2-1 16,1 1-5-16,0-1-10 0,1 3-8 0,0 2-14 0,3-1-4 16,-2 4-6-16,7-1 11 0,1 1 2 15,-6 0-5-15,1 2 10 0,4-2 4 0,1 4 11 0,-6-2 13 16,2 0-2-16,-2 0 18 0,-3-2 8 0,-1-1 12 15,-2 6 7-15,0-1 22 0,-7-2 20 16,8 0 19-16,-8 0 20 0,5 2 12 0,-5-2 4 16,-2 6 6-16,-2-2 8 0,0 0-4 0,-4 4 9 0,1 0-5 15,-2-2 13-15,-3 2-7 0,3 1 2 16,-1-1-10-16,0 1-2 0,-2 3-11 0,2-3-2 16,1 2-8-16,1-3-7 0,3 3 1 0,-1-2-14 15,0 0 5-15,2-2-11 0,1 3 3 0,3-6-4 16,0 3-4-16,0-1-3 0,3-4 2 0,3 4-8 15,-1-2-3-15,4-2 0 0,0-2-19 0,6-1 0 0,-2-3-1 16,6 2-9-16,-3-3-2 0,3-2-12 0,-2-3-2 16,7-5-17-16,-5 6-5 0,1-6-15 15,0-7-2-15,1 0-18 0,-3 0-2 0,1-1-1 16,-3-6 0-16,0-1 9 0,-2 1 4 0,-2-2 15 16,-2 1-4-16,-3 1 4 0,-3 1 10 0,-2 2 8 15,-2 2 13-15,-4 6 5 0,2-2 16 0,-2 4 17 0,-1-1 11 16,1 8 30-16,-2-1 14 0,0 0 3 15,0 5-13-15,-2 3-4 0,3-1-2 0,-3 1 1 16,8 2-1-16,-19 7 7 0,10-2-8 0,-1 5-6 16,-1 2-1-16,0 0 5 0,1 3-4 0,1 1-3 15,5 2-4-15,-2 1 3 0,3 5-7 0,1 3-3 16,2-1 0-16,2 1-6 0,0-8-2 0,0 7 4 16,3-1-4-16,0-7 0 0,3 2 2 0,0 5-5 15,2-8-2-15,-1-4-2 0,6 0-4 0,-2-3-8 16,5-1 0-16,-3-1-11 0,3-3-6 0,-1-3-5 15,3-1 0-15,-6-4-6 0,5 0-3 0,-1-2 0 16,-4-2 4-16,4-1 1 0,-5-1 3 0,-2 0 2 16,1-4 6-16,-2-1 1 0,2-1-2 0,-6-2 5 15,3 1 2-15,1-1 0 0,-5 1 8 0,-2 1-3 16,-1 3 8-16,-2 1 9 0,3 2 10 0,0 1 1 16,1 1 13-16,-3 2-10 0,0 1-4 0,-1 4 1 15,1-3 0-15,-1 3 17 0,0 0-2 0,0 15 3 16,-1-4-5-16,0 0-3 0,2 5-4 0,0 1-7 15,7-2 4-15,-3 3-1 0,3 0-5 0,2 1 0 16,3 6-4-16,-3-12 2 0,3 3-6 0,-2-4-5 16,2 0-3-16,-3-4-6 0,-1-1 1 0,4 0-1 15,-2-2-1-15,-2-1 0 0,-1-1-1 0,1-6 1 16,-4 3 1-16,-5 0 1 0,13-5-2 0,-9 1 0 16,2-1 4-16,-3-3-4 0,2-1 2 0,-1 0 0 15,-1-4 0-15,1 3 3 0,-2-7-4 0,1 2 4 16,5-1-3-16,-4 4 4 0,0-3-3 0,0 3 10 15,-1 3-5-15,1 2 4 0,-1 1 0 0,-1 2 3 16,1-1-2-16,1 1-4 0,-2 1 3 0,-1 0-5 16,-1 3 6-16,0 0 6 0,0 0 16 0,0 0-3 15,12 7 1-15,-8 0-1 0,0-3-1 0,3 5-1 16,-4-4-6-16,3 4 2 0,-2 2 1 0,0-2-2 16,1 0-4-16,0 1 3 0,0 0-4 0,0-3-3 15,3 0-1-15,-3 0-2 0,-1 0-3 0,2-2-3 16,-2 1-1-16,0-4-1 0,1 0-2 0,-1-1-3 15,-4-1 5-15,9 0-13 0,-9 0-7 0,10-3-6 16,-5 0-8-16,2-1-5 0,-1-4-3 0,2 4 9 16,-4-1 1-16,1-3 1 0,-1 3 1 0,-2-2 1 15,1 3 3-15,1 0 5 0,-2 2 5 0,-1-2-5 16,3 1 1-16,-1 1-2 0,-3 2 3 0,0 0-7 16,2-5-8-16,-2 5 1 0,0 0-19 0,0 0-12 15,0 0-25-15,0 0-20 0,11 6-30 0,-11-6-32 16,5 4-149-16,-5-4-345 0,7 2 153 0</inkml:trace>
  <inkml:trace contextRef="#ctx0" brushRef="#br0" timeOffset="373412.2641">24263 16113 41 0,'0'0'184'0,"-4"-1"-9"0,4 1 1 0,0 0-3 16,0 0 2-16,0 15 7 0,1-4-4 0,-1 3 3 15,3 8-16-15,-3 3-19 0,0 1-8 0,1 3-11 16,-6-2-12-16,5 4-14 0,0-2-4 0,-2 0-13 15,0-4-7-15,1 2-8 0,-3-1-8 0,4-9-8 16,-4-1-16-16,2 1-14 0,0-7-21 0,2 2-9 16,-1-3-12-16,1-1-4 0,1-3-2 0,-2 0-3 15,1-1-6-15,0-4-17 0,0 3-7 0,0-3-11 16,0 0-16-16,0 0-24 0,0 0-10 0,1-19-8 16,1 8-27-16,-2 0 2 0,2-3-9 0,-4-3-96 15,0-3-278-15,1-6 123 0</inkml:trace>
  <inkml:trace contextRef="#ctx0" brushRef="#br0" timeOffset="373624.1365">24212 16109 30 0,'2'-5'85'0,"0"-4"5"0,1 4 20 0,1 0 11 16,-2 1 15-16,0-1 7 0,-2 2 0 0,3 0-4 16,-1 0-2-16,-2 3-1 0,6-6 2 15,-2 3-9-15,0 0 0 0,1 2 0 0,3-2-10 0,0 3-6 16,-1-1-8-16,2 0-8 0,3 0-12 0,-2-2-7 15,2 3-7-15,2-1-9 0,2 1-6 0,2-1-13 16,-5 1-12-16,2-2-17 0,-1 4-24 0,-3-2-27 16,1 0-23-16,-1 2-31 0,-2-2-41 0,3 1-22 15,-4-1-35-15,-3 3-144 0,-5-3-361 16,0 0 160-16</inkml:trace>
  <inkml:trace contextRef="#ctx0" brushRef="#br0" timeOffset="373798.6867">24277 16312 169 0,'0'0'213'0,"0"0"-18"16,0 0-13-16,10-10-24 0,-1 6-13 0,1 1-10 16,2-2-34-16,2 1-31 0,3-1-36 15,-4 0-60-15,3-1-34 0,2-2-59 0,-7 3-81 16,2 2-216-16,0 0 96 0</inkml:trace>
  <inkml:trace contextRef="#ctx0" brushRef="#br0" timeOffset="373939.6792">24581 16281 24 0,'3'5'157'16,"-2"0"-12"-16,-1 4-8 0,1-4-22 0,3 2-4 15,-4 0-16-15,3 3-17 0,-2-2-20 0,0-1-32 16,1 0-23-16,0 0-40 0,3-2-31 0,-2 0-73 15,-1-1-153-15,-2-4 68 0</inkml:trace>
  <inkml:trace contextRef="#ctx0" brushRef="#br0" timeOffset="374378.2759">24770 15955 67 0,'3'-6'203'0,"-3"2"-18"0,1 2-11 0,-1 2-12 0,7-1-1 16,-7 1-4-16,8 5-5 0,0 2-8 0,-2 1-9 16,1 3-9-16,0 6-10 0,2 5-9 15,-2-3-11-15,-1 5-6 0,-2 4-11 0,0-1-6 0,-2 2-3 16,4-1-9-16,-4 0-6 0,3-1-5 0,-5 1 3 16,2-12-14-16,0 13-4 0,-2-12-4 0,0-4 0 15,0-2-12-15,0-1-1 0,-1-2-4 0,1-4-3 16,-1 0 5-16,-1 0-5 0,0-2 0 15,2-2-2-15,0 0-11 0,0 0 6 0,-8-9-6 0,7 4 3 16,1-5 1-16,1-1-1 0,0-1-1 0,3-4 0 16,3-1-2-16,0-1 0 0,1 3 1 0,-1-2 0 15,5 2 0-15,-1 1-3 0,5 1 4 0,-1 4-4 16,-1 1 2-16,-1 4-3 0,6 1 4 0,-5 3 8 16,-4 3-3-16,2 1 2 0,-1 3-2 0,-2 0 17 15,-2 3 5-15,4 4 4 0,-4 3 7 0,-4 0 10 16,3-2 2-16,-4 0 6 0,-2 2-2 0,-4 0 0 15,0 0 0-15,-1-1-5 0,-5-1 0 0,3-1-4 16,-5-3 0-16,-2 3 2 0,-1-6-9 0,-2 2-7 16,3-3-10-16,0-3-10 0,-3 4-34 0,-1-4-40 15,3 1-42-15,-3-5-57 0,5 0-83 0,-3 0-240 16,0 0-525-16,5-5 232 0</inkml:trace>
  <inkml:trace contextRef="#ctx0" brushRef="#br0" timeOffset="377149.0276">25911 16427 56 0,'8'-1'155'0,"-8"1"-15"16,5-2-13-16,-5 2-17 0,8 0-9 0,-8 0-10 15,10 0-7-15,-4-1-15 0,-6 1-6 0,11 1-18 0,-5-2-16 16,0 0-9-16,-1 0-36 0,3 0-24 0,-1 0-22 16,0 0-100-16,-2-1-176 0,-1-2 78 0</inkml:trace>
  <inkml:trace contextRef="#ctx0" brushRef="#br0" timeOffset="377328.4504">25796 16240 42 0,'17'-3'132'0,"2"1"-22"0,4 0-33 15,-2-3-33-15,5 2-44 0,-4 3-68 0,-2-2-73 16,1-1 33-16</inkml:trace>
  <inkml:trace contextRef="#ctx0" brushRef="#br0" timeOffset="386429.7285">20703 12990 47 0,'0'0'76'16,"0"0"-4"-16,0 0-7 0,0 0-3 0,0 0-7 15,0 0-2-15,0 0-8 0,0 0 0 0,0 0-13 16,0 0 3-16,0 0-5 0,0 0-6 0,0 0 2 16,0 0 0-16,0 0-16 0,0 0 7 0,0 0 3 15,0 0-6-15,8 4 3 0,-8-4 0 0,2 3 0 16,-2-3-7-16,4 3-3 0,-4-3-2 0,5 4 2 15,-4-2 3-15,-1-2-5 0,2 6 8 0,-1-4-11 16,-1 1-2-16,0 3 3 0,0-3 1 0,0 3 6 16,1 0-8-16,-1 0 3 0,1 4 4 0,1-2-8 15,0 2 9-15,1 1-3 0,1-1 5 0,2 2 1 16,-1-1-7-16,0 3-2 0,-3-2 0 0,3 3 7 16,-1-3-2-16,-2-2-2 0,3 2-2 0,-1-2 1 15,-3 1 1-15,4-1-1 0,-2 1 2 0,-2-1-2 16,0-2 3-16,2 4 0 0,-3-2 0 0,-3 0 0 15,3 0-5-15,0-1 3 0,0-2-3 0,-1 1 1 16,1 1-2-16,-1-2-9 0,-2 1 3 0,3-1 2 16,0-1-9-16,-1 1 8 0,1-1-5 0,-4-1 8 15,3 1 1-15,1 0-2 0,0-1-5 0,-2 1 2 16,0-1 9-16,2-1-14 0,-4 4 13 0,3-4-11 0,-1 1 6 16,0 2 9-16,2-2-14 0,-4 1 4 0,3-1 2 15,1 1 2-15,-2-1 4 0,0-1-8 0,0 1-1 16,-1 0 2-16,2 0-2 0,-2-2 0 0,2 2 1 15,1-1 1-15,-2 0 0 0,0-1 2 0,2 0-5 16,0-3 7-16,-4 4-7 0,4-4 3 0,-1 7 8 16,1-7-8-16,-1 3-6 0,1-3 0 0,-1 5 6 15,-1-3-1-15,2-2-2 0,0 0 1 0,-2 4 4 16,2-4 3-16,0 0-5 0,-3 2 0 0,3-2-1 16,-4 2 1-16,4-2 1 0,0 0 3 0,-6 3 3 15,6-3-1-15,-8 1 5 0,8-1-4 0,-9 0-4 16,9 0 3-16,-14 0-5 0,5 0 0 0,2 1 5 15,-5-1 10-15,2 2-7 0,0-1 3 0,-3-1-1 16,4 1-7-16,-1 2 3 0,-2-1 1 0,2-2-6 16,-2 2 5-16,-1-1 0 0,2 1-5 0,-3-1-3 15,0 0 0-15,1-1 0 0,-1 1 4 0,1 1-1 0,-2-1 0 16,2-1 6-16,1 0-8 0,0-1 1 0,-1 1 3 16,-2 0-6-16,2 0 1 0,-5-2 5 15,4 2-1-15,0 0-2 0,-5 2 2 0,6-2-4 16,-4 1-2-16,0-2 5 0,-1 1 3 0,0 0-6 0,4 1 5 15,-3 0-6-15,2-1-3 0,2 0 2 0,-3 3 7 16,3-3-3-16,0 0-2 0,-1 0 3 16,-4 0-2-16,1 1 4 0,2-1-7 0,-1 1 8 0,-2-1-5 15,0 2-1-15,-1-2 4 0,0 0-2 0,-2 0 1 16,2 1-8-16,-3 2 3 0,4-6 4 0,-1 3-2 16,0-1-2-16,2 2 3 0,0-2 1 0,0-1-2 15,3 2-2-15,1-2 0 0,-1 2 3 0,1 0-2 16,0-3 2-16,2 3-4 0,-2-2 3 0,-1-1 5 15,3 1-5-15,0-1-3 0,-3 1 9 0,1-3-9 16,2 4 6-16,-1-2-1 0,1 1-3 0,-4 1 7 16,2-1-6-16,-6 2 2 0,6-2-2 0,-5 1-3 15,4 1 2-15,0 0-1 0,1-1 1 0,-1 0 6 16,1 1-2-16,1 0-3 0,1-2 7 0,-2 1-9 16,1 2 2-16,1-2 3 0,-1 1-6 0,0 0 6 15,2-1 1-15,-1 1 1 0,-2 0-2 0,2 0-2 16,-1 0-2-16,-1 1 5 0,0-1-6 0,-1 1-3 0,-4 1 9 15,0 0 0-15,0-1-5 0,-1 1 4 0,1-2-2 16,-2 2-3-16,2 0 4 0,-1 1 1 0,-1-3-3 16,0 2-1-16,-3-2 2 0,4 0 3 15,-1 3-3-15,-1-3 0 0,2 0-4 0,-1 0 4 0,-1 2 1 16,-7-2 2-16,6 0-6 0,2 2 3 0,-2 1 3 16,-6-2-6-16,0 1-1 0,5 0-1 15,2 0 3-15,-2-2 2 0,-5 3 3 0,0-2-7 0,0 2 6 16,0 1 0-16,6-3-8 0,4 2 1 0,-2-1 2 15,3-2 6-15,-3 3 3 0,2-3-9 0,5 0 4 16,-2 1-5-16,-2-1 3 0,2 0 5 0,2 1 2 16,0-1-7-16,-1 0 0 0,3 0-3 0,-3 0 6 15,1 0-5-15,-1 0 2 0,-4 0 6 0,3 0-5 16,-1-1 0-16,2 1 1 0,0 0 0 0,0 1-7 16,1-1 10-16,2-1-2 0,-2 1-3 0,-1 1-3 0,3-1 6 15,-2 0-3-15,0 0 0 0,0 0 1 16,3 3 5-16,-4-2-9 0,1-1 5 0,-1 2-2 15,1-1-1-15,2-1 3 0,-3 0-9 0,1 0 11 0,2 0-6 16,-1 0 7-16,3 0-4 0,-5 0-3 0,4 0 6 16,-3 0-4-16,4 0 7 0,-4 0-9 15,2-1 2-15,-2 1 2 0,-1 0 0 0,1-2 1 0,2 4-4 16,-5-2 2-16,5 0 0 0,-3 0 2 0,1 0-4 16,0-2 3-16,3 2 0 0,-2-1 0 0,2-2-2 15,0 1 2-15,1 2-4 0,-1-3 10 16,4 3-8-16,-1 0 3 0,-2-2-7 0,0 2 3 0,3 0 0 15,-2 0 5-15,-1 0-5 0,-1 0 6 0,-1 0-4 16,0 0 1-16,1 0-3 0,0 2 2 0,0-2 0 16,-3 3-9-16,3-2 11 0,-2 0 2 0,2 2-9 15,0-2 4-15,-3 2 1 0,1 0 0 0,0-1 0 16,-1 2 0-16,-1 0 3 0,-3 0 0 0,-2-1-4 16,1 1 4-16,0 1-3 0,4-2-3 0,-6 1 4 15,3-2-1-15,3 3 2 0,-3-2-5 0,2 0 4 16,4 2-4-16,-3-3 0 0,2 1 1 0,-2-1 2 15,4-2-3-15,-2 5-3 0,-2-3 2 0,5 1 3 16,0 1 3-16,-1-2 0 0,1 1 0 0,3-1-4 16,-2-1 5-16,1 2-2 0,0-2 2 0,1 2 6 15,-1 0-17-15,0-1 7 0,-1 1-1 0,2-1 1 16,2 0-1-16,-1-1-1 0,2 0 0 0,3-1 7 0,-7 3-6 16,4-1 3-16,3-2 2 0,0 0-3 0,-7 2-1 15,7-2-4-15,0 0 6 0,0 0 1 16,0 0 5-16,0 0-5 0,0 0-4 0,0 0 3 0,0 0-1 15,0 0-1-15,0 0 2 0,0 0-4 0,0 0 5 16,0 0-1-16,0 0-4 0,0 0 7 0,0 0 0 16,0 0-5-16,0 0 7 0,0 0-5 0,0 0-3 15,0 0 3-15,0 0 11 0,0 0-18 0,-3 1 1 16,3-1-2-16,0 0 8 0,0 7 0 0,0-5-1 16,-3 2 0-16,3 2-1 0,-3-1-3 0,2 0-1 15,-1 4 5-15,-3-2-2 0,1 3 2 0,1-2-3 16,-2 3-2-16,1-1 13 0,4 0-11 0,-2 0 0 15,-1 1 1-15,-1 0 2 0,4-2 1 0,-1 1-8 16,0 2 4-16,-3-2-1 0,3-1 9 0,-2 3-9 16,3-2 10-16,-4 0-16 0,3 1 3 0,0-3 2 0,-2 2 3 15,2-3-1-15,-2-2 0 0,3 0 2 16,-1 0-4-16,-2-1 5 0,3-4 2 0,0 3-5 16,0-3-2-16,0 5 4 0,0-5-3 0,4 3-7 0,-4-3-4 15,0 0-19-15,8 0-14 0,-8 0-17 16,8 2-26-16,-3-1-49 0,-5-1-152 0,6 1 67 15</inkml:trace>
  <inkml:trace contextRef="#ctx0" brushRef="#br0" timeOffset="387243.9057">18754 14062 71 0,'-1'5'87'0,"1"-1"-11"16,0 2-6-16,1 1-8 0,0-2-6 0,1 2-14 16,-1 2-3-16,0 3-13 0,2-2-39 0,-1 5-73 15,0-3-94-15,-2 0 42 0</inkml:trace>
  <inkml:trace contextRef="#ctx0" brushRef="#br0" timeOffset="387841.3918">19742 15727 112 0,'6'2'88'16,"6"-2"-37"-16,-3 2-56 0,0-1-36 0,1 0-45 16,0 0 19-16</inkml:trace>
  <inkml:trace contextRef="#ctx0" brushRef="#br0" timeOffset="388004.2317">20318 15729 122 0,'14'-2'137'16,"-1"-1"-19"-16,1 0-6 0,4 1-18 0,0 0-24 15,0-3-42-15,1 2-28 0,4 3-17 0,-4-1-49 16,3 0-34-16,0-3-108 0,8 3 48 0</inkml:trace>
  <inkml:trace contextRef="#ctx0" brushRef="#br0" timeOffset="388231.1765">20941 15627 91 0,'5'-1'133'15,"0"0"-8"-15,1-1-6 0,2 1-9 0,-2-1-17 16,1-2-7-16,0 3-10 0,2 0-8 0,0-2-4 15,4 1-3-15,-2 1-20 0,2-2-18 0,1 1-9 16,3-6-18-16,2 7 2 0,2 0-21 0,7-1-17 16,-1-1-17-16,1 2-22 0,2 1-72 0,-3-1-161 0,1 2 72 15</inkml:trace>
  <inkml:trace contextRef="#ctx0" brushRef="#br0" timeOffset="388378.1504">21570 15593 64 0,'0'0'183'0,"8"0"-6"0,-8 0-21 16,7-2-2-16,-7 2-15 0,6-3-7 0,2 2-15 16,-3-2-13-16,2 2-19 0,1-2-9 15,-1 2-23-15,5 1-41 0,1-2-54 0,-3 0-46 16,-1 1-133-16,-1-2-238 0,2 1 105 0</inkml:trace>
  <inkml:trace contextRef="#ctx0" brushRef="#br0" timeOffset="388547.1696">22070 15527 78 0,'4'-3'187'0,"-4"3"-16"0,5-5-11 16,-1 2-19-16,2 0-13 0,-1 1-14 0,4-1-20 16,3-3-20-16,-6 2-55 0,6-1-23 0,-2-1-30 15,4 1-43-15,-1 0-14 0,-2 1-69 0,2-1-174 16,-3 1 77-16</inkml:trace>
  <inkml:trace contextRef="#ctx0" brushRef="#br0" timeOffset="388690.1775">22473 15357 125 0,'7'-3'143'0,"0"-1"-12"0,-1-2-4 16,-1 5-9-16,3-1-12 0,2-6-9 0,-3 4-7 15,0 1-12-15,3 2-14 0,-2-4-17 16,0 3-36-16,1-1-31 0,1 0-33 0,0 0-33 0,-1-1-77 15,0 1-178-15,0-2 79 0</inkml:trace>
  <inkml:trace contextRef="#ctx0" brushRef="#br0" timeOffset="388854.3837">22953 15146 147 0,'5'-2'181'0,"-1"-4"-17"15,1 2-6-15,3 0-14 0,-6 0-19 0,2 0-8 16,4-1-22-16,-3 3-33 0,3-4-36 0,-3 2-52 16,4-1-49-16,-4 0-112 0,1 0-202 0,-1 1 90 15</inkml:trace>
  <inkml:trace contextRef="#ctx0" brushRef="#br0" timeOffset="389030.749">23139 14747 128 0,'5'-11'144'0,"0"-5"-13"0,-2 3-1 0,3-3-7 16,0 4-11-16,0-3-10 0,2 2-6 0,-2-2-14 15,1 4-6-15,-1-3-9 0,1-1-3 0,3 1-22 16,-4 0-24-16,2-3-22 0,-3 0-16 0,9-8-26 16,-4 3-31-16,3 1-31 0,-5-4-69 0,1 2-192 15,-2-6 85-15</inkml:trace>
  <inkml:trace contextRef="#ctx0" brushRef="#br0" timeOffset="389181.0247">23284 14050 52 0,'-8'-20'161'0,"1"3"-10"16,-2 1-11-16,2-1-11 0,1-1-11 0,0 4-2 15,-2-1-9-15,4-1-9 0,-1-1-6 0,1 5-8 16,-1-3-5-16,1 4-5 0,3-1-14 0,-5 1-4 16,-1 2-2-16,2-1-7 0,-4 0-6 0,-1 2-11 15,1-1-19-15,-3 2-29 0,1 0-35 0,-4-3-26 16,3 5-27-16,-2-5-135 0,-4 6-261 0,7-2 116 15</inkml:trace>
  <inkml:trace contextRef="#ctx0" brushRef="#br0" timeOffset="389344.5659">22714 13508 28 0,'-15'-8'162'0,"0"2"-9"0,4 1-5 16,0-1-16-16,1 2-10 0,1 1-12 0,-2 3-19 15,3 0-4-15,8 0-14 0,-21 3-22 0,10 0-27 16,-1 1-28-16,3 0-34 0,-5-1-36 0,2 3-104 0,-7 0-193 16,9-3 87-16</inkml:trace>
  <inkml:trace contextRef="#ctx0" brushRef="#br0" timeOffset="389496.1425">21872 13593 10 0,'-16'4'95'0,"3"-1"-12"0,-3-2-18 0,1 5-13 15,-2-1-25-15,5 0-36 0,-8 1-46 0,-1-2-57 0,0 1 26 16</inkml:trace>
  <inkml:trace contextRef="#ctx0" brushRef="#br0" timeOffset="389853.1672">20178 13614 28 0,'-12'0'19'0,"3"2"-7"0,0-1-9 0,-2-1-8 16,-2 0-5-16,1 1-11 0,1-1 6 15</inkml:trace>
  <inkml:trace contextRef="#ctx0" brushRef="#br0" timeOffset="390000.2857">19568 13619 28 0,'-7'3'66'0,"0"-1"-28"15,2 1-10-15,-1-1-31 0,-1 4-24 16,-3-3-28-16,1 0 13 0</inkml:trace>
  <inkml:trace contextRef="#ctx0" brushRef="#br0" timeOffset="390506.0504">18698 13737 33 0,'-10'1'100'0,"10"-1"-20"0,-9 2-7 16,9-2-2-16,-4 4-10 0,4-4-9 0,0 0-4 15,-4 6-2-15,4-6-19 0,0 0-2 0,0 0-6 16,9 9-4-16,-6-7-2 0,-3-2-12 0,7 3-12 16,-7-3-3-16,8 4-5 0,-5 2-5 0,-2-3 5 15,1 1-5-15,0 1-1 0,-2 2 11 0,0-1 3 16,-2 0 0-16,0 0 3 0,-1 1 2 0,-1 0-2 16,2 0 5-16,-1 0 0 0,1-1 4 0,-3 3 5 15,4-4 9-15,-1 2 0 0,-3 2-1 0,4-1 2 16,-2-2 6-16,2 5 10 0,-3 0-2 0,0-4 2 15,3 4-5-15,-3-1 2 0,3 1 0 0,-3-1-4 16,4 0 5-16,0 0-15 0,0 2 7 0,0 4-6 16,4 0-8-16,-3 0 5 0,3 3-1 0,1 6-11 15,3-1-16-15,-2 1-12 0,-1 1-18 0,2 0-14 16,-2 1-63-16,0 1-131 0,-3 0 58 0</inkml:trace>
  <inkml:trace contextRef="#ctx0" brushRef="#br0" timeOffset="390669.3731">18846 14791 90 0,'5'9'101'16,"3"6"4"-16,1-1-21 0,0 0-14 0,0 1-1 16,0 2-2-16,6 6-24 0,-2-2-22 0,0-4-24 15,1 6-39-15,1 0-60 0,-3-1-109 0,3-3 50 16</inkml:trace>
  <inkml:trace contextRef="#ctx0" brushRef="#br0" timeOffset="390825.129">19250 15357 153 0,'3'12'133'0,"3"-3"-13"15,0 3-10-15,-1-2-11 0,4 3-13 0,-1-2-3 16,2 2-8-16,-3-3-21 0,-1-3-38 0,3 1-25 15,-1 0-41-15,-2 2-30 0,2 1-52 0,-2-4-143 0,0 3 63 16</inkml:trace>
  <inkml:trace contextRef="#ctx0" brushRef="#br0" timeOffset="390987.632">19449 15634 84 0,'0'0'80'16,"4"3"-3"-16,-4-3-12 0,7 3-1 0,-1-1-16 16,-1-2-12-16,4 1-17 0,-4 0-19 0,3 0-24 0,-2 1-52 15,3 0-80-15,-4-2 36 0</inkml:trace>
  <inkml:trace contextRef="#ctx0" brushRef="#br0" timeOffset="391156.8709">19605 15662 15 0,'0'0'71'0,"0"0"-14"0,8 3-15 16,-5-2-15-16,0 2-26 0,0-1-37 0,-3-2-38 15,6 5 16-15</inkml:trace>
  <inkml:trace contextRef="#ctx0" brushRef="#br0" timeOffset="391300.6323">19628 15683 84 0,'0'0'42'0,"0"0"-63"16,0 0-23-16,0 0 10 0</inkml:trace>
  <inkml:trace contextRef="#ctx0" brushRef="#br0" timeOffset="412523.3716">21351 14514 6 0,'1'-2'50'16,"-1"2"-9"-16,0 0 3 0,0 0-5 0,0 0-7 15,0 0-1-15,0 0-3 0,0 0-5 0,0 0-2 16,0 0 1-16,0 0-8 0,0 0 0 0,0 0-30 16,0 0-43-16,0 0-63 0,0 0 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25:37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8389 4221 8 0,'0'0'201'0,"0"0"-13"16,0 0-8-16,0 0-12 0,0 0-15 0,3-5-11 16,-3 5-14-16,0 0-13 0,0 0-5 0,9-2-6 15,-1 0-11-15,-3 2-1 0,4-1-3 0,4 1 3 16,-2-2-1-16,7 0-1 0,2 2-8 0,1-2-6 16,1 2-9-16,7 0-1 0,2 2-6 0,2-4-3 15,3 2-3-15,5 4-6 0,-4-6-6 0,13-1-4 16,-11 3-6-16,-3-3-4 0,1 3 1 0,-1-4-5 15,0 2 2-15,-3-4-5 0,-1 6-2 0,-2-4-3 16,-4 1 0-16,-3 1-1 0,-4-3-3 0,0 1-1 16,-5 3-1-16,3-1-3 0,-6 0 2 0,0-1 0 15,-3 3 3-15,-1-1 3 0,-2-2-1 0,-5 3 6 16,9-1-4-16,-9 1 3 0,7 0-4 0,-7 0 2 16,7-1-3-16,-7 1-3 0,0 0 4 0,0 0-6 15,0 0 1-15,0 0-6 0,0 0-22 0,-14 10-28 16,6-6-35-16,2 3-46 0,-3-5-60 0,4 1-42 15,-5 2-175-15,5-4-437 0,-4 5 194 0</inkml:trace>
  <inkml:trace contextRef="#ctx0" brushRef="#br0" timeOffset="2820.409">11159 4350 210 0,'0'0'216'0,"0"0"-13"0,0 0-10 16,0 0-10-16,13-4-25 0,-13 4-7 0,11-1-15 15,1 1-11-15,-1 0-11 0,8 0-4 0,-2 0-15 16,2 0-13-16,3 0-3 0,-3 0-9 0,5 0-7 0,4 0-5 15,2 1-4-15,0 0-7 0,5-1-6 16,-7 0-2-16,3 0-8 0,-2 0-1 0,-7 0-3 16,7-1-3-16,-10 0-3 0,8-2-4 0,-4 6-4 15,-4-3-1-15,2-3 3 0,-2 2 0 0,0-1-2 0,-2 1-5 16,-5 1-1-16,1-1 5 0,0-1-3 16,-2 1 1-16,0 0 3 0,-1 1-1 0,-2-3 3 15,3 3 2-15,-4 0 1 0,1 0 2 0,0-2 4 16,-1 2 1-16,-1 0-2 0,-6 0 1 0,15 0-9 0,-11 0 7 15,4 0-7-15,-8 0 1 0,9 0 0 0,-9 0-3 16,7 0-3-16,-7 0 1 0,7 2-1 16,-7-2-4-16,6 0-1 0,-6 0-1 0,0 0 3 0,0 0 1 15,0 0-5-15,4 2 3 0,-4-2 0 0,0 0-2 16,0 0 0-16,0 0-3 0,0 0 2 0,3 1 0 16,-3-1-1-16,0 0 5 0,0 0-6 0,0 0 2 15,0 0 0-15,0 0-5 0,0 0 3 0,-7 6-3 16,7-6 5-16,0 0-6 0,-5 3 0 15,5-3 8-15,0 0-2 0,0 0-3 0,-4 3 3 0,4-3-3 16,0 0-3-16,0 0 1 0,0 0-1 0,0 0 2 16,0 0-1-16,0 0-2 0,0 0 1 0,0 0-1 15,-1 2 1-15,1-2-2 0,0 0-1 0,0 0 4 16,0 0 1-16,0 0-1 0,0 0-3 0,0 0 2 16,0 0 2-16,0 0-1 0,0 0 1 0,0 0 2 15,0 0-4-15,0 0 4 0,0 0 0 0,0 0-1 16,0 0-2-16,0 0 1 0,0 0 2 0,0 0-3 15,0 0 2-15,0 0 2 0,0 0-3 0,0 0 0 16,0 0 0-16,0 0 0 0,0 0-2 0,0 0 3 16,0 0-6-16,0 0-5 0,4 4-3 0,-4-4-10 15,0 0-5-15,0 0-14 0,0 0-23 0,0 0-34 16,0 0-32-16,0 0-50 0,-13 0-222 0,13 0-438 16,-9-1 195-16</inkml:trace>
  <inkml:trace contextRef="#ctx0" brushRef="#br0" timeOffset="4574.1657">8824 4411 185 0,'0'0'226'16,"-2"-5"-11"-16,2 5-25 0,0 0-7 0,0 0-16 15,0 0-11-15,0 0-17 0,-2-3-12 0,2 3-9 16,0 0-12-16,0 0-9 0,0 0-9 0,0 0-2 16,0 21-11-16,2-10-3 0,0 0 1 0,2 9 3 15,1-1-3-15,-1 1-11 0,5 8-4 0,1-3-1 16,0 2-6-16,4 1 3 0,-1 1 2 0,5 0-7 15,-1 2-5-15,2-2 1 0,3 11-6 0,-5-10 0 16,4 2-5-16,-1-1-2 0,7 8-4 0,-8-7 3 16,11 7-6-16,-7-9 0 0,5 10-4 0,-9-10 1 0,8 9-8 15,4 0 3-15,-8-9 0 0,6 9-3 0,-11-10-1 16,14 12 2-16,-10-12-5 0,2 0-2 16,0 0 1-16,9 9 0 0,-1 0-4 0,-9-13 1 15,0 3 3-15,14 6-5 0,-10-12-2 0,-3 1-1 0,6 0 3 16,-2-1-6-16,0-2-1 0,1-2 3 0,-3 0 5 15,6-1-8-15,-4-1 3 0,5-2-5 0,-1-2-3 16,0-1-1-16,1-1-5 0,2-1-2 16,3-6-5-16,-2-1 1 0,2-1-8 0,17-2 1 0,-18-3 4 15,13-1-6-15,-10 0 4 0,13-4-10 0,-3 1 0 16,-13-1 1-16,12-2-5 0,-13 2-2 0,1-3 2 16,10-2 8-16,-15 2-1 0,3-1-1 0,-2 0 9 15,-2-1 1-15,-1-2 2 0,3 2 5 0,-5-3 3 16,-5 0 2-16,4-3 4 0,0-1-3 0,-4 2 6 15,-4-2 2-15,2 0 2 0,-1-1-5 0,-1-2 6 16,0-3 0-16,-1 1 3 0,0 0-5 16,1-1 6-16,4-1-2 0,-3 2-3 0,-1 0 3 0,2 0 3 15,-4 1-6-15,3-1 0 0,-2 3-6 0,0-1 4 16,1 0-2-16,-2 2-3 0,-2 0-1 0,2-2 0 16,-2 0-3-16,-2-2 1 0,-2 1-2 0,1 1 0 15,-3 1-3-15,1 0 3 0,-3 4 4 0,2-7-2 16,-2 8 1-16,1-6-1 0,-3 7 5 0,0-2-1 15,2 4-4-15,-2 0 8 0,2-1-3 0,-3 6 0 16,1-4 2-16,-1 4 1 0,-1-3 0 0,-1 2-2 16,-2 1 0-16,2 3 4 0,-2-3 19 0,0 3 5 15,0 1 2-15,0 2-3 0,0-3-4 0,0 3 0 16,0 1 0-16,-2-3 0 0,2 6-2 0,0-4-1 16,0 4-1-16,0-9-2 0,0 9-4 0,0 0 1 0,0-2-1 15,0 2 1-15,0 0-7 0,0 0 8 16,0 0-5-16,0 0-3 0,0 0-1 0,0 0 5 15,0 0-6-15,0 0 6 0,2 13-2 0,-2-13-1 16,0 0-1-16,0 0 2 0,0 0-3 0,-2 5 4 0,2-5-3 16,-2 3 1-16,2-3 1 0,0 0-3 0,-3 5 2 15,2-2 0-15,1-3-1 0,0 0-2 16,0 0 0-16,-3 4 2 0,3-4-1 0,0 0-3 16,-2 2 1-16,2-2 1 0,0 6-2 0,0-6-3 0,0 0-2 15,0 0-3-15,-4 4 0 0,4-4-4 0,0 0-1 16,0 0-3-16,-3 2 2 0,3-2-1 15,0 0 2-15,0 0 2 0,0 0 1 0,0 0-1 0,0 0 1 16,0 0 2-16,0 0 1 0,-7 0-3 0,7 0 4 16,0 0 3-16,0 0 1 0,0 0-3 0,0 0 0 15,-2-9 2-15,2 9-1 0,0 0 3 0,0 0 2 16,0 0 2-16,4-5 2 0,-4 5 6 0,0 0 0 16,0 0-3-16,0 0 9 0,0 0-6 0,-1-4 2 15,1 4-3-15,0 0-1 0,0 0 2 0,0 0-4 16,0 0 3-16,-18 9-1 0,9-4 1 0,0 2-6 15,-8 2 6-15,0 1 0 0,-2 0-1 0,2 0-3 16,-2 1 1-16,-7 2 0 0,8 1-2 0,0-5-1 16,4 0 1-16,-6 2-10 0,2 0-6 0,4-3-13 15,-3 0-13-15,5 2-26 0,1-1-23 0,0-3-29 16,3 0-35-16,2-3-27 0,2 2-30 0,-5-1-120 16,5-1-355-16,4-1 157 0</inkml:trace>
  <inkml:trace contextRef="#ctx0" brushRef="#br0" timeOffset="4747.056">11279 4674 31 0,'1'4'204'15,"-1"-1"-21"-15,4 4-16 0,-3-2-17 0,3 2-27 16,0 1-49-16,5 6-52 0,1-2-73 0,-4 0-100 15,5 0-163-15,-3-1 72 0</inkml:trace>
  <inkml:trace contextRef="#ctx0" brushRef="#br0" timeOffset="47159.0196">9447 9261 43 0,'0'0'83'0,"0"0"-15"15,0 0-3-15,0 0-4 0,0 0-5 0,0 0-2 16,0 0-6-16,0 0 4 0,0 0-6 0,0 0-5 16,0 0 9-16,-4-4-4 0,4 4 2 0,0 0 1 0,0 0-1 15,0 0 0-15,0 0 1 0,-3-5 4 0,3 5-2 16,0 0 7-16,0 0 4 0,-1-5-16 15,1 5 11-15,-4-3-2 0,4 3-13 0,-4-4 12 0,4 4 0 16,-4-2 1-16,4 2-7 0,-5-6-3 0,3 5-3 16,2 1 0-16,-5-4 4 0,5 4-2 0,-4-2-1 15,4 2-5-15,-4-4 4 0,1 1 0 0,3 3 0 16,-5-4-1-16,5 4-3 0,-6-5-6 0,2 4-3 16,4 1-3-16,-6-2 1 0,6 2-5 0,-8-2-5 15,5 1 4-15,-2-3-1 0,-1 2-1 0,1 1-2 16,0-2-2-16,0 2 1 0,-2 0 0 0,3-1-1 15,-3-3-1-15,0 1-2 0,2 0 0 0,0 2-2 16,-5-3 0-16,2 2 0 0,-1-3-1 0,-3 6-1 16,1-3-3-16,0-1-2 0,-3 1 6 0,2 0 3 15,0 0-1-15,0 2 1 0,0-4-6 0,1 3-1 16,1-1 2-16,-1 1-2 0,0-4-4 0,1 2-3 16,-2 3 3-16,1-1 3 0,-1-1-5 0,-2 2 1 0,4-2 1 15,-3 2 1-15,-1 0-2 0,1-1-2 16,1 1-5-16,0 1 6 0,-2 0 1 0,1 0 1 15,0 0 0-15,-1 1 2 0,0 1 2 0,-1 0-2 0,2 1-1 16,1-1-3-16,-5 5 2 0,-1 1-3 0,2-3 1 16,0 6 4-16,1-3-4 0,-2 3-1 0,-1-1 0 15,3 0 2-15,-3 0-3 0,3 0 5 0,1-1 0 16,2-1 0-16,2 0-2 0,-3 3-2 0,0-1-1 16,4-1-2-16,-2 0 5 0,-1-1 1 0,2 1 0 15,1 6-3-15,-4-3 1 0,2-1 1 0,1 3-2 16,-1 0 4-16,0-2-3 0,3 1-1 0,-1 2-2 15,0 1 1-15,2-2 3 0,-1-2-4 0,-1 1 1 16,2-4 0-16,-1 6-5 0,1 1 2 0,1-4 2 16,-1 2 3-16,-1 0-1 0,0 1 1 0,-1 2-2 15,5-1 2-15,-2-2-1 0,1 3 0 0,-2-2 1 16,2 2-2-16,1-2 3 0,3 2-7 0,-4-1 3 0,4 1 1 16,-3 1 3-16,0-3 0 0,4 2-1 0,-4 1 2 15,4-1 0-15,0 0-2 0,0 2 4 16,-1-1-3-16,-2 0 1 0,2 9 3 0,1-3-2 0,1-2 0 15,2 3 3-15,-3 4 2 0,0-3-8 0,0 0 1 16,-3 0 1-16,7-1 0 0,-3 2-4 0,2-1 4 16,1 3 0-16,-4-2 0 0,5 0-3 0,-3 0 2 15,1-8-6-15,2 7 8 0,-2-1-4 0,3-2-1 16,-1 4 3-16,3-3 0 0,-3-4 2 0,3 6 0 16,-2-2 3-16,7 1-4 0,-4 4 1 0,-1-6 0 15,1 3-4-15,2-3 0 0,-1 1 0 0,4-2 3 16,0 3-3-16,-1-4 2 0,2 3-8 0,3-5 5 15,0 1-6-15,-4-5 3 0,0-3 0 0,4 2 3 0,0 3 0 16,5 0-2-16,0-2-1 0,-6-4 3 0,6 3 1 16,2 0 0-16,-2-1 3 0,5-3-2 15,-2 6-2-15,0-4 2 0,-1-1 1 0,2 0 2 16,3-1-1-16,-1 1-1 0,0-1-3 0,4 0-3 0,2-1-1 16,-3-4-8-16,0 0-3 0,1-1-9 0,-2 3-7 15,-1-1 4-15,1-2 3 0,0-1-1 0,-5 1 3 16,3-2 7-16,-8-2-3 0,1-2 5 0,-2-2-2 15,9 2 7-15,-8-2-5 0,-2-2 3 0,-1-3 6 16,3 0-9-16,2-4 13 0,-2-4 3 0,-1-3 0 16,-1 0 4-16,-3-1 3 0,2-1 3 0,-4-3 3 15,2-2-1-15,-1 2-3 0,-1-2-1 0,0 0-2 16,-5-1 5-16,5 1-5 0,-2 0 0 0,-1 1 1 16,-2 3-5-16,-3-2 3 0,2 0-3 0,-2 6-5 15,1-7 2-15,-3 10-3 0,-3-3-4 0,2-7 1 16,-2 7 2-16,-1-1 2 0,0-1 0 0,-1-2-5 15,-2-4 4-15,0 2-3 0,1 0 6 0,-3-4-1 0,1 2 4 16,-2-3 4-16,-1 2-2 0,1-1-6 0,1 0 3 16,-4-2 5-16,1-2 1 0,-1 2-2 15,0-1 3-15,-1 2-13 0,1 3 4 0,-3-2 11 0,1 2-1 16,-1-2-3-16,1 3 3 0,-1-3 5 0,2 2 1 16,0 2 9-16,2-1-1 0,3 7 3 0,-4-5 3 15,0-1-6-15,3 7-3 0,0 0 4 0,-3-1 0 16,-2 2-1-16,0-7 0 0,1 7-3 0,-3 1-2 15,-1-6-5-15,-4 4 1 0,1-3-2 0,2 6 3 16,-4-4 3-16,0-1 0 0,2 7-4 0,-4-5 4 16,0 3-4-16,3 5 4 0,3-3-1 0,-3 4-3 15,0 0 2-15,0-1 0 0,-1 1-2 0,1 3-4 16,-2-3 4-16,1 2 1 0,0 1-4 0,3-2-1 16,0 3-2-16,-1-3 0 0,5 3 0 0,-2 2 1 15,4-2-1-15,-3 2-3 0,3 0-3 0,1 2-3 16,1 0-10-16,8 1-1 0,-18 0-7 0,13 0-9 15,-3 1-6-15,2-1-2 0,1 3-12 0,0 0-15 0,-1-2-18 16,6-1-18-16,-9 4-23 0,6-3-18 0,0 0-26 16,-2 3-165-16,2 0-358 0,-1-2 158 15</inkml:trace>
  <inkml:trace contextRef="#ctx0" brushRef="#br0" timeOffset="59529.8422">14278 1735 47 0,'0'0'237'15,"-4"-4"-19"-15,4 2-14 0,0 2-18 16,0-7-14-16,0 7-14 0,2-5-17 0,-2 5-12 0,8-3-11 16,-4 2-13-16,4 0-10 0,-3-1-10 0,-5 2-5 15,14 0-8-15,-6 2-3 0,-2-1-3 0,7 3-2 16,-3-2-6-16,-1 6 5 0,4-1-11 0,-4 3 4 16,1 4-2-16,-1 0-3 0,0 3-3 15,-3-2-7-15,-1 5-2 0,2-4-6 0,2 7 2 0,-6-7-8 16,3 1-3-16,-3 1-10 0,0-1-17 0,-2 1-13 15,-1-8-22-15,0 7-19 0,-1-5-30 0,-2-2-29 16,2 1-34-16,-3-1-39 0,0 0-15 0,-1-1-127 16,-1-3-357-16,1-2 158 0</inkml:trace>
  <inkml:trace contextRef="#ctx0" brushRef="#br0" timeOffset="59683.3713">14244 2022 131 0,'-4'-5'215'16,"1"2"-7"-16,3 1-19 0,0 2-8 0,-2-7-16 15,5 2-12-15,3 1-10 0,-1 0-19 0,6 0-9 16,3-6-21-16,4 3 1 0,0 2-17 16,9-5-20-16,0 3-39 0,-2-3-35 0,1 2-32 15,2 0-38-15,-3-1-41 0,1-2-37 0,-7 6-91 0,0-7-275 16,3 0 121-16</inkml:trace>
  <inkml:trace contextRef="#ctx0" brushRef="#br0" timeOffset="60105.9073">14257 1526 36 0,'-33'0'225'0,"-5"-3"-13"15,4 3 9-15,-2-2-14 0,-3 9-5 0,6 0-10 0,0 0 4 16,0 3 9-16,7 2-14 0,-1 3-22 16,2 2-9-16,3 0-16 0,4 4-7 0,2 4-6 15,1-1-14-15,4 6-6 0,1 0-14 0,5 5-4 16,3 1 0-16,2 12-18 0,4-12-4 0,9 10-14 15,-3-12-3-15,8 13-6 0,1-15-7 0,12 12 1 16,3-7-2-16,5-4-4 0,4-3-10 0,-2-4 0 0,5-2-4 16,4-11-5-16,1 2-12 0,-2-6-8 15,4 0-3-15,-17-6-3 0,6-3-6 0,-2-5-7 16,10-2 2-16,-12-1-4 0,-2-3-4 0,-3-6-5 16,0 2-3-16,-1-5 1 0,-2 1 7 0,-4-5-3 15,-3 5 11-15,-1-5 1 0,-4-4 5 0,-4 2 12 16,-5-7 4-16,0-1 1 0,-5 2 8 0,-4-15 4 15,-1 14 7-15,-7-2 3 0,-4-9 0 0,-3 14 2 16,1 1-6-16,-5 3 10 0,-7 4-16 0,0-2 11 16,-4 9 1-16,-3-2-2 0,-4 8 3 0,2 6-3 15,-2-4-8-15,1 6 3 0,-1 2-4 0,4 4-1 16,3 2-5-16,3-3-14 0,1 5-4 0,4-1-22 0,5-2-32 16,1 6-24-16,2 1-7 0,1 0-24 0,1 0-27 15,3 3-43-15,0 1-58 0,1 1-219 16,2-1-503-16,0 8 222 0</inkml:trace>
  <inkml:trace contextRef="#ctx0" brushRef="#br0" timeOffset="60510.9185">14007 2455 227 0,'0'0'234'16,"-17"5"-16"-16,12-2-20 0,0 3-17 0,-2-3-18 15,0 6-10-15,1-2-23 0,-2-1-24 0,1 2-33 16,0 0-24-16,1 4-34 0,-1 2-42 0,1-3-29 15,0-2-27-15,-1 3-46 0,2-4-113 0,1 3-263 16,2-7 117-16</inkml:trace>
  <inkml:trace contextRef="#ctx0" brushRef="#br0" timeOffset="60663.9835">13769 2781 61 0,'-10'8'208'0,"-3"1"-12"15,4-1-17-15,1-1-15 0,0 2-19 0,1-4-30 16,1 5-21-16,-4-3-37 0,6 2-22 0,-1-3-66 16,1 0-41-16,0 0-121 0,-1 1-207 15,3-1 92-15</inkml:trace>
  <inkml:trace contextRef="#ctx0" brushRef="#br0" timeOffset="60824.569">13593 3028 136 0,'-4'4'189'16,"0"2"-22"-16,-4-3-18 0,2 3-26 0,2-3-11 15,1 4-23-15,0-5-32 0,0 2-34 0,0 0-36 16,3-4-29-16,0 7-17 0,0-7-19 0,0 5-65 16,2 0-154-16,-2-5 69 0</inkml:trace>
  <inkml:trace contextRef="#ctx0" brushRef="#br0" timeOffset="61841.7886">14195 2475 232 0,'-1'9'239'15,"-1"3"-14"-15,-1 5-14 0,3 7-15 0,1 2-13 16,3 1-15-16,1 2-15 0,0-4-18 0,1 3-9 16,-1-1-17-16,1 1-8 0,0 0-11 0,0-1-21 15,-6 0-14-15,4-1-19 0,-4-1-20 0,0-5-29 16,0-2-26-16,-2 1-21 0,0-2-26 0,-2-2-34 16,2 0-31-16,-1-2-27 0,3-2-106 0,-6-2-305 15,3-2 135-15</inkml:trace>
  <inkml:trace contextRef="#ctx0" brushRef="#br0" timeOffset="62271.8445">14244 2365 216 0,'0'0'240'0,"0"0"2"0,16 12-6 0,-10-3-24 16,6 6-10-16,7 4-23 0,3-1-14 0,-3 7-10 16,3 1-12-16,3-1-16 0,-2 5-9 0,10 9-11 15,-6-13-12-15,5 16-6 0,-10-16-14 0,8 12-7 16,-9-10-6-16,-2 1-23 0,-3 2-25 0,3-3-26 15,-6 0-35-15,2-3-27 0,-4 1-35 0,-3-6-49 16,2 5-39-16,-8-7-168 0,4-2-395 0,-5-4 175 16</inkml:trace>
  <inkml:trace contextRef="#ctx0" brushRef="#br0" timeOffset="63271.4447">14958 1757 23 0,'0'0'227'0,"0"0"-23"16,0 0-18-16,0 0-16 0,0 0-6 0,18-6-15 16,-3 6-5-16,2-5-17 0,3 5-1 0,0 0-15 15,2-6-5-15,6 6-8 0,3-4-11 0,0 6-5 16,-2-5-8-16,2 3-4 0,-2-1-8 0,4 2-7 15,2-5-8-15,-1 4-1 0,1 3-7 0,-2-3-2 16,4-3-5-16,-4 2-4 0,6 2-2 0,-4-8-7 16,-3 5 1-16,2-3-7 0,-4 5 4 0,-8-3-8 15,-1 3 3-15,-9-2-5 0,0-1 5 0,-4 2-6 16,0 1 6-16,-1 0 1 0,-1-3 1 0,-2 3 5 16,-4 0-1-16,9-3 16 0,-9 3-15 15,6 0 28-15,-6 0-9 0,0 0-2 0,5-1-16 0,-5 1-19 16,0 0-13-16,0 0-24 0,0 0-19 0,0 0-22 15,0 0-14-15,0 0-21 0,0 0-18 0,0 0-33 16,0 0-27-16,0 0-150 0,0 0-369 0,0 0 163 16</inkml:trace>
  <inkml:trace contextRef="#ctx0" brushRef="#br0" timeOffset="64808.3072">16417 1475 56 0,'0'0'242'0,"0"0"-12"0,0 0-21 15,0 0-12-15,0 0-22 0,0 0-12 0,0 0-8 16,-22 0-26-16,22 0-9 0,-13 2-10 0,6-2-8 16,2 0-13-16,0 3-1 0,-2-3-6 0,2 0-13 15,5 0-5-15,-9-3-2 0,9 3-5 0,-7 0-4 16,7 0-8-16,-6-2-3 0,6 2-8 0,0 0 0 15,0 0-12-15,-2-3 7 0,2 3-10 0,0 0 0 16,0 0-1-16,10-4-7 0,-6 0 3 0,4 4 0 16,-2-1-3-16,3 1-2 0,0 0-2 0,1 0 0 15,0 0-4-15,1 0 5 0,-1 4-8 0,0-2 6 16,-1 4-3-16,-1-3 2 0,-2 1 1 0,3 5-1 16,-5 0-3-16,0-3 0 0,-1 5 5 0,0-2-10 15,-2 3 5-15,-1 0 1 0,-6 5 2 0,2-5-8 16,-4 3 0-16,-2-3-8 0,-3 1-4 0,1-2-5 15,-2 0 2-15,0-3-3 0,-2 1 2 0,1-1 5 16,2-4-3-16,-1-1 5 0,2 0 4 0,1-3 11 16,2 2 0-16,0-4 4 0,3 2 3 0,-3-2 0 15,1 1 11-15,3-2 0 0,0-1-2 0,-3 2 0 16,6-3-5-16,-2 5 6 0,4 0-4 0,-7-5 4 16,6 3-3-16,1 2-2 0,0 0-5 0,-4-2 1 15,4 2-5-15,0 0 9 0,0 0-3 0,0 0 1 16,0 0 4-16,8 11 9 0,-4-8-5 0,1 1 5 15,5 1-8-15,-1 1 1 0,0-1-2 0,1-1-2 16,2 3-5-16,-1-1 0 0,3-2-17 0,-2 1-25 16,2-1-16-16,-4-1-33 0,7 2-21 0,-6-3-49 15,8-2-21-15,-6-1-47 0,1 2-170 0,4-4-420 16,-5 1 186-16</inkml:trace>
  <inkml:trace contextRef="#ctx0" brushRef="#br0" timeOffset="64999.9079">16609 1521 59 0,'0'0'214'15,"0"0"-27"-15,0 0-9 0,0 0-13 0,0 0 9 16,0 0 8-16,10 10-15 0,-6-3-16 0,-2 1-15 16,2 1-8-16,1 3-14 0,-1 0-13 0,-3-1-15 0,5 4-7 15,-4 2-34-15,3-5-29 0,-5 4-19 16,1-4-46-16,2-1-37 0,-2-1-38 0,3-1-37 0,-4-1-133 15,0-1-317-15,0-1 140 0</inkml:trace>
  <inkml:trace contextRef="#ctx0" brushRef="#br0" timeOffset="65513.2518">16393 1145 106 0,'-30'-1'215'0,"0"3"-4"0,-2 1-24 15,1 5-9-15,3-1-8 0,-3 4-23 0,3 1-8 16,3 1-11-16,-2 5-11 0,1 2-11 0,2 1-6 16,0-1-10-16,2 8 1 0,1-5-10 0,2 8-2 15,4 0-3-15,2 3-3 0,2 2-7 0,1 8-4 16,6-8-7-16,0 10-1 0,5-10-13 0,3 1-1 15,6 9-4-15,-3-13-4 0,4 1-2 0,3 0 1 16,2-4-8-16,9 12-2 0,-3-16-7 0,0 2-2 16,3-6-11-16,4 1 2 0,2-1-6 0,2-6 1 15,3-4-4-15,4-2 0 0,-2-1-5 0,14-1-3 16,-2-8 1-16,-13-3-8 0,4 2-1 0,9-10-3 16,1 1 5-16,-17-2-8 0,2-2 8 0,-1-4 3 15,-2-1 6-15,7-13 7 0,-9 10 8 0,8-15 1 16,-5 2 11-16,-9 6 6 0,3-14 5 0,-5 0 1 15,-5 0 14-15,-1 0-4 0,-6 8 5 0,-2-11 3 16,-4 12 4-16,0-1 1 0,-3 1 16 0,-4-1 2 16,0 4 12-16,-5-1-2 0,2 5 4 0,0 2-10 15,-1 7 15-15,-3 1 4 0,0 0-8 0,-8 2-8 16,4 1-11-16,-2 2-4 0,-3 4-6 0,0 1-3 16,0 2-9-16,-3 0-8 0,-1 3-3 0,-5 2-15 15,4 4-33-15,3 0-2 0,-7 3-9 16,1 5-30-16,3 0-9 0,0 2-27 0,4-2-33 0,4 3-23 15,-6 6-24-15,1-1-40 0,6-4-44 0,-2 4-231 16,-4 0-526-16,6 1 232 0</inkml:trace>
  <inkml:trace contextRef="#ctx0" brushRef="#br0" timeOffset="66039.8073">16371 2116 183 0,'-1'-3'263'0,"1"3"-14"0,-1-6-27 16,1 6-20-16,0 0-25 0,0 0-19 0,0 0-13 15,0 0-18-15,0 0-9 0,0 0-10 0,3 14-11 16,0-5-9-16,1-1-8 0,-1 11 7 0,-1-2-15 16,-1-2 7-16,2 5-16 0,-1-2-6 0,-2 1 0 15,-2 5-5-15,0-6-3 0,1 3-6 0,-3 4-4 0,2-6-4 16,-3 8-5-16,1-10-10 0,0 2-7 15,0 0-15-15,-2-3-12 0,-1 3-17 0,1-2-8 16,0-1-13-16,0-6-22 0,3 4-14 0,-1-5-39 16,1 1-8-16,2-4-38 0,-2 1-190 0,0 3-394 15,0-8 174-15</inkml:trace>
  <inkml:trace contextRef="#ctx0" brushRef="#br0" timeOffset="66465.2834">16149 2667 151 0,'0'0'225'0,"-4"2"-19"0,4-2-20 0,-3 4-18 15,3-4-18-15,0 0-9 0,-2 7-8 0,0-5-18 16,2 2-8-16,0 2-8 0,-1-4-14 0,2 3-4 16,1 0-11-16,-4 0-2 0,4 0-8 0,-2-1-8 15,2-1-4-15,1 1-5 0,-1-1 1 0,4 1-10 16,-1 1-3-16,5-2 3 0,-4 0-6 0,5 2-2 16,1-3-6-16,1-2-1 0,0 5 3 0,1-3-3 15,0-1-7-15,-1 1 3 0,-2 2-4 0,2 1-5 16,0-2 9-16,-3 1-5 0,1 2 0 0,-4-4-1 15,1 5-1-15,-3-2-3 0,2-1 4 0,-2 1 5 16,-2 0 4-16,1 0 7 0,-2 1-2 0,-3 0 5 16,1 1 6-16,-2-2-3 0,-2 4-7 0,0-2-3 15,-6 0-2-15,2 2-10 0,-4-4-17 0,0 3-13 16,-2-1-21-16,-3 2-16 0,4-2-23 0,-1-4-24 16,-4 1-28-16,4-1-37 0,1-1-26 0,0-2-139 15,-4-2-362-15,3-5 160 0</inkml:trace>
  <inkml:trace contextRef="#ctx0" brushRef="#br0" timeOffset="66624.8104">16128 2665 9 0,'4'-5'237'16,"5"-1"-15"-16,-4 0-26 0,4 0-10 0,2 1-23 15,1-1-18-15,0 4-18 0,-1-3-27 0,3 2-40 16,0 1-53-16,-1 0-45 0,2 2-59 0,-2-4-123 15,-1 1-238-15,-1 3 105 0</inkml:trace>
  <inkml:trace contextRef="#ctx0" brushRef="#br0" timeOffset="67001.1877">16523 2721 194 0,'0'0'230'0,"13"0"-16"0,-5 2-25 15,-2-1-14-15,2-1-13 0,-1 4-15 0,-2 0-17 16,3 2-9-16,-3-2-15 0,0 7-12 16,0-4-7-16,-2 3-10 0,-2 1-12 0,-2-1-17 0,-2-1-7 15,-3 1-12-15,0 3-15 0,-2 0 0 0,-2-1-17 16,1-1-4-16,0-2 7 0,1-3-4 0,-1 2 10 15,-1-2 0-15,6-2 3 0,-1-1 11 0,1 0 5 16,-1-1 7-16,0 0-6 0,1 1 0 0,4-3 1 16,-5 2 0-16,5-2 5 0,0 0-7 0,-5 0 4 15,5 0-3-15,0 0-5 0,0 0 2 0,0 0-3 16,0 0 2-16,0 0-4 0,23-2-2 0,-18 4 1 16,3-2-4-16,2 0-1 0,1 2-5 0,1-3 2 15,2 2-2-15,-2 0-25 0,-1 3-15 0,2-1-30 16,-2-3-18-16,3 0-41 0,-5 0-34 0,4-3-35 15,-7 1-136-15,3-3-354 0,0 1 157 0</inkml:trace>
  <inkml:trace contextRef="#ctx0" brushRef="#br0" timeOffset="67471.6808">16275 2426 44 0,'-33'-5'240'0,"1"4"4"0,0 0-16 0,0 0-6 0,3 3-12 16,1-1-12-16,2 4-7 0,3 2-21 0,6-2-17 15,2 7-12-15,-3 0-14 0,0 7-9 16,4 2-6-16,2 4-12 0,4 3-5 0,3 4-7 0,5 0-13 16,2 0-6-16,7 13-6 0,1-16-8 0,8 20 2 15,0-6-12-15,-1-13-2 0,7 13-4 16,-5-12-6-16,15 11-6 0,-9-16-5 0,12 10-10 15,-9-11-9-15,0-1 3 0,13 2-10 0,-9-8-4 0,2-2-5 16,0-4-3-16,5-4-4 0,1-3-5 0,-4-5-11 16,19 0-2-16,-18-4-2 0,0-4-3 0,3-1 2 15,-6-4 2-15,12-7 6 0,-14 2 4 0,0-5 8 16,-2 2 1-16,-2-3 8 0,-3-3-5 0,7-12 4 16,-5-2 7-16,-3 0 9 0,-8 9 8 15,-4-2 6-15,0-16 8 0,-6 16 5 0,-1-12 7 16,-2 10 6-16,-3 2 11 0,-3 0 11 0,-4 2 19 0,-4 6-12 15,-2 1 2-15,-4-1 5 0,-1 2 0 0,-4 2-14 16,-5 2 5-16,0 4-13 0,3 4 3 0,-6 2-7 16,0 0-13-16,-2 5 0 0,0 1-11 0,0 3-9 15,2 2-18-15,-1 3-15 0,3-1-18 16,5 2-15-16,2 0-25 0,1 2-14 0,1-1-25 0,2 2-23 16,3-1-24-16,5 1-36 0,0-2-35 0,-1-1-32 15,4 3-163-15,0 2-459 0,3-5 203 0</inkml:trace>
  <inkml:trace contextRef="#ctx0" brushRef="#br0" timeOffset="69742.1388">17093 1601 135 0,'0'0'153'0,"0"0"-19"0,0 0-9 0,0 0-12 16,0 0-12-16,0 0-6 0,0 0-16 0,14-3-5 15,-14 3-8-15,10 0-4 0,-2-2-7 0,1 0 3 16,1-2-8-16,4 3-2 0,4-2-3 0,0 2 3 16,2 0-11-16,7-2 5 0,3 1-8 15,-4-4-10-15,4 5 3 0,-11-2 1 0,4 1-4 16,6-1-9-16,-9 1 7 0,-1 3-9 0,-3-8-7 0,-3 6 7 16,1 1-4-16,-5-4-2 0,0 5-6 0,-3-3 10 15,2 0-6-15,-3 0 2 0,3 2 1 0,-3-3-6 16,-5 3 15-16,10-2-5 0,-6 2 10 15,-4 0 6-15,5-1 8 0,-5 1-3 0,0 0-1 16,8-2 0-16,-8 2-1 0,0 0 4 0,0 0-7 0,1-3 11 16,-1 3-4-16,0 0 4 0,0 0-2 0,0 0 1 15,0 0-2-15,0 0-7 0,0 0 4 0,0 0-5 16,0 0 2-16,0 0-5 0,0 0 0 16,0 0 2-16,0 0-4 0,0 0-3 0,0 0-1 15,0 0 0-15,0 0 1 0,0 0-5 0,0 0 3 16,0 0 0-16,0 0-4 0,0 0-3 0,0 0 5 0,0 0-1 15,0 0 1-15,0 0-4 0,0 0 8 0,0 0-4 16,0 0 2-16,0 0 1 0,0 0 4 16,0 0-1-16,-5-7-2 0,5 7-3 0,0 0 0 15,0 0 0-15,0 0 2 0,0 0-3 0,0 0-10 16,0 0 5-16,0 0-7 0,0 0 3 0,0 0 3 16,0 0-5-16,0 0-4 0,0 0 2 0,0 0-3 0,0 0-2 15,0 0 2-15,0 0-3 0,0 0 2 0,0 0 3 16,0 0-4-16,0 0 2 0,0 0 1 0,0 0 0 15,0 0-1-15,0 0 1 0,0 0-1 16,10 7 3-16,-10-7-5 0,0 0 1 0,0 0 0 16,0 0 6-16,0 0-6 0,8 0-1 0,-8 0-1 15,0 0 3-15,0 0 0 0,0 0 0 0,8 3 3 0,-8-3-3 16,9 0 7-16,-9 0-8 0,14-3 3 16,-8 3-4-16,3 0 6 0,5 3-5 0,-4-3 0 15,3 3-3-15,-2-4-3 0,1 3-8 0,1-4 1 16,-2 3-4-16,3-1-5 0,-5 1 4 0,0-5-3 15,-1 6 2-15,-1-4-2 0,0 4 5 0,-7-2 0 16,10 0 4-16,-7 1-2 0,-3-1 8 0,7 0 2 0,-7 0 1 16,0 0 0-16,8 0 0 0,-8 0 6 15,0 0-6-15,0 0 5 0,0 0-10 0,0 0 6 16,0 0-18-16,0 0-14 0,0 0 1 0,0 0-14 16,0 0-7-16,-18-10-8 0,18 10 1 0,0 0-12 15,0 0-7-15,0 0-12 0,-9 2-19 0,9-2-3 16,0 0-24-16,0 0-14 0,0 0-125 0,-14-3-302 0,14 3 134 15</inkml:trace>
  <inkml:trace contextRef="#ctx0" brushRef="#br0" timeOffset="70010.8177">17884 1352 119 0,'0'0'261'16,"0"-3"-8"-16,0 3-28 0,0 0-16 0,0 0-32 15,0 0-11-15,0 0-18 0,0 0-5 0,0 0-12 16,4 14-12-16,-4-4-7 0,3-3-7 0,-3 11-4 16,1-7-16-16,0 2-2 0,4 1-9 0,-2 2-6 15,-1-4-10-15,3 6-9 0,-5 0-27 0,3-5-13 16,-1 3-31-16,2-5-37 0,-2 0-34 0,0 1-42 15,3-3-28-15,0 0-38 0,-1 0-140 0,-1-3-370 16,3-1 165-16</inkml:trace>
  <inkml:trace contextRef="#ctx0" brushRef="#br0" timeOffset="70433.3867">18120 1460 11 0,'4'0'215'0,"1"3"-9"16,1-1-13-16,2 7-13 0,3-3-25 15,0 0-10-15,1 0-20 0,-1 1-7 0,2 0-14 16,-4 0-11-16,0-1-27 0,0 3-12 0,-3-2-13 16,-2 0-7-16,-3-1-4 0,2 1-1 0,-6 2-10 0,2-4 2 15,-3 5-3-15,-2-5-6 0,1 0-3 0,-3-1-3 16,0 1 0-16,2-2 1 0,-3-1 9 0,4-2-4 15,5 0-1-15,-13-2-4 0,6 2 6 0,3-3-4 16,1-2 0-16,-1 1-4 0,0-5-8 16,3 2 3-16,1-3-5 0,0 2 5 0,1-1-2 15,1-2 9-15,0 0-10 0,2 1 3 0,-1 2 3 0,4-4 3 16,-2 1 6-16,-1 3 7 0,0-3 3 0,1 2 5 16,-1 5 9-16,1-6-3 0,-1 5 1 15,-2-1 1-15,2 2 15 0,-1-3 3 0,-2 5 6 16,-1-3-6-16,0 5 2 0,3-6-6 0,-3 6-9 15,-3-4 0-15,3 4-6 0,-9-1-4 0,4-2-7 16,-4 2-9-16,1 1-6 0,-2-2-20 0,-2 4-12 0,2-3-25 16,-1 2-12-16,2-2-22 0,-2 1-25 15,11 0-29-15,-12-1-24 0,7-1-21 0,2 0-134 16,3 2-341-16,-6-6 151 0</inkml:trace>
  <inkml:trace contextRef="#ctx0" brushRef="#br0" timeOffset="70845.7791">18034 1105 39 0,'-21'-3'194'16,"-1"3"-7"-16,3 0-15 0,-2 3-10 0,-9 2-4 16,10 4-12-16,-7 1-8 0,0 5-6 0,0-3-16 15,3 6-4-15,2 2-10 0,3 3-6 0,-1-1-12 16,2 6 2-16,2-2-17 0,7 5-3 0,0 1-5 15,6 0-1-15,1 14-9 0,7-15-5 0,-2 4-3 16,10 11-5-16,-2-12-8 0,3-4-9 0,4 12 2 16,4-14-11-16,1-1-7 0,4-3-8 0,1 1 5 15,4-6-5-15,2 1 1 0,11-2-8 0,5-1 3 16,0-7-9-16,-2-2 8 0,-7-10-11 0,0-1 3 16,10-6-4-16,-13 5 4 0,12-12-7 0,-18 3 9 15,4-6-3-15,-7 1 3 0,2-3-3 0,-7-3 19 16,1-2 3-16,-2 3 10 0,-6-5 2 0,-2-7 15 15,-3 1-1-15,-5-1 20 0,-3-9 5 0,-4 12 2 16,-6-6 2-16,-4 6 2 0,-1-1-11 0,-3 4 3 16,-3 0-3-16,-3 5-1 0,-2 3-8 0,-5 5 3 15,3 2-13-15,-6 4 0 0,6-1-6 0,4 7-6 16,-2 3-19-16,0 1-16 0,4 2-24 0,0 6-14 16,-2-1-36-16,7 5-29 0,-3-2-44 0,4 6-41 15,-2 3-191-15,-4 3-426 0,9 5 189 0</inkml:trace>
  <inkml:trace contextRef="#ctx0" brushRef="#br0" timeOffset="71104.461">18137 1879 285 0,'0'0'273'16,"0"0"-18"-16,0 0-27 0,0 0-5 0,0 0-23 15,-4 6-10-15,6 2-16 0,-2 4-7 0,2 0-20 16,2 2-18-16,-2 4-13 0,2-1-23 0,0 0-25 16,-1 2-26-16,-1-2-39 0,0 2-34 0,0-2-36 15,-2 3-44-15,-2-3-51 0,0 3-209 0,-3 5-401 16,-1-7 177-16</inkml:trace>
  <inkml:trace contextRef="#ctx0" brushRef="#br0" timeOffset="71565.1558">17919 2339 246 0,'0'0'255'0,"5"-8"-16"0,2 6-22 0,0-2-18 0,3 3-23 16,0-3-16-16,3 3-16 0,-3-1-18 0,3 2-24 15,-3 2-25-15,-1 0-24 0,4 1-28 0,-4-5-16 16,-1 5-16-16,-2 1 2 0,-5 1-2 0,3-3-4 16,-2 5 3-16,-2-7-9 0,-1 10-1 15,-4-3 5-15,0-3-5 0,-1 5 4 0,-2-2-4 16,-1 0 6-16,0 0-4 0,0 0 9 0,5-2-4 0,-1-2 6 15,1 4-1-15,3-3-2 0,-4-3-3 0,5-1 10 16,-4 7-4-16,4-7 4 0,4 10-8 0,-4-10 9 16,10 2-4-16,-5 0 5 0,3 2-2 15,2-1 8-15,-1 0 9 0,3 0-6 0,-1 0 6 16,-1 1 6-16,2-2 5 0,-2 4 10 0,0-1 7 16,-1 0-3-16,3-1 1 0,-5 1 3 0,1 2 8 0,-3-2-3 15,-1 0 3-15,2 2 6 0,-2-1-3 0,-4 2 1 16,0 0 7-16,-4-1 7 0,3-1-5 15,-4 2-2-15,-3 0-9 0,1 1-5 0,-2-2-6 16,-1 1-6-16,-2-1-7 0,2-1-11 0,-3 1-14 16,3-1-10-16,-5 1-19 0,3-3-25 0,-1-2-16 15,3 1-14-15,1-2-29 0,9-1-25 0,-18 0-31 0,13-2-36 16,5 2-155-16,-4-7-383 0,4 1 169 16</inkml:trace>
  <inkml:trace contextRef="#ctx0" brushRef="#br0" timeOffset="71923.7608">18288 2363 101 0,'0'0'202'0,"0"0"-21"0,0 0-14 16,-21 6-17-16,17-2-17 0,2 0-10 0,2-4-16 15,-5 8-8-15,5-1-27 0,0-7-25 0,0 10-25 16,0-6-12-16,5-1-14 0,-1 4-9 0,0-3-4 15,1-3-18-15,-5-1-3 0,10 3-18 0,-4-1-6 16,-6-2 10-16,12-5 4 0,-7 4 12 0,0-1 9 16,-1-5 22-16,2 3 25 0,-2 0 14 0,0 2 15 15,-3-5 19-15,3 2 7 0,-3 0 5 0,-1 5 25 16,2-7 17-16,0 5 11 0,-2-3 11 0,0 5-4 16,0 0-9-16,0 0-8 0,0 0-8 0,0 0-6 15,0 0 9-15,0 0-5 0,-4 16-3 0,2-4-1 16,2-4-15-16,0 7-7 0,0-1-11 0,1 3-1 15,0-5-13-15,1 0-23 0,2 0-14 0,-3-2-20 16,1 5-18-16,2-5-20 0,1 1-23 0,-1-3-35 16,-1 1-31-16,-1-3-40 0,1 2-32 0,-1-2-40 15,0-1-180-15,-2-5-447 0,2 7 199 0</inkml:trace>
  <inkml:trace contextRef="#ctx0" brushRef="#br0" timeOffset="72382.8785">18573 1545 121 0,'0'0'292'0,"-2"-4"-30"0,2 4-22 0,0 0-25 15,9-6-24-15,-3 2-21 0,4-1-16 0,1 3-12 16,8-3-15-16,7-2-15 0,4 3-13 0,-1 2-5 16,4-8-13-16,1 8-7 0,2-3-11 0,-3-4 4 15,6 7-10-15,-3-2-6 0,2-2-4 0,-4-2-10 16,0 1 0-16,-1 0-8 0,0 1-4 0,-5 0-8 16,0-2-16-16,-7 4 1 0,-6-1-13 0,-2 1-8 15,-3 1-8-15,0 0-10 0,-2 1-12 0,-2 2-11 16,-2 0-25-16,1-3-10 0,-5 3-38 0,5-5-21 15,-1 3-23-15,-4 2-150 0,0 0-354 0,-1-6 157 16</inkml:trace>
  <inkml:trace contextRef="#ctx0" brushRef="#br0" timeOffset="72835.2779">19323 1294 250 0,'-4'-5'304'0,"4"5"-16"0,0-4-38 16,0 4-19-16,0 0-30 0,5-6-14 15,0 5-21-15,2-3-19 0,-1 6-14 0,1-4-23 0,1 1-15 16,0 1-22-16,0 1-12 0,-1 2-14 0,2-2-11 16,-2 2-5-16,-2 0 0 0,3 1-9 15,-5 2 0-15,4-2-12 0,-5 3-1 0,2-2-13 16,-1 1 3-16,-1 2-15 0,-2-2-5 0,0 1-12 15,0 3 2-15,-2-3-5 0,-1 0-2 0,2 3 3 0,-3-3-15 16,1 0 9-16,-2-1-5 0,2 3 9 0,-1-7-3 16,0 5 11-16,0-2 2 0,0 0-1 15,2-1 2-15,-2 0 3 0,4-4 4 0,-3 8 4 16,-1-5-2-16,4-3 7 0,3 6-1 0,-3-6 0 16,0 0 4-16,0 0 4 0,4 7 10 0,0-5-2 15,-1 2 16-15,6 1 2 0,-3-3 1 0,2 2 2 0,-1-2 9 16,1 5 1-16,-1-6 4 0,3 4 14 0,-1-1-6 15,-1 4 1-15,-2-3-6 0,2 1-2 16,-5-4-5-16,3 3 1 0,-5-1-2 0,3 0-3 16,-3-1 5-16,2 2 5 0,-3 0-6 0,-3-1 3 15,2 0-6-15,-3 1 2 0,-5 3-18 0,0-3-17 16,-1 2-27-16,-1-5-30 0,-1 3-31 0,1-2-47 16,0 0-39-16,4-2-60 0,-5 2-128 0,1-3-390 15,1 0 173-15</inkml:trace>
  <inkml:trace contextRef="#ctx0" brushRef="#br0" timeOffset="73229.4693">19580 1393 118 0,'11'5'238'15,"2"-1"-15"-15,4 3-15 0,-2-2-22 0,-2 2-16 16,3 2-16-16,-2 1-15 0,3 1-16 0,-5 2-8 15,-1-3-18-15,-1 2-13 0,-5-2-14 0,-1 0-8 16,0 0-11-16,-1-3-6 0,0 1-2 0,-3-1-7 16,0 2-4-16,-2-5-6 0,-2 2 1 0,0-1-7 15,3-3 5-15,-3 3-3 0,4-5-5 0,-5 0 1 16,5 0-5-16,0 0 3 0,-13-5-4 0,13 3 3 16,0-5-4-16,-4 0 0 0,3 0-3 0,2-3 1 15,-1-2-6-15,0-3 5 0,0-6 0 0,3 10 12 16,-2-6 0-16,4 0 0 0,-4-2 8 0,3 7 10 15,0-3 12-15,0 4 6 0,-3 1 10 0,2-2 7 16,-2 3 13-16,-1 1-7 0,0 0-3 0,0 1-9 16,3-2-7-16,-3 4-7 0,0 0-8 0,-3 0 1 15,2 0-8-15,-2 2-7 0,2-2-10 0,1 5-7 16,-4-6-14-16,-4 6-9 0,1 0-13 0,-5-3-15 16,6 3-26-16,-5 0-37 0,0 0-26 0,0-2-59 15,4 4-39-15,-3-2-28 0,4 3-154 0,6-3-439 16,-13 0 195-16</inkml:trace>
  <inkml:trace contextRef="#ctx0" brushRef="#br0" timeOffset="73634.0696">19494 1044 244 0,'-22'-3'269'0,"3"2"-23"16,-13-1-15-16,3 4-22 0,2 2-10 0,0 3-18 0,-1 2-9 15,10 0-13-15,-5 5-10 0,0 4-9 0,4 0-15 16,0 7-7-16,2-2-12 0,2 6-8 0,1 3-9 16,5-4-13-16,-3 18 2 0,5 1-11 0,4 0-12 15,3-2-7-15,5 5-13 0,2-17-13 16,2 16-9-16,2-15-13 0,7 12-3 0,-3-16-3 16,5 0-1-16,1-3-2 0,2 1-1 0,3-7-9 15,1 3 5-15,2-7-7 0,0-1-1 0,2-10-4 16,6 6-3-16,1-12-17 0,14 5-3 0,-15-10-19 15,2 3-5-15,12-13-2 0,-15 6 1 0,1-3 7 16,0-2 9-16,-6-7 7 0,0 4 9 0,-3-6-2 16,-5-2 19-16,6-13 9 0,-13 11 13 0,5-17 12 15,-12 11 16-15,1-1 15 0,-2-16 5 0,-5 15 8 16,-5 4 5-16,0-1 3 0,-7-1-3 0,-4 6 17 16,0-5-11-16,-2 8-5 0,-2 2-4 0,3 9-6 15,-1 0-2-15,-3 3-13 0,3 3-18 0,-2 2-10 16,0 2-26-16,3 7-27 0,1-3-44 0,-2 5-24 15,4 0-51-15,-2 2-56 0,0 4-173 0,4 1-427 16,-1 1 190-16</inkml:trace>
  <inkml:trace contextRef="#ctx0" brushRef="#br0" timeOffset="73955.785">19609 1697 2666 0,'1'-6'168'0,"-2"0"-86"16,0 1-25-16,1 1-6 0,-2-2 25 0,2 6 5 15,0-7-10-15,0 7-9 0,0 0-23 0,-1-4 0 16,1 4-8-16,0 0 2 0,0 0-8 0,0 0-4 0,4 22 2 15,-1-7-3-15,1 6-1 0,1 3 2 0,1-5 0 16,-2 7-7-16,1-1 4 0,1 4-3 0,-3-5-2 16,1 2-8-16,-2-6-15 0,0 4-11 0,-2-7-19 15,3 2-7-15,-3-1-14 0,0-1-17 16,-3-3-17-16,1-3-23 0,1 1-22 0,-2-6-46 16,2 3-41-16,-1-2-215 0,-1-1-478 0,0 1 212 15</inkml:trace>
  <inkml:trace contextRef="#ctx0" brushRef="#br0" timeOffset="74630.4368">19894 2075 131 0,'-4'-3'277'0,"4"3"-13"0,0 0-20 0,0 0-18 16,0 0-28-16,0 0-20 0,-5-3-17 0,5 3-21 15,0 0-16-15,0 0-27 0,0 0-12 0,0 0-14 16,0 0-10-16,-2-4-10 0,2 4 0 0,0 0-4 16,0 0-12-16,0 0 1 0,0 0-4 0,0 0-4 15,0 0 1-15,0 0-5 0,0 0 7 0,0 0 0 16,0 0 3-16,0 0-3 0,0 0 0 0,0 0-1 16,0 0-3-16,0 0-2 0,0 0-3 0,0 0 0 15,0 0-5-15,0 12 1 0,2-8 4 0,-2 1-1 16,0 0 0-16,0 2-5 0,0 1 1 0,0-2-7 15,0 2 1-15,0 1 3 0,-4 0-4 0,4 4 4 16,0-4-12-16,-4 2-7 0,4-1-6 0,-1 1-5 16,2-2-7-16,-1-1-11 0,0-3-2 0,0-1-6 15,0 1 2-15,0-1-2 0,4-1 0 0,-4-3 1 16,0 4 9-16,4-2-2 0,-4-2 7 0,0 0 3 16,0 0-7-16,15-6 2 0,-11 1 2 0,3 3 5 15,-1-6 3-15,1 2-3 0,1 2 9 0,-4-3-4 16,4 2 4-16,-3 1 2 0,3-4 1 0,-1 4 9 15,0-2 3-15,-2-1 6 0,0 3 8 0,-1 1 0 16,1-2 9-16,0 3 2 0,-1-2 1 0,-3 1 5 16,3 0 1-16,-3 1-7 0,-1 2 2 0,0 0 3 15,0 0 8-15,0 0 8 0,5 7 0 0,-5-1 2 16,0 0 7-16,-1 1-9 0,0 4 5 0,0 5-10 16,-1-4-5-16,1 4 2 0,-3 0-12 0,3 1-16 15,2-8-15-15,-2 4-20 0,-1 0-29 0,0-7-23 16,2 3-29-16,0-4-26 0,0 2-31 0,1-1-34 15,0-2-35-15,-1-4-139 0,2 5-400 0,-2-5 177 16</inkml:trace>
  <inkml:trace contextRef="#ctx0" brushRef="#br0" timeOffset="74835.8054">20201 2085 30 0,'5'-1'265'0,"-5"1"-21"16,0 0-29-16,0 0-12 0,0 0-14 0,5 8-9 16,-4-3-15-16,0 0-14 0,1 2-22 0,-1 2-7 15,-1-1-16-15,3 4-27 0,-3-2-18 0,0 0-35 16,1 2-34-16,-1-1-37 0,0 0-43 0,0-1-44 16,-1 2-54-16,-2-1-99 0,3-5-308 15,0 2 137-15</inkml:trace>
  <inkml:trace contextRef="#ctx0" brushRef="#br0" timeOffset="75375.4028">19885 1867 172 0,'-28'2'233'0,"3"6"-12"0,-2-1-22 15,1 0-11-15,-1 4-16 0,7 0-7 0,-6 1-15 16,-1 2-15-16,7 3-4 0,-2 3-20 0,3 1-6 15,4 3-8-15,1 1-10 0,1-1-5 0,0 4-9 16,5 5-1-16,-2-2-13 0,9 3 0 0,-4 12-11 16,5-12-1-16,0 3-9 0,2-4-8 0,2 2-9 15,4 0-13-15,5-1-17 0,6 9-8 0,-3-14-11 16,4 0-3-16,4-4-6 0,0-1-5 0,4-4 3 16,4-3-7-16,0-3 6 0,3-5-4 0,1-2-11 15,4-1-3-15,-1-6-26 0,0-4 3 0,14-6-9 16,-16-1-4-16,12 0-1 0,0-6 5 0,-12 2 6 15,-6-2 10-15,1-3 17 0,5-14 23 0,-12 13 26 16,0-6 6-16,5-12 21 0,-17 6 17 0,6 1 22 16,-7 1 7-16,-2-6 8 0,0-11 19 0,-3 12 8 15,-6 4 8-15,-6-3 2 0,0 5 12 0,-3 0 8 16,-2 2-4-16,-3 4-4 0,-5-3-19 0,0 5-1 16,0 5-14-16,-3 0-13 0,-4 2-16 0,1 3-24 15,-3 3-24-15,0 4-22 0,6 3-35 0,-9 4-22 16,7-2-31-16,-5 7-21 0,4 4-39 0,0 0-43 15,-1 6-198-15,1-2-431 0,1 0 191 0</inkml:trace>
  <inkml:trace contextRef="#ctx0" brushRef="#br0" timeOffset="80529.4944">16409 3350 36 0,'0'0'194'0,"0"0"-19"16,0-5-12-16,0 5-7 0,9-6 23 0,2 1-31 16,6 1-11-16,4-3-11 0,6-2-13 0,2 0-9 15,4 1-14-15,4 0-5 0,-5 1-10 0,5 0-7 16,2-5-5-16,11 2-5 0,-13 1-12 0,1 2-1 16,1-1-6-16,-3 0-3 0,3 0-5 0,-5 2-2 15,-2-1-4-15,-2 2-3 0,-9 2-2 16,0-1 0-16,-5 0-5 0,-2 3-5 0,-1-1-18 0,0 1-9 15,-7-3-25-15,2 5-26 0,-4-2-19 0,-4 1-8 16,0 0-17-16,0 0-30 0,5 4-32 0,-5-4-87 16,-13 7-282-16,7-2 124 0</inkml:trace>
  <inkml:trace contextRef="#ctx0" brushRef="#br0" timeOffset="80899.7396">16900 3395 253 0,'0'0'248'0,"0"0"-15"0,0 0-16 0,0 0-23 16,0 0-15-16,0 0-9 0,0 0-17 0,18-4-14 16,-18 4-10-16,15 5-14 0,-8-3-9 0,2 4-15 15,-1 0-10-15,-1 2-8 0,-2-1-6 0,2 2-5 16,-5-1-7-16,1 1-8 0,-2 2-10 0,-2 0-8 15,1 0-7-15,-5 0-9 0,-1 0-1 0,0 0-9 16,-2 0 0-16,-2-2-3 0,1-1 6 0,0 1-1 16,2-1-3-16,0-4 3 0,2 0 5 0,1-1-3 15,-1-1 3-15,1 0 10 0,4-2-7 0,-5 5 3 16,5-5-3-16,0 0 1 0,0 0-3 0,0 0 0 16,0 0-3-16,14-9-2 0,-5 3 1 0,1 5-2 15,-1-2-2-15,7-4 4 0,4 1-2 0,0 2-4 16,0 0 2-16,8-1-7 0,1 0-1 0,-8 2-18 15,0 1-23-15,0-4-30 0,6 1-31 0,-7 5-36 16,2-4-38-16,-3 1-35 0,-5 0-137 0,-1 0-383 16,1 0 169-16</inkml:trace>
  <inkml:trace contextRef="#ctx0" brushRef="#br0" timeOffset="81482.5777">17984 2922 52 0,'11'-3'192'0,"6"-4"-8"0,5 2-17 0,7-2-12 16,2-1-15-16,-1 4-14 0,2-2-6 0,0 0-1 15,4 0-11-15,0 4-7 0,-3-1-13 0,-1 0-9 16,-2 0-9-16,1-1-7 0,-3 0-5 0,3 0-3 16,-12 3-9-16,0-1-6 0,-2 0-2 0,1 4-4 15,-3-7-7-15,2 5 1 0,-7-4-5 0,1 1-5 16,-3 3 3-16,-1-1-6 0,-1 0-7 0,0 1-8 16,-6 0-16-16,8-3-21 0,-8 3-6 0,5 0-17 15,-5 0-38-15,0 0-24 0,0 0-23 0,0 0-131 16,0 0-299-16,0 0 132 0</inkml:trace>
  <inkml:trace contextRef="#ctx0" brushRef="#br0" timeOffset="82439.1853">16996 3347 173 0,'-1'-6'192'0,"1"-1"8"0,1 0-7 16,-2 0-4-16,1 0-9 0,0 0-7 0,1 0-2 15,0 2-5-15,-1 0-7 0,0 3-10 16,0 2-13-16,0-7-13 0,0 7-10 0,1-3-14 16,-1 3-10-16,0 0-15 0,0-5-4 0,0 5-7 0,0 0-10 15,0 0-3-15,0 0-3 0,0 0-9 0,8 8-4 16,-8-4 2-16,2 1-7 0,0 0 4 0,-1 2-2 16,1 1-1-16,0 0-1 0,1 3-3 15,-1-1-1-15,-2 1-2 0,3 4-4 0,-1-2-2 16,-2-1 1-16,0 4-6 0,0-3-4 0,0-1-4 0,0 4-13 15,0-3-13-15,0-5-8 0,-1 3-7 0,1-1-20 16,-1 0-4-16,-1 1-13 0,1-4-16 16,-1-2-9-16,0 1 8 0,-1-1-27 0,-2 0-6 15,1 0-10-15,0-2-7 0,0-3-14 0,4 0-2 0,-8 1-21 16,8-1-106-16,-11-4-305 0,7-1 135 16</inkml:trace>
  <inkml:trace contextRef="#ctx0" brushRef="#br0" timeOffset="83274.5071">18399 3030 81 0,'0'4'197'0,"-3"0"-8"0,3-1-4 16,-1 3-13-16,1 0-8 0,0 0-14 0,0 5-12 16,0-2-11-16,0 3-9 0,0-3-12 0,1 1-17 15,2 2-5-15,-3-4-9 0,4 4-6 0,-3-2-3 16,0-2 4-16,2 1-16 0,-3-2-27 0,0 0-23 15,0-2-21-15,0 2-24 0,-4 0-15 0,3-1-37 16,-3-1-24-16,0-1-39 0,-1 1-126 0,-3-2-304 16,-2-2 136-16</inkml:trace>
  <inkml:trace contextRef="#ctx0" brushRef="#br0" timeOffset="83453.3418">18304 3020 53 0,'0'0'126'0,"0"0"-8"0,0 0-13 0,-5 15-10 0,5-6-18 16,0 0-29-16,2-1-30 0,-2 2-31 0,1-2-30 16,-4 5-55-16,2-5-105 0,1 2 46 0</inkml:trace>
  <inkml:trace contextRef="#ctx0" brushRef="#br0" timeOffset="83602.7453">18201 3315 152 0,'0'0'174'0,"13"0"-19"16,-3-5-17-16,9 1-20 0,0-1-38 0,0 0-30 15,10-3-56-15,-1-3-41 0,-9 7-89 0,10-6-147 16,-11 2 65-16</inkml:trace>
  <inkml:trace contextRef="#ctx0" brushRef="#br0" timeOffset="95031.1647">10766 8760 55 0,'0'0'84'0,"0"0"-5"16,0 0-11-16,0-4-2 0,0 4 2 0,0 0 2 15,0 0-13-15,0 0 7 0,0 0-7 0,0 0-1 16,0 0-3-16,0 0-2 0,0 0 2 0,-8 0 1 16,8 0 4-16,0 0-3 0,0 0 2 0,-4-5-2 15,4 5-2-15,0 0-7 0,-3-3-2 0,3 3-2 16,0 0 2-16,-6-4-7 0,6 4-5 0,-2-2 10 16,2 2-8-16,-3-2 5 0,3 2-8 0,-6-2 4 0,6 2 2 15,0 0 1-15,-6-4-2 0,6 4-5 0,-4-2-2 16,4 2-1-16,-5-3-3 0,5 3-4 0,-5-3-1 15,5 3-1-15,-5-2 1 0,2-1-11 0,3 3 9 16,-5-7-1-16,2 6-6 0,3 1-5 0,-4-6 3 16,1 4-3-16,-1 0-1 0,4 2 3 0,-5-6-1 15,4 4 0-15,1 2-1 0,-5-3-3 0,2 1-3 16,3 2 4-16,-7-7 4 0,4 2-11 0,-1 3 6 16,-1-1 2-16,2-2-5 0,1 2 4 0,-2-1 3 15,0 1-1-15,1-3-2 0,-1 3-11 0,1 1 10 16,-1-1 0-16,-1-2-3 0,4 1-3 0,-6 1-6 15,5-1 10-15,-3 0-5 0,1 0 0 0,0-1 3 16,-1 1-7-16,1 1 5 0,-1-2 4 0,1 1-4 0,-5-1 0 16,4 1 0-16,0-1 1 0,-1 0 0 0,-2-1-6 15,3 0 10-15,0 1-1 0,-3-1-4 16,2-1 1-16,-2 0 2 0,0 0-1 0,2 0 0 0,-2 1-1 16,-1-2 3-16,2 4 6 0,0-3-5 0,0 0-1 15,0 1 3-15,0 0-5 0,-1-1-1 0,3-1 7 16,-3 2-1-16,1-2-2 0,0 0 1 0,2 1 5 15,-3-1 0-15,2 2-4 0,2-1 3 0,-1 0 0 16,1 1-5-16,-1 0 3 0,1 0-1 0,0 1-1 16,-1 1 4-16,4-3-2 0,-4 4 2 0,1-2-4 15,1-1 8-15,0 2-1 0,0 1 3 0,-1-1-6 16,0-3-3-16,-1 5 3 0,2-3 3 0,0 0-6 16,-1 1 2-16,2 1-2 0,-2-1-1 0,0 2 2 15,1-2-3-15,-2-1-6 0,3 0 7 0,-3 0-1 16,1 3-1-16,1-3 2 0,-1-1-1 0,2 2 1 15,-2-1-3-15,1 0 0 0,-2 1 2 0,2-1-1 0,0 1-1 16,-1 1 0-16,0 0 3 0,0-1-2 0,0 1-1 16,-1-1 1-16,0 3-1 0,2-4 0 0,0 3 0 15,-2-1 1-15,1 1 1 0,-1 0-8 16,1-1 6-16,-1-1 0 0,1 3 0 0,-1-3 2 0,1 0-6 16,-1 2 1-16,0-3 3 0,-4 3 3 0,4-1-7 15,1-1 8-15,-4 1-3 0,3-1-6 0,-1-1 6 16,0 0-4-16,-1 2 0 0,1-1 3 0,-1-1 0 15,-2 0 2-15,4 3-4 0,0-3-1 0,-3 4 7 16,3-3-7-16,-4 0 5 0,2 2-3 0,0-1 0 16,0-1-3-16,-1 3-1 0,0-2 6 0,3 0 1 15,-1 0 2-15,-2 1-3 0,3-2-5 0,0 2-1 16,0 0-3-16,1 0 5 0,-1-1 0 0,-1 2 4 16,6 1-4-16,-12-2-4 0,8 0 3 0,4 2-2 15,-9-3-2-15,3 0-1 0,2 2-2 0,4 1-3 16,-9-2 3-16,5 1 3 0,4 1-1 0,-14-3-6 15,10 3 5-15,-2-1 1 0,6 1 0 0,-9-1 1 0,5 1 1 16,4 0-5-16,-10-2 5 0,10 2-1 16,-10 2-3-16,10-2 0 0,-9-2-3 0,9 2 2 15,-12-1-2-15,6 1 2 0,6 0-2 0,-12 1-3 0,5-1-2 16,0 2 2-16,1-2 3 0,0 1 0 0,-2 0 6 16,0 0-1-16,2 2 1 0,-1-2 1 0,0-1-1 15,-2 2-5-15,2 1 7 0,0-2-1 0,-2 2 0 16,0-1 1-16,0 0-7 0,0 2-1 0,-1-1 5 15,-2 0-1-15,2 2-3 0,1-3 0 0,-2 2 2 16,2 0 1-16,0-3 5 0,-1 1-4 0,-1-1-4 16,1 2 9-16,1-1-1 0,-1 0-1 0,0 3 5 15,-1-4-9-15,2 0 6 0,-2-1 2 0,5 2-3 16,-2 1 1-16,0-3 2 0,-2 2-1 0,1 1-1 16,-1-1-1-16,0 1 3 0,-1-1-6 0,1 1 7 0,0 0-2 15,1-2 3-15,-1 4 0 0,0-1 1 16,2 0-9-16,2-2 5 0,-2 2 5 0,0-2-4 15,2 2-2-15,-1-3-7 0,1 5-3 0,0-2 1 0,-2-1-3 16,2 1 0-16,0 0-1 0,0 0-2 0,1 0 2 16,-3-1 8-16,2 2-5 0,2-3 3 0,-1 1-1 15,-3 1 4-15,2 0-1 0,2 0 6 0,-1-2-4 16,0 1-5-16,0-1 7 0,-3 1 4 16,3 0-3-16,1 1-1 0,-1-2 1 0,1-1 0 0,-1 2-4 15,1-2 8-15,-2 2-9 0,0-2 2 0,0 5-8 16,3-4 7-16,-1 1-9 0,1 2 3 0,-2-3 7 15,-1 4 1-15,1-2 0 0,1 0-8 0,0-1 8 16,0 2 4-16,0 0 1 0,1 0-8 0,0-1 3 16,0-1 2-16,1 3-5 0,-3 2 4 0,-1-4 1 15,4 2 3-15,-1 1-1 0,-1 1 1 0,1-1-1 16,-1 1 5-16,3 2-6 0,-2 1 1 0,1-2 3 0,0 1 2 16,-2 0-10-16,2-1 12 0,0-1-4 0,1 4-2 15,1-1-1-15,-1-3 4 0,1 6-3 16,2-4-6-16,0 0 4 0,2 2-5 0,0-2 5 0,-1 0 5 15,3 2 1-15,1 3 0 0,1 1 0 0,-1-1-2 16,0 3-4-16,3-1 5 0,-1 0-2 0,-1 1-4 16,0 0 3-16,4 3 1 0,-3-2 4 0,5 2-6 15,-5-3 6-15,4 0-6 0,2 2-2 0,2 1 7 16,1 1-4-16,-2-1 0 0,2 0 0 0,-1-2 1 16,-3-4 2-16,5 4 1 0,0 2 1 0,-1 0-6 15,1 0-2-15,-1-1 2 0,0-1-1 0,0 0-5 16,-1 3 8-16,-1-3-2 0,1 1 1 0,-2-4 0 15,2 4-4-15,2-1 5 0,-1 0-4 0,-4-5 7 16,1 1 1-16,-1-1-8 0,5 4 3 0,3-1-6 16,-3 2 14-16,-6-4-9 0,6 4-2 0,-6-4 3 15,7 2-4-15,-7-1 0 0,6 4 12 0,-6-4-8 16,1 0-1-16,-1-2-5 0,2 1 8 0,-2-3 1 0,1 2-1 16,0 0-12-16,0 1 11 0,2-3 6 0,3 7-4 15,-6-6 1-15,2-1-3 0,-1 2 0 16,-1 0 6-16,-1 1-1 0,-1-1-8 0,1-1 1 0,-1 0 2 15,0 0-6-15,-1 2 5 0,2-1 7 0,-3-1 2 16,2 1-14-16,-2 1 13 0,2-3-1 0,0 3-14 16,-2-1 19-16,0 0-11 0,4-2-6 0,-6-2 12 15,4 3 5-15,-3-2-3 0,3-1-12 0,-1 1 12 16,1-3-13-16,-3 4 3 0,5 0 1 0,-2 0 2 16,0-2-11-16,1 3 12 0,1 1 4 0,-2-2-6 15,1 0-6-15,1 2 6 0,-2-1-2 0,1 1 5 16,1-2-1-16,1 3-2 0,-3-4 0 0,1 1-3 15,1 1-3-15,-1-3 9 0,2 0-8 0,-3-1 8 16,0-2-4-16,1 1 7 0,-1-1-11 0,1 0 1 16,-1 1-6-16,-2-1 1 0,5 3 5 0,-1-3-18 15,-3 0 19-15,3-2-10 0,-1 2 10 0,-1 0-6 16,0 0 3-16,2 1 5 0,-1-4-3 0,-2 1 1 0,3 0 1 16,-2-1-4-16,3-1-2 0,-2-1 0 0,1 1 1 15,1-3-3-15,-2 3 9 0,2-5-7 16,-1 2 10-16,1-1-8 0,-1-1 6 0,4 1-3 0,-6-1 2 15,2-2-2-15,6 1 1 0,-7-2-14 0,2 0 9 16,-1 1 2-16,-2-1 2 0,-1-1 4 0,0 0-6 16,3 0 7-16,0 0 0 0,-2 1 1 0,-2-2-5 15,3 0 2-15,-2-1 3 0,3 2 8 0,-4-2 4 16,1 0-7-16,2-4 6 0,-6 3 1 0,7 1-6 16,-2-6 9-16,0 2-12 0,0-3 5 0,-2 1 4 15,0-3-11-15,1 2-2 0,-1-2 7 0,0 0-2 16,-4 6-2-16,5-5-5 0,-6-3 8 0,3 0-7 15,-2 2 11-15,1-2-2 0,-1 0 4 0,-2 1 1 16,-1 0 4-16,2 1-9 0,-4-3-4 0,0 3-5 16,0-1 6-16,-3-1-17 0,2 3-9 0,-3-4 10 15,-2 2 8-15,1-2-15 0,-5-4 12 0,1-3-9 16,-4 4 8-16,1-4 1 0,0-1-3 0,-4 2 1 16,-3-3 5-16,1-2 7 0,-1-1-3 0,0 5 9 0,0-1-4 15,1 1 6-15,-5 0 3 0,2 4 11 16,2-1-6-16,1 1-5 0,-2 3 9 0,1-1 0 15,1 3 1-15,3 2-1 0,-1-3 2 0,0 4-7 0,0 2 0 16,-2-6-1-16,4 3 10 0,0 1 0 0,0 0-1 16,0-1-3-16,0-4 1 0,1 4 2 15,-2-6-7-15,2 5 3 0,2-5-1 0,0-2 1 0,4 7-5 16,0 0 6-16,-2-1 1 0,3 2 3 0,-1-1 2 16,0 0-3-16,2 4-4 0,0 2 1 0,1-1-2 15,0 5-4-15,-1-3-3 0,0 6-1 0,1-2-1 16,3 1-3-16,-3 0 1 0,1 1-7 0,2 1-5 15,-3 0-5-15,4 3-6 0,-1-4-20 0,1 4-20 16,0 0-16-16,0-5-25 0,0 5-20 0,0 0-42 16,-7-4-104-16,7 4-277 0,0 0 122 0</inkml:trace>
  <inkml:trace contextRef="#ctx0" brushRef="#br0" timeOffset="104345.5137">11743 10190 68 0,'-4'-2'264'0,"-1"-5"-16"0,1 2-16 0,0-2 1 0,-1 2-5 16,4 1-9-16,-3-2-17 0,0 1-12 0,0 0-8 15,3 0-14-15,-3 3-6 0,2-2-22 0,2 4-6 16,-3-4-13-16,2 1-17 0,1 3-6 0,-4-4-14 15,4 4-11-15,0 0-8 0,0 0-5 0,0 0-2 16,0 0-7-16,0 0-5 0,8 13-6 0,-5-8-1 16,4 2-6-16,-1 0-1 0,1 0-5 0,-1 3-5 0,5 0 4 15,4-1-3-15,1 0 2 0,1-1-16 0,1 2-2 16,3-3-5-16,6 2-6 0,-4-1-8 16,0-6 1-16,7 1-6 0,-1 0-5 0,-1 1-4 0,1-4 1 15,0 0-12-15,-1-4 1 0,-2 0-2 16,-5 0 2-16,7-1 0 0,-1-3 2 0,-5 2 3 0,-3-4 1 15,0 4 4-15,-1-3-1 0,-1 2 4 16,-2-1 5-16,-5 2 2 0,4-1 2 0,-8 2 11 0,3 1 10 16,-1 0 2-16,-4 0 3 0,2-1-1 0,-2 5 0 15,0-3-1-15,0 2-2 0,-4 1 2 0,6-1-3 16,-6 1 5-16,8 5-4 0,-2-1 2 0,-2 1-2 16,1 0 2-16,2 3 0 0,0 1-1 0,1 1-4 15,0-3 0-15,-1 3 0 0,2 0-5 0,4 1-1 16,0 0-2-16,-3-4 0 0,2 2-5 0,-2-2-2 15,6-2-2-15,-3 0-1 0,-3-2-1 0,3 1 3 16,-5-2 0-16,3-2 3 0,1 2-1 0,-2-4 2 16,3 2 0-16,-3-2 5 0,1-2-3 0,1 3-2 15,-2-3 0-15,2-1 5 0,-6 2-3 0,6 3 2 16,-1-4 0-16,1-1 1 0,-1 3-1 0,1-1 3 16,-1 1-3-16,1 1 3 0,-1-1-2 0,-2 2 0 15,1-1 1-15,-1 0 1 0,-1-1-1 0,1 2 1 0,1-1 0 16,2 1 1-16,-6-1-2 0,4-2 1 15,2 0 3-15,-5 2-4 0,1-1 2 0,2-2 2 0,-3 4 2 16,0-5-4-16,1 3 4 0,-2-2 1 0,1 3 0 16,-1-2 2-16,-1-1 3 0,3 1 2 0,-3 2-3 15,0-1-2-15,-5 2-3 0,9 0 2 0,-9 0 1 16,8 0 3-16,-8 0-12 0,7 2-15 0,-1-1-26 16,-6-1-37-16,6 6-37 0,-3-5-52 0,3-1-51 15,-6 0-225-15,2 4-481 0,1-1 212 0</inkml:trace>
  <inkml:trace contextRef="#ctx0" brushRef="#br0" timeOffset="106239.6061">12194 10664 59 0,'0'0'162'0,"0"0"0"0,-2-4 3 0,2 4-6 0,-1-3 1 16,1 3 3-16,0 0-2 0,0 0-3 0,0 0-1 15,0 0-7-15,-1-4-2 0,1 4-4 0,0 0-10 0,0 0-3 16,0 0-7-16,0 0-10 0,0 0-14 15,0 0-8-15,0 0-3 0,0 0 3 0,0 0 11 16,0 0-3-16,5 12-8 0,-4-5-2 0,1-2-8 0,0 4-5 16,-1 3-3-16,2 0-3 0,0 1-9 15,-2-3-5-15,2 4-4 0,0 1-8 0,-1-1-2 16,-1-4-2-16,1 2-19 0,-2-3-11 0,0 2-10 0,0 0-9 16,0-1-17-16,0-3-17 0,-2 2-18 0,2-3-18 15,-3 1-23-15,2 2-25 0,0-4-43 0,-2 3-30 16,3-6-37-16,-4 2-232 0,3-3-506 0,1-1 224 15</inkml:trace>
  <inkml:trace contextRef="#ctx0" brushRef="#br0" timeOffset="107455.4496">8027 11308 121 0,'0'-4'154'0,"0"-2"-2"15,0 3-14-15,4 0 9 0,-4-3-7 16,1 2 4-16,0-1-1 0,2 1 4 0,-2 0-3 16,-1 2-2-16,0 2-8 0,4-5-9 0,-4 5-6 0,1-5-13 15,-1 5-11-15,4-2-6 0,-4 2-4 0,0 0-3 16,0 0-9-16,9 5-4 0,-3-1-4 0,-1-1-4 15,1 2-5-15,0 2-3 0,2-1-4 0,3 1-8 16,-2-1-3-16,3 6-2 0,-1-4-1 0,4 3-6 16,2-3-4-16,1 2-4 0,9 2 0 0,2-4-3 15,3 0 2-15,0-3-10 0,5 0-8 0,-1 2-6 16,3-7-8-16,15 0-6 0,0-6-9 0,0 3-6 16,0 0-2-16,3-1-6 0,-4-5-1 0,-3 3 2 15,0-5 3-15,-13 3 1 0,-5 1 8 0,1-3 2 16,2 3 0-16,-5-3 6 0,0 0 3 0,-1-2 5 15,-7 1 6-15,5 0 6 0,0-1 14 0,-1 3 5 16,0-5 5-16,-2 2 3 0,-6 4 0 0,-1-4-2 16,-1 5 8-16,2-3 2 0,0 4-1 0,4 0 0 15,-3 1-2-15,-1 3 2 0,4-2-6 0,-1 5-4 16,9 2-1-16,-1 0-3 0,3 1-3 0,-4 2-1 16,4 2 1-16,5 0-2 0,0-1-10 0,0-3-6 15,2 4-4-15,-1-3-7 0,2-1-6 0,-6-3-4 0,4 5-3 16,-1-5 2-16,1-4-5 0,-1 2-6 15,-4-4-2-15,1 2 2 0,-1-2-2 0,1-3-2 0,-2 0 2 16,1-2-4-16,-5-1 5 0,4-1 3 0,-3-2 2 16,-2 2 4-16,1-3 0 0,-5 1 4 0,3-6 3 15,-2 2 2-15,-1 1 6 0,0-3-8 0,-4 3 8 16,4-3 4-16,-2 2 6 0,-2 0 4 0,3 0 7 16,-7 5 2-16,-1 1 5 0,-1-3 4 0,1 6 1 15,0-2 1-15,0 0 0 0,-5 5 4 0,0-1 0 16,4 2 1-16,-4 1 3 0,2 1-2 0,1 0-1 15,-3-1-1-15,-2 4-6 0,6 0 0 0,-1 0 1 16,-1 3-6-16,0 0 4 0,2-1-5 0,1-1-2 16,-1 2-2-16,1-1-4 0,-1-1-3 0,1 1-11 0,-4 1-10 15,6-1-20-15,-5 0-15 0,1 1-20 16,-6-2-25-16,5 2-40 0,-4-2-7 0,-1 2-27 16,-1 0-26-16,-3 1-150 0,-2-4-373 0,0 0 165 0</inkml:trace>
  <inkml:trace contextRef="#ctx0" brushRef="#br0" timeOffset="107960.1288">9476 11533 59 0,'-8'-2'267'0,"8"2"-11"16,-8-1-16-16,8 1-12 0,-3-4-23 15,3 4-15-15,0 0-12 0,0 0-16 0,0 0-10 16,0 0-11-16,12-3-7 0,-12 3-10 0,18 7-12 0,-6-3-9 16,-2 1-9-16,0 4-11 0,3-2-8 0,-1 7-7 15,-1-1-8-15,-2-1-8 0,-1 2-7 0,-4-1-11 16,-2 1-7-16,1-3-6 0,-6 5-14 0,-1-3-7 16,-2 1-7-16,0 2-7 0,-6-2 1 0,-2-2 4 15,2 1-8-15,1-1 2 0,-2-4 1 0,4-1 1 16,-3-3 5-16,2 1 3 0,4-2 4 0,-3-1 3 15,4-2 5-15,5 0 8 0,-9 0 0 0,9 0-2 16,0 0 3-16,-2-5-5 0,2 5 4 0,9-7 2 16,3 2-2-16,2 0-3 0,5-2-1 0,11-1 0 15,-1 2-3-15,4 0-4 0,2 0-7 0,2 1-6 16,0-3-9-16,0 1-26 0,-1 2-25 0,-2 2-36 16,-2-1-50-16,-1-4-48 0,-11 6-226 0,-7 1-463 15,0-1 206-15</inkml:trace>
  <inkml:trace contextRef="#ctx0" brushRef="#br0" timeOffset="109187.4803">3790 11847 145 0,'-3'-4'226'0,"2"0"-4"16,1 4-2-16,-3-5-5 0,3 5-15 0,-5-4-26 16,5 4-20-16,-1-4-17 0,1 4-8 0,0 0-9 15,0 0-8-15,0 0-9 0,19 10-11 0,-9-7-7 16,4 1-9-16,-1-1-6 0,7 2-11 0,10-2-1 16,0-2-4-16,4-1-6 0,4 0-3 0,0-5 1 15,16-2-10-15,-3 0-5 0,0 0-5 0,-12-3 2 16,13-2-6-16,-1-4-4 0,-1 0 4 0,0 2-5 15,-2-3-3-15,-13 2-8 0,12-9-4 0,-12 7-2 16,11-7-6-16,-13 7 3 0,0-4-2 0,-1 2 1 16,-4-2 2-16,0 0 0 0,-1 3 4 0,0 2-4 15,-4-1 1-15,0 0-1 0,-5 7 1 0,-3 1 2 16,-2 0 3-16,-3 2 2 0,3 2 4 0,1-1-5 0,-5 2 2 16,4 1 0-16,-2 1 4 0,2 0-2 15,1 1 10-15,4 1-9 0,2 0 1 0,-1-3-6 16,9 3 13-16,2-1-8 0,3 0-1 0,-1-3-4 15,7 1 4-15,-2-1-4 0,1 0-7 0,13-5-4 0,-15 4 0 16,1-2-8-16,-1-2 0 0,-2-1-3 0,1-1 0 16,-1 4-5-16,2-3 2 0,-5 3-1 0,-1-1 3 15,0 1 3-15,-10 0-4 0,8-1 3 16,-8 2 1-16,0 2 0 0,-1-2 5 0,-1 0 1 0,1-1 0 16,0-1 2-16,0 0-2 0,7-1 3 0,-6 0-1 15,-2 1 0-15,3-1 2 0,0 1 1 0,5-4 1 16,-3 2-1-16,-4 3 3 0,4 0 1 15,-4-1 3-15,2 4 0 0,-2-5 4 0,-1 2 6 0,1 0 2 16,0-1 1-16,3 1-2 0,-3-1 4 0,3 1 0 16,2-3-3-16,3 2-4 0,1-3-3 0,1 1 1 15,2 2-4-15,-3-3 1 0,4 2 1 0,-1-2 0 16,0-1 0-16,0 5-1 0,-1-4 0 16,-5 1-3-16,-3 4-1 0,-3-3 2 0,3 2 0 0,-3-1-2 15,-5 0 6-15,4 2 2 0,-6 0 7 0,4-4 5 16,-4 3 5-16,-1 1-3 0,5-2-1 0,-2-1-1 15,-3 3-1-15,2 1 0 0,2-4-5 0,-2 5-3 16,2-6-1-16,-2 6-7 0,0-1-11 0,-3-1-17 16,3 2-13-16,-3 2-22 0,-1 0-18 0,3-2-32 15,-6 1-32-15,2 3-27 0,-2 0-34 0,-6 0-43 16,6 0-126-16,-6 0-402 0,0 0 178 0</inkml:trace>
  <inkml:trace contextRef="#ctx0" brushRef="#br0" timeOffset="110013.4807">6611 11295 239 0,'-1'-5'233'0,"1"5"-14"0,4-5-15 0,1 1-16 16,1-1-13-16,4 1-17 0,-1-1-12 0,2-2-11 15,1 2-11-15,1 1-14 0,1 0-9 0,0-1-11 16,-1 2-7-16,1-1-8 0,-2 3-8 0,-1 0-6 16,0-1-7-16,-3 4-2 0,2 0-7 0,-2-2-3 15,-2 4-5-15,1 0-3 0,-3-1-3 0,2 1-5 16,-4 1 1-16,2-3-4 0,-1 5-3 0,-2-2-4 15,1-1 1-15,-1 3-1 0,-1-1-4 0,-1 0-4 16,-2 0 1-16,-1 1 4 0,0 1 1 0,-3 0 1 16,-1 0 4-16,0 2 1 0,-1-2 1 0,0 0-3 15,2 1 3-15,-1-2-1 0,4 1-1 0,-2-3-3 16,2 0 1-16,3-1-3 0,-3 0 1 0,4 2 1 0,3-2-4 16,-1-1 2-16,2-1-1 0,3-1-3 0,0 1 0 15,1-2-2-15,3-1-1 0,1 1-1 16,0 0 8-16,2-2-9 0,2-2-2 0,-1 3 0 0,0-1-1 15,-2 2-1-15,0-3 2 0,-4 2 2 0,1-2 0 16,-2 2-1-16,-3 1-1 0,0-1 7 0,-5 1 3 16,10 1 8-16,-10-1 12 0,4 4 12 0,0 0 4 15,-4-1 2-15,0 2 4 0,-1 0 0 0,-3 2 2 16,-4 2-5-16,-2-3-6 0,-2 5-1 0,-3 3-3 16,-2-3-2-16,-6 4-3 0,1-2-4 0,-4 0-2 15,2 0-4-15,-3-1-9 0,2-2-7 0,9-2-6 16,-1 1-25-16,2-1-29 0,2-1-39 0,-1-2-40 15,4-5-53-15,2 1-68 0,2 2-80 0,6-3-171 16,-14 0-541-16,14 0 240 0</inkml:trace>
  <inkml:trace contextRef="#ctx0" brushRef="#br0" timeOffset="124852.9824">7148 11389 2 0,'0'0'159'0,"-4"-4"0"0,4 4-15 0,0 0-7 16,0 0-13-16,-5 0-11 0,5 0-3 0,0 0-7 15,0 0-8-15,-7-1-3 0,7 1-13 0,0 0-8 16,0 0-7-16,0 0-13 0,0 0 2 0,0 0-5 15,-5 6 2-15,4-3-7 0,-2 2-2 0,2 0-3 0,-4 2 2 16,0-2-3-16,-1 5 4 0,0 1-1 0,-1 1-3 16,-1 5-3-16,-1-2-1 0,0 2-4 15,1-2-7-15,0 2 2 0,-1-3-4 0,1 5-4 16,-1-2-7-16,-1 0-11 0,1 0-11 0,-3-2-9 0,3 1-11 16,0-1-8-16,2-1-11 0,-2 0-18 15,4-4-14-15,1-2-27 0,0 2-25 0,0-6-130 16,3 2-288-16,1-5 127 0</inkml:trace>
  <inkml:trace contextRef="#ctx0" brushRef="#br0" timeOffset="125152.2624">7283 11412 165 0,'-8'10'176'0,"-3"3"-1"0,-1 0-7 0,-1 4-11 16,-3 4-13-16,-4 4-8 0,2-1-17 15,-1-1-15-15,-2 3-15 0,3 1-25 0,0-2-21 0,0 1-40 16,3-4-40-16,4-4-44 0,-2 5-157 0,4-9-258 16,0 1 115-16</inkml:trace>
  <inkml:trace contextRef="#ctx0" brushRef="#br0" timeOffset="141912.9603">6249 11997 75 0,'0'0'99'0,"0"0"-3"0,-4-1 2 0,4 1-2 0,0 0 0 16,0 0-2-16,0 0-7 0,0 0-5 0,0 0 2 15,-2-7-4-15,2 7 2 0,0 0 0 0,0 0-7 16,0 0 2-16,0 0-2 0,-4-2 1 16,4 2-9-16,0 0-2 0,0 0-4 0,0 0-7 0,0 0-8 15,0 0 2-15,0 0-4 0,0 0 3 0,0 0-2 16,1 13-3-16,3-8 1 0,-4-2-4 0,1 8-3 15,3-1-2-15,-1 0-5 0,-2-1-1 0,2 3-3 16,-2-1-2-16,3 0-4 0,0-1-1 0,-3 1-8 16,-1 1 4-16,5-1-1 0,-5 0 3 0,1 2-9 15,3 1 3-15,-1-3-3 0,-2 1 1 0,0-1 2 16,6 6 0-16,-6-5-1 0,3 1-3 0,-3-2-3 16,-1 0-1-16,3-1 5 0,-2 0-2 0,-1-1-1 15,0-1-2-15,0-2-1 0,4-1 3 0,-4 2-1 16,0-2-4-16,0-2 5 0,1 1-1 0,-1-4-3 15,0 5-3-15,0-5-19 0,-1 5-10 0,1-5-13 16,0 0-14-16,0 0-17 0,0 0-8 0,0 0-24 16,0 0-18-16,0 0-23 0,-8-12-138 0,3 10-311 15,5-1 138-15</inkml:trace>
  <inkml:trace contextRef="#ctx0" brushRef="#br0" timeOffset="142593.1642">6155 12148 187 0,'0'0'196'16,"0"0"-16"-16,0 0-14 0,-3-2-16 0,3 2-17 16,0 0-14-16,0 0-10 0,0 0-6 0,0 0-9 15,0 0-4-15,0 0-2 0,0 0 7 0,13 7-9 16,-13-7-2-16,8 2-4 0,-2 1 5 0,-2-1-7 15,1 2-5-15,0 3-2 0,0-2-2 0,3 4-7 0,-2-5-2 16,1 5-3-16,-1 1-2 0,-1 0-7 0,4-1-5 16,-3 1-3-16,2 0-2 0,0 0-4 15,3 2-4-15,-3-1-1 0,1-2-3 0,-1-1-4 0,1 0-2 16,-3 2 0-16,3-3-3 0,-3-3-3 0,1 2-1 16,-2-1 3-16,0-3-6 0,0 1-1 0,0 1 0 15,3-2 1-15,-4 1-2 0,1 0 2 0,-1-1-2 16,-2 0-3-16,-2-2 1 0,5 2-2 0,-5-2 0 15,0 0 3-15,9 3-3 0,-9-3 3 0,4 1 0 16,-4-1 1-16,0 0 0 0,0 0 4 0,10-1-6 16,-10 1 2-16,5-5-1 0,-1 2 0 0,0-1 1 15,0 1 2-15,0-3 1 0,-1 3-6 0,0-1 3 16,0-4-1-16,1 6 2 0,-2-2-5 0,2-2 2 16,1-4 0-16,1 1 2 0,-1 2-2 0,3-1 2 15,-3-2-2-15,4 4-1 0,-1-1-1 0,-3-1 6 16,4 1-6-16,-4-1 1 0,3-1 2 0,-3 4 2 15,0 2-5-15,-2-1 0 0,0-1 0 0,0 1 0 0,0 2-1 16,-3 2-2-16,4-6 0 0,-4 6-1 16,0-3-2-16,0 3 1 0,0 0-7 0,0 0-9 15,0 0-6-15,0 0-10 0,0 0-7 0,0 0-14 0,0 0-9 16,0 0-21-16,-1 14-19 0,1-14-25 16,-2 5-18-16,2-5-8 0,-1 5-24 0,1-5-22 0,-3 3-147 15,-1-2-375-15,4-1 167 0</inkml:trace>
  <inkml:trace contextRef="#ctx0" brushRef="#br0" timeOffset="142915.1955">6151 12172 10 0,'-6'0'220'0,"6"0"-9"0,-8 0-16 16,8 0-12-16,-6-2-17 0,6 2-17 0,0 0-15 0,0 0-12 15,0 0-11-15,0 0-13 0,0 0-8 16,0 0-9-16,14-5-4 0,-3 5-5 0,1-3-6 15,5 1-7-15,-2 0-5 0,5 2-5 0,3 0-3 0,-5-3-9 16,5 3-13-16,5-1-26 0,-8 1-35 0,-2-1-47 16,3-1-49-16,-8 4-200 0,6-5-361 0,-8 1 159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28:4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 1744 78 0,'-15'-5'195'0,"7"4"-11"16,8 1 3-16,-16 0-2 0,2 2-1 15,-4-3-18-15,0 3 4 0,-1-2-36 0,0 2-4 0,-2-4-3 16,4 1-3-16,2 1-2 0,-1-2-14 0,3 0-5 16,3 0-3-16,0-1-6 0,2 3-4 0,0 0-9 15,8 0-5-15,0 0-9 0,-9-2-9 0,3-3-3 16,6 5-8-16,-1-3-1 0,1 3-13 15,0 0-4-15,7-7 1 0,-1 5-9 0,4-2 1 16,2 1-2-16,-3-1-9 0,4 4 6 0,2 0-2 16,1 4-4-16,-2-1 2 0,2 3-3 0,1 2 2 15,-3 1-2-15,-4-2-4 0,3 3-4 0,1 2 7 16,-5 2-1-16,-4-3-2 0,2 1 2 0,-5 0-5 16,2 3 5-16,-4-1-4 0,-1 0 0 0,-4 1 12 15,-3-1-14-15,-1 1 4 0,-5 2-3 0,-2-3 3 16,0-4-7-16,-1 4 7 0,-2-3-3 0,0-3 4 15,0-2-1-15,0-1-6 0,2-1 10 0,-4-2-7 16,9-1 4-16,-1-4 4 0,3 1-5 0,-3-1 4 16,4 1-3-16,4-3-2 0,-3 2 3 0,3-8-10 15,1 6 8-15,3 0-6 0,1 0-1 0,0-3 4 16,0 3-2-16,4 1-2 0,-4 4 3 0,7-8 4 16,0 3-5-16,-2 4 7 0,3-2-2 0,-3 1-1 15,-5 2 7-15,18-1-7 0,-12 4 4 16,-6-3 3-16,18 0 10 0,-6 4-5 0,-6-1-4 0,5 2 3 15,-4-3-2-15,2 5-1 0,0-2-2 0,0 1 0 16,-2 3 1-16,1-4-3 0,2 2 2 0,-1-1 0 16,0 1-4-16,1 1 5 0,-2-2-12 0,1 1-3 15,-4-3-15-15,3 3-8 0,-2-2-16 0,-1-4-14 16,-1 4-16-16,1 0-23 0,-5-5-19 16,9 1-25-16,-9-1-22 0,0 0-11 0,14 0-46 15,-7-4-196-15,-5 0-447 0,2 0 198 0</inkml:trace>
  <inkml:trace contextRef="#ctx0" brushRef="#br0" timeOffset="304.7614">2237 1717 124 0,'0'0'212'0,"0"0"-17"15,0 0-23-15,0 0-14 0,-4-5-26 0,4 5-5 16,0 0-18-16,0 0 2 0,0 0-7 0,0 0-1 16,8 14 2-16,-7-9-6 0,2 2 0 0,-1-2-4 15,1 4-1-15,1 2-3 0,-2 0-12 0,3 4 6 16,-1-2-8-16,0 2 1 0,1-4-7 16,-2 1-8-16,-2 0-8 0,3 0-5 0,0 4-5 0,-2-6-9 15,3 2 1-15,-4-1-12 0,1-1-6 0,-2-2-11 16,1 0-16-16,0 2-14 0,-1-5-18 0,0-5-12 15,0 8-25-15,0-8-3 0,0 0-27 0,2 7-28 16,-2-7-57-16,0 0-166 0,0 0-388 0,0 0 173 16</inkml:trace>
  <inkml:trace contextRef="#ctx0" brushRef="#br0" timeOffset="909.4365">1824 1308 31 0,'-21'5'152'15,"-7"0"-9"-15,7 4-11 0,-6-4-25 0,7 2 14 16,-7 6-13-16,0 1-8 0,3 3-9 0,-2 1-6 15,4 3-3-15,-3-2-7 0,3 3 3 0,-1-3-3 16,3 5 5-16,3 0 0 0,-2 1-7 16,2 5-1-16,3 0 5 0,0 2-6 0,3 13-7 15,0-13-3-15,6 2-4 0,-3 0-1 0,6 2-5 16,4 0-4-16,1-4-7 0,4-1 0 0,3-1-7 16,0 4 5-16,13-4-8 0,-3-3 1 0,10-1-1 15,-1-6-7-15,14 7 6 0,2-5-5 0,4-2 0 0,1-6-1 16,-1 2-4-16,4-4 0 0,2-2-3 15,0-3 3-15,0-10-5 0,-1 4 1 0,-2-2 0 16,-14-5-8-16,19-4 1 0,-8-7-3 0,-13 7 5 16,10-13-6-16,-13 8 2 0,-1-3 0 0,-1-3-6 15,1-1 5-15,-5-3-2 0,1-1-5 0,-4 1 4 16,-1-5-4-16,-1 0 4 0,-3-10 1 0,-5 8 5 16,2-14 4-16,-9 18-5 0,2-3 14 0,-5-2-3 15,1 4 9-15,-5-5 3 0,1 10 3 0,-3-6 3 16,1 1-3-16,-3 11 8 0,-4-11-3 0,-1 2 5 15,0 10 0-15,-1-14 5 0,-4 8-1 0,1 0-6 16,0 11 4-16,-2-1-2 0,1 2-7 0,-3 1-4 16,-2 1 0-16,1 3-5 0,-1-1-5 0,-2 4 3 15,-5 1-12-15,3 2 4 0,1 0-2 0,-6 0 1 16,0 3-6-16,6-1-7 0,0 3-5 0,-3 3-4 16,-3-8-11-16,6 7-5 0,-4 2-11 0,0-4-20 15,0 7-11-15,6-5-24 0,3 4-2 0,-3-7-29 16,4 6-23-16,3-6-41 0,2 0-23 0,-1 2-47 15,1 1-129-15,2-3-415 0,-2-1 184 16</inkml:trace>
  <inkml:trace contextRef="#ctx0" brushRef="#br0" timeOffset="8339.7487">2242 1701 5 0,'0'0'78'0,"4"-3"-4"16,-4 3-5-16,0 0-3 0,0 0-4 0,0 0-5 16,3-2 13-16,-3 2-18 0,0 0 9 0,0 0 3 15,0 0 12-15,0 0-10 0,0 0 14 0,0 0-6 16,0 0 2-16,0 0-4 0,0 0 1 0,0 0-7 15,0 0 6-15,0 0-7 0,0 0-2 0,0 0-8 16,0 0 2-16,0 0-12 0,0 0-2 0,0 0-1 16,0 0-2-16,0 0-1 0,0 0-4 0,0 0 1 15,0 0-1-15,0 0-3 0,0 0-1 0,0 0-2 16,0 0-2-16,0 0 0 0,0 0-3 0,-11 9-1 16,9-7-6-16,2-2 14 0,-3 5-14 0,2-3 3 15,-3 3-5-15,3 2 3 0,-3-2-5 0,1 0 5 16,0 3-6-16,1-1 7 0,0-1-12 15,-2 1 10-15,0-1-10 0,-2 4 5 0,2-5-3 0,-1 5 0 16,-3-3-6-16,3 2 6 0,-4 0-8 16,4-1 3-16,-3-2-3 0,3 1 7 0,-4-1-6 0,3 2 3 15,-1-3-6-15,2-1 4 0,0 1 1 16,3-2-3-16,-5 1 0 0,6-1 4 0,-4-1-3 0,5-2-8 16,-4 4 10-16,4-4-6 0,-3 4 6 0,3-4-6 15,-3 2 8-15,3-2-2 0,0 0 0 0,0 0-4 16,-3 5 3-16,3-5-6 0,0 0 9 0,0 0-9 15,0 0 6-15,0 0-6 0,0 0 6 0,0 0-3 16,0 0-3-16,0 0 1 0,0 0 2 16,0 0-1-16,0 0-2 0,0 0 0 0,0 0 1 15,0 0 4-15,0 0-4 0,0 0 1 0,18-5-1 16,-13 3 2-16,4 1-4 0,-4-1 3 0,4 1 3 0,4-3-5 16,-3 4 5-16,-1-2-4 0,5 2 5 0,-1-4-6 15,1 3 7-15,-3-1-6 0,5 1 3 16,-3-3 2-16,4 1-3 0,-1 1 0 0,-2-2 0 0,-3 3 2 15,1-4-2-15,0 4 1 0,0-4-2 16,1 4 2-16,-4-4-2 0,1 3 1 0,-1-1-1 16,1-2 1-16,-1 4-1 0,-1-5 4 0,1 3 0 0,-2 2-3 15,0-2 2-15,1 0-5 0,-1 2 2 0,-1-2-1 16,1 3 3-16,-3-3-2 0,-4 3 4 16,11-3-6-16,-6 2 4 0,-5 1-4 0,7-1 3 15,-7 1-3-15,6 0-1 0,-6 0 2 0,0 0 0 16,0 0 2-16,8 0-3 0,-8 0 5 0,0 0-4 15,0 0 2-15,0 0 0 0,5 2 1 0,-5-2-3 16,0 0 1-16,0 0 0 0,0 6 1 0,0-6-9 16,0 0 1-16,0 0-21 0,0 0-13 0,0 0-25 15,0 0-23-15,-10 7-40 0,7-4-34 0,3-3-136 16,0 0-324-16,-8 1 144 0</inkml:trace>
  <inkml:trace contextRef="#ctx0" brushRef="#br0" timeOffset="9521.9288">2081 2348 84 0,'0'0'118'0,"0"0"1"16,0 0-21-16,0 0-8 0,0 0-5 0,0 0-4 15,0 0-16-15,0 0-5 0,0 0-9 0,0 0-6 16,0 0-4-16,0 0 3 0,0 0-1 0,0 0 0 15,0 0 8-15,-4 12-7 0,8-5 7 0,-5-4 0 16,2 7 8-16,-5-4-4 0,7 6 1 16,-2-1-2-16,-1 4-1 0,0-1-6 0,0 5-2 0,5 0-1 15,-5 6-2-15,1-6-3 0,2 8-8 0,-3-1-2 16,5 3 0-16,-1 0-4 0,-1 0-4 0,0-2-3 16,1 2 2-16,1 0-3 0,-1-2-3 0,0 4 4 15,-3-3-5-15,2 1 1 0,-2-1-5 16,3-2 5-16,-4 4-4 0,0-2 1 0,0-2-4 0,-3-1 0 15,3-4 3-15,0-2-5 0,0 2 6 0,0-5-10 16,-1-3 3-16,1 1 3 0,0-2-3 0,0-2 1 16,-1-3 0-16,-2 2-1 0,3-4-2 0,-1 2 10 15,1-3-4-15,0 0 4 0,-3-1-1 0,3 1 1 16,0-4 3-16,-1 5 0 0,1-5-5 0,0 0-3 16,0 0-4-16,0 0-11 0,0 0-6 15,0 0-16-15,0 0-18 0,-13-12-21 0,13 12-29 0,-2-7-25 16,2 7-31-16,-4-5-127 0,-2 3-305 0,6 2 136 15</inkml:trace>
  <inkml:trace contextRef="#ctx0" brushRef="#br0" timeOffset="10186.0133">1642 3487 179 0,'0'0'188'0,"3"-4"-18"16,0 2-12-16,2-1-23 0,1 0-5 0,2 1-18 16,1 0-4-16,1-2-12 0,3 3-5 0,0-1-17 15,-2 2-5-15,2-1-3 0,1 2-10 0,-1 1 1 16,1 0-7-16,-1 3-4 0,-3-2-8 0,1 3-2 15,-2-1-3-15,-3 0 1 0,0 2-12 0,0 1 2 16,-5-1-1-16,-1 5-8 0,0-4-6 0,-3 4-1 16,0 1-8-16,-2-2-3 0,-1-1 6 0,-1-2-3 15,0 3 0-15,-2-4-4 0,1 1 4 0,0-1-2 16,0-2 1-16,2-1 2 0,0 0 0 0,2 0-5 16,-1-1 5-16,5-3-2 0,-5 3 3 0,5-3-1 15,-5 2-3-15,5-2-4 0,0 0 0 0,0 0 2 16,0 0-4-16,0 0 1 0,0 0-1 0,0 0-5 15,15 3 8-15,-15-3 1 0,19 0 0 0,-9 0 3 16,1 1 2-16,0 1-10 0,-1-1 9 0,2 2 1 16,-2 1-7-16,-1-1 2 0,1 1 4 15,-1 0 0-15,-2 4 5 0,-1-5-4 0,-2 3-1 0,-2 1 0 16,1-3-1-16,1 5 2 0,-4-4 1 0,0 0 2 16,-3 2-7-16,2 0 8 0,-2-1-1 0,1 1 2 15,-5-2-5-15,1 0-2 0,-4 0 1 0,0 1-3 16,-2-1 0-16,-1-1-8 0,3 1-3 0,-1-4-6 15,-1 3-1-15,1-1-5 0,-2-3-18 16,13 0-20-16,-16-3-13 0,10 0-18 0,0 1-31 0,-2-3-117 16,3 1-263-16,1-1 116 0</inkml:trace>
  <inkml:trace contextRef="#ctx0" brushRef="#br0" timeOffset="10633.7379">2086 3531 78 0,'0'0'175'0,"0"0"-20"0,0 0-20 15,5-2-13-15,-5 2-9 0,8-1-12 0,-8 1-6 16,14-1-9-16,-5 1-12 0,-9 0-3 0,14 2-9 15,-5 0-7-15,0 1 4 0,-1 0-13 0,-2 2-5 16,-1-2 0-16,0 0-13 0,-1 0 2 0,0 4-1 16,-4-2-9-16,0 2-6 0,0-2-9 0,-4 4-10 15,0-4-10-15,-1 5 2 0,-5-3-10 0,2 0 1 16,2-2-1-16,-2 2-4 0,-2-1 3 0,1-2 7 16,0 3-4-16,0-5 16 0,4 0-15 0,-3 0 4 15,3 0 5-15,5-2-3 0,0 0 4 0,-12 0 5 16,12 0-7-16,0 0 14 0,-8-5-3 0,8 5 16 15,0 0-9-15,0 0 5 0,-4-3 1 0,4 3 5 16,0 0 1-16,0 0 5 0,0 0-6 0,0 0 6 16,0 0-2-16,0 0 5 0,15-4 2 0,-15 4 9 15,0 0 3-15,18 6-2 0,-8-2 0 0,-2-2-3 16,-2 7-6-16,2-2 0 0,1 1-8 0,0-1-9 16,0 4-13-16,-1-4-28 0,-2 3-33 0,4-3-17 15,-2 4-23-15,6-1-25 0,-6-4-115 0,-3 2-262 16,1-3 116-16</inkml:trace>
  <inkml:trace contextRef="#ctx0" brushRef="#br0" timeOffset="11179.9255">1907 3213 8 0,'-33'0'141'16,"-2"3"-16"-16,0-2 0 0,2 6-4 0,-2-2-8 0,3 4 2 15,-1 1-6-15,2 2-12 0,4 0 1 0,-1 3-10 16,5 2 2-16,3-1-8 0,1 5-4 0,2 0-10 16,2 1 0-16,3 4-15 0,2-1 1 0,5 3-4 15,1 2-2-15,5-3-3 0,-1 3-7 0,7 3 1 16,-1-1-3-16,3 1-6 0,1-3 0 0,7 5 2 15,1-6-3-15,7 14-4 0,-4-14-2 16,2 2-4-16,11 7 3 0,-7-11-2 0,11 5-2 16,-7-10-4-16,10 5 2 0,6-5-6 0,-2 2 1 0,-9-10-1 15,11 3 3-15,-7-7-3 0,11 1-4 0,1-2-5 16,-15-4-11-16,13-6 6 0,-13-2 0 0,-2-4-8 16,2-1-6-16,-3-5 4 0,1 1-5 0,-6-8 4 15,2 2 1-15,1-3 2 0,2-13 9 16,-11 6-2-16,5-14 3 0,-1-1 6 0,-5-3-3 15,-3 2-5-15,-5-3 7 0,-1-2 8 0,-4 0 4 0,-8 2 10 16,-1-3 2-16,-5 4 2 0,-5-2 1 0,0 1 0 16,-7 4 2-16,-1 12 0 0,-1 0-1 0,-13-7 4 15,6 11-2-15,-12-5 1 0,5 13-2 16,-3 2 7-16,-10-3-8 0,-1 3-1 0,-3 3-2 16,13 7-3-16,-13-2-5 0,-1 1 4 0,0 5-3 15,14 2-3-15,0-1-10 0,1 3 6 0,4 0-8 16,1 0-3-16,3 5-9 0,7-4-15 0,4 2-24 15,2-3-22-15,3 1-29 0,4-1-22 0,2 0-34 16,6-1-22-16,-5 6-20 0,5-6-121 0,0 0-342 16,0 0 151-16</inkml:trace>
  <inkml:trace contextRef="#ctx0" brushRef="#br0" timeOffset="12023.6949">2743 1735 4 0,'0'0'179'0,"0"0"-9"0,-6-1-6 15,6 1-6-15,0 0-20 0,0 0-16 16,0 0-10-16,0 0-13 0,0 0-2 0,0 0-6 0,0 0-9 16,0 0-2-16,0 0 3 0,21 9-7 0,-12-8-6 15,5 3-7-15,3-1-7 0,5-2-4 0,-2 2-3 16,11 0 1-16,-1-3-10 0,6 2 3 0,0-4-8 15,0 7 1-15,15-8-10 0,1 6 5 0,-13-3-13 16,18 0 7-16,-3 0-11 0,1 1 2 0,0-2-6 16,2 2-5-16,2-5-9 0,-2 4 3 0,0 0-10 15,0-2 1-15,-4 1 2 0,-1 0 3 16,-1 2-5-16,-14-3 6 0,0 2-2 0,-1-2 1 16,-4 2 2-16,-1-1 1 0,-4 2 1 0,1-2 1 0,-8 1 1 15,-2 0 4-15,4 1 3 0,-8-2 0 0,-4 0 7 16,-1 1 1-16,1 0 3 0,-2 0 10 15,-1 0 7-15,-3 1 12 0,-4-1 3 0,0 0 5 16,12-1 0-16,-10-2-1 0,-2 3-6 0,0 0 0 16,0 0-4-16,9 3-3 0,-9-3-11 0,0 0-2 15,0 0-4-15,0 0 1 0,0 0-7 0,5-3-5 16,-5 3-2-16,0 0-5 0,0 0-15 0,0 0-8 16,0 0-13-16,0 0-7 0,0 0-19 0,0 0-13 0,0 0-26 15,0 0-12-15,0 0-25 0,0 0-25 16,0 0-20-16,4 3-22 0,-4-3-119 0,0 0-344 15,0 0 152-15</inkml:trace>
  <inkml:trace contextRef="#ctx0" brushRef="#br0" timeOffset="12445.7703">4836 1477 230 0,'0'0'205'0,"0"0"-11"16,0 0-26-16,0 0-17 0,0 0-15 16,0 0-13-16,0 0-1 0,0 0-6 0,10 12-4 15,-7-4-4-15,-3 1 0 0,1 3-1 0,0 1-2 0,-1 4 2 16,0 2-7-16,2 7-3 0,-1-7-6 16,0 5 3-16,1-2-11 0,-1 1-3 0,1-3-10 15,-3 3-6-15,2-3-3 0,-2 0-5 0,1-2-11 0,0 1 1 16,0-1-7-16,-1-3-4 0,2-3-17 15,-1-1-3-15,1-1-19 0,-1-1-13 0,0-1-22 16,0-3-26-16,0-5-20 0,-1 9-29 0,1-9-25 16,3 4-24-16,-3-4-39 0,0 0-175 0,0 0-407 15,0 0 180-15</inkml:trace>
  <inkml:trace contextRef="#ctx0" brushRef="#br0" timeOffset="12991.9033">5061 1542 99 0,'0'0'233'16,"-3"-4"-23"-16,3 4-10 0,0 0-19 0,0 0-3 16,-1 14 1-16,0-9-18 0,-2 7-15 0,2-2-9 15,-1 0-9-15,2 3-7 0,-2 5-14 0,1-1-9 16,2 0-13-16,-1 2-3 0,0-2-13 0,2 1-4 15,-2-3-11-15,1 3 3 0,0-4-15 0,-1 0-8 16,0-2-15-16,1-1-13 0,-1-2-11 0,4-1-12 16,-4-1-10-16,1-2-6 0,1 0-17 0,-1 0 2 15,-1-5-6-15,4 6 1 0,-4-6-3 0,5 1 2 16,-5-1-2-16,0 0-4 0,0 0 2 0,22-4 0 16,-19 1 9-16,4 0-1 0,-1 1-4 15,3-3 13-15,1 4 5 0,-1-3-9 0,4 4 13 0,-8-4-10 16,3 3 2-16,1-2 1 0,0 3 6 0,-4-5 1 15,-5 5 7-15,9-2 5 0,-5-2 13 0,0 1 7 16,-2 1 13-16,-2 2 8 0,5-3 10 16,-2-1-6-16,-3 4 3 0,0-7 6 0,0 7 0 15,-3-6 2-15,3 6 14 0,-5-7 0 0,4 5-1 16,1-3-6-16,-4 3 2 0,4 2-4 0,-1-5 4 16,-2 0-4-16,3 5 4 0,-2-2-4 0,2 2 1 15,0 0-7-15,0 0 2 0,0 0-5 0,0 0 1 16,0 0-2-16,0 0 14 0,0 0 2 0,-8 7 2 0,4-3-2 15,4 4-3-15,-4-1 11 0,2 1-7 16,-2 3 7-16,1 1-3 0,2 0-7 0,0-1 0 16,-3 3-6-16,4 0-5 0,-3-2 0 0,2 0-4 15,1 1-10-15,0-4-6 0,0 1-18 0,0 0-16 16,0-3-21-16,1 0-23 0,2 0-37 0,-3-4-42 16,1 3-27-16,-1-6-54 0,4 6-166 0,-4-6-421 15,0 0 186-15</inkml:trace>
  <inkml:trace contextRef="#ctx0" brushRef="#br0" timeOffset="13551.5058">4807 1269 94 0,'-20'8'183'0,"0"-1"-21"0,-4 7 6 15,7-2-22-15,-2 5-6 0,-4 1-7 0,4 1-4 16,1 2-8-16,4 8-3 0,-1-2-5 0,0 4-9 16,5 1-7-16,1-1-5 0,-1 3-11 15,3 15-1-15,3-14-13 0,0 13 0 0,3-14-8 0,7 12-8 16,0-10-1-16,2-2-5 0,4-1-8 15,3-2-1-15,3-1-5 0,5 10-4 0,-2-13-6 0,4-1-4 16,-4-6-1-16,6 2-2 0,4-3-9 0,-3 0-3 16,4-9-15-16,0-1-3 0,1 1 2 15,-1-4-6-15,5-8-14 0,-5 1 9 0,4-3-12 16,0-4 4-16,-2-1-12 0,3 0 13 0,0-8-6 16,8-1 4-16,-1-7-3 0,-11 9 12 0,-2-6 5 0,0 2 13 15,-5-6 2-15,1 1 9 0,2-16 6 0,-7 12 5 16,3-14 5-16,-9 13 3 0,-5-4 1 0,-2 1 11 15,0-13-6-15,-5 14 20 0,0-1-4 16,-8 4 8-16,0-5-8 0,-1 5-2 0,-3 0-4 16,-3 0-5-16,-2 1-5 0,-4 5 4 0,5 0-7 15,-10 2-3-15,0 2-4 0,-1 2-4 0,-4 1 4 16,1 7-5-16,-4-1-3 0,-6 6 2 0,4 1-6 16,-1 1 3-16,0 2-7 0,-3 3 4 0,1-1-5 15,1 3 5-15,2 4-7 0,-1 0 4 0,4 2-9 16,-1-5 2-16,11 2-27 0,-7 5-16 0,9-4-9 15,5 2-26-15,-1-4-28 0,3 9-17 0,4-4-40 16,1-2-33-16,-2 7-129 0,2-7-353 0,3 4 157 16</inkml:trace>
  <inkml:trace contextRef="#ctx0" brushRef="#br0" timeOffset="14325.4823">4947 2274 137 0,'0'0'223'0,"0"0"-12"16,0 0-14-16,0 0-14 0,0-4-9 0,0 4-24 15,0 0-15-15,0 0-12 0,0 0-15 0,0 0-9 16,0 0-7-16,-5 12-7 0,1-6-6 0,0 2-3 15,-2 3-7-15,-2 1-6 0,2 3-3 0,-3 2-6 16,-5 8-2-16,-3 0-7 0,0-3-2 0,0 5-6 16,2-1-6-16,-3 1 2 0,1-3-7 0,-6 4-1 15,0 0 0-15,0-4-6 0,0 3 1 0,-2-3-6 16,-2-2-1-16,1 0-3 0,-2 0-3 0,3-1-3 16,0 1 11-16,1-2-10 0,-2 1 3 0,5-2-4 15,-1-2 0-15,1 1 1 0,0-3-3 0,5-1 3 16,2-3-7-16,3 4 7 0,-1-8-5 0,5 1-6 15,-1-1-3-15,4-2-16 0,-1 0-8 0,4-3-12 16,-3 0-16-16,4-2-13 0,-5 5-20 0,5-5-17 16,0 5-20-16,0-5-27 0,0 0-10 0,5 1-142 15,-5-1-335-15,0 0 147 0</inkml:trace>
  <inkml:trace contextRef="#ctx0" brushRef="#br0" timeOffset="14989.2448">3853 3156 228 0,'-1'-1'253'0,"1"1"-21"0,0 0-30 15,-5-3-19-15,5 3-20 0,0 0-19 16,0 0-10-16,0 0-12 0,18 2-15 0,-8-2-9 15,4 1-10-15,0 0-9 0,-1-1-5 0,5 4-16 0,-5-1-11 16,-2 0-11-16,3 4-15 0,-3-3-11 0,1 2 7 16,-2-1-14-16,1 2-4 0,-4 0-3 0,1-1-4 15,-3 2-5-15,-1 2 1 0,-1-4 3 0,-3 3 0 16,-2-4-4-16,-2 4 5 0,1-1-4 0,-4 1-4 16,-2-1 4-16,0 0 0 0,0-2 1 0,2 1 8 15,-3-2-11-15,2-1 4 0,1 1 0 0,1-3 2 16,-2 1 1-16,2 0 1 0,1-3 1 0,1 3 4 15,4-3-2-15,-10 4 3 0,10-4-3 0,-4 3-2 16,4-3-4-16,0 0 3 0,0 0-1 0,0 0 0 16,0 0-3-16,0 0 2 0,0 0 6 0,22-3-1 15,-22 3 1-15,17-3-1 0,-6 3-1 0,2 1 3 16,-2 2 0-16,1-1 1 0,0 2 5 0,-3 0-6 16,-1-1 8-16,-2 1-3 0,0-2 1 0,2 5 2 15,-4-2 1-15,0 0 5 0,0 3-2 0,-4-3 3 16,0 2 6-16,0-1-9 0,-3 0 6 0,2 1 2 15,-7 0-1-15,3 3 2 0,-1 0-1 0,-2-4-2 16,1 3 1-16,-4-2-1 0,0-2-4 0,1 1 0 16,1 1-2-16,-4-4 0 0,1 1-4 0,1-2-1 15,-1 0-7-15,2-1-5 0,0 1-7 0,4-1-13 16,-2-1-16-16,8 0-21 0,-14-1-30 0,10-2-31 16,3-1-33-16,-3-1-144 0,3-2-327 0,2 1 145 15</inkml:trace>
  <inkml:trace contextRef="#ctx0" brushRef="#br0" timeOffset="15317.8814">4267 3182 135 0,'0'0'165'0,"12"-1"-21"0,-7-2-9 15,3 5-13-15,2-4-10 0,-4 2-8 0,5 0-11 16,-5 0-7-16,7 2-9 0,-4-1-9 0,1-1-9 16,-1 1-5-16,2 0-1 0,1-2-9 0,-6 3-3 15,-1-2-7-15,2 3 4 0,-2-2 1 0,1 2 15 16,-1 0-10-16,-1 3 6 0,0-3 0 16,-1 4-7-16,-2 0 7 0,1 2-4 0,-2-3-6 0,3 5 1 15,-4-1-4-15,1 0-8 0,-3 7 7 0,3-3-8 16,-2-3 0-16,0 4-6 0,0-3-1 0,0 4-1 15,1-7-5-15,-1 4-5 0,-1-3-18 0,2 5-10 16,-1-6-6-16,2 0-23 0,-3-2-31 0,3 0-32 16,-1-4-36-16,-1 2-160 0,1-1-332 0,-2-1 147 15</inkml:trace>
  <inkml:trace contextRef="#ctx0" brushRef="#br0" timeOffset="15501.6722">4315 3366 91 0,'10'-4'128'0,"3"1"-16"16,1-1-10-16,5-1-12 0,1-1-12 16,8 0-17-16,-3-2-42 0,-3 1-28 0,-2 0-53 15,-1 1-40-15,0 0-110 0,2-4 49 0</inkml:trace>
  <inkml:trace contextRef="#ctx0" brushRef="#br0" timeOffset="16127.7272">4207 2912 152 0,'-32'5'149'0,"3"-5"-6"0,1 3-7 0,-3 3-15 15,1 0-3-15,3 1-4 0,-1 4-17 0,0-1-11 16,1 3-12-16,0 3-9 0,0 1-5 0,-1-3 1 0,6 1-13 16,-3 5-6-16,2-5-3 0,-2 4-5 0,3 0-1 15,0 0-2-15,0 0-4 0,3 3-4 16,1 1 1-16,0 0 1 0,5 5-5 0,-2 0 2 15,2-1-1-15,3 2-1 0,1 0 1 0,3 0 0 16,3 0 1-16,2 4 5 0,2-4-3 0,4 1-1 16,4 2 1-16,1-6-2 0,-1 3-1 0,4 0 6 15,5-2-3-15,1 2 4 0,-1-5-2 0,8 5-1 16,-1-3-1-16,11 6 3 0,-8-8 1 0,1-4-4 16,6-1-3-16,11 8 2 0,0-5-9 0,-12-9 2 15,16 0-5-15,-10-5 0 0,12-1-5 0,-12-3-6 0,11-3 0 16,0-2-1-16,-14-6 1 0,-1-1-1 15,1-1 2-15,-2-3 2 0,1-4 2 0,-1 3-3 16,7-16 6-16,-10 12 3 0,13-10-2 0,-18 3 11 16,-2 0-6-16,7-17 5 0,-9 16 2 0,4-18-8 15,-8-1 4-15,-3 10 6 0,0-11 0 0,-3 0-1 0,1-2 3 16,-8 0-2-16,-3 0 1 0,-2 0-6 0,-6-3 1 16,0 16 1-16,-5-14 2 0,-3 13-2 0,-5-15 3 15,3 20 3-15,-10-11-5 0,5 12 8 16,-2 1-4-16,-5 0-5 0,-10-5 0 0,3 11 0 15,5 5-6-15,-16-5-1 0,8 5-4 0,-3 7 0 0,-7-3-7 16,-4 6 0-16,11 3-1 0,-12-1-2 16,13 3 3-16,-12 0-3 0,13 2 4 0,2 4 0 15,0 1-3-15,4 3 0 0,-1-3-4 0,6 2 2 16,6-3-4-16,-1 2-7 0,5 5-13 0,1-1-14 16,0-2-22-16,6 1-19 0,2-1-34 0,3-1-35 0,1 0-44 15,3-2-182-15,-1 4-406 0,2-2 179 0</inkml:trace>
  <inkml:trace contextRef="#ctx0" brushRef="#br0" timeOffset="17985.1389">4514 3130 9 0,'0'0'73'0,"0"0"-9"0,0 0 1 0,0 0 4 16,0 0 1-16,0 0 2 0,-5 0 4 0,5 0 3 15,0 0 11-15,0 0 6 0,0 0-1 16,0 0 8-16,-8 2-5 0,8-2-3 0,0 0-5 15,0 0-5-15,0 0-11 0,0 0-5 0,-9 0-5 0,9 0-9 16,0 0-5-16,0 0 4 0,0 0-14 0,-7-1-1 16,7 1-2-16,-6 3-7 0,6-3 4 15,-6 3 0-15,6-3 1 0,-5 2 6 0,0 1 0 16,0-1-1-16,-2 1 2 0,-3 2-2 0,3-1-1 0,-4 3 0 16,1 0 4-16,1 1 2 0,-2 5-1 0,-2-2-5 15,0 1 0-15,-2 4-3 0,2-2-5 0,-5 9 0 16,4-2-4-16,1-7 1 0,1 3-7 0,1-3-2 15,-1 0-2-15,1 0-2 0,4-3-7 16,-1-2 2-16,0 2-5 0,3-4-9 0,0 2-5 0,0-1-7 16,2-3-12-16,-2 1-8 0,3 0-8 0,-2-2-14 15,1-2-10-15,2 1-11 0,1-3-17 0,-1 4-4 16,1-4-11-16,0 0-16 0,0 0-13 0,0 0-21 16,0 0-108-16,0 0-289 0,0 0 129 15</inkml:trace>
  <inkml:trace contextRef="#ctx0" brushRef="#br0" timeOffset="18357.409">4462 3142 45 0,'0'0'148'0,"0"0"-3"15,0 0-13-15,0 0-17 0,0 0-6 16,0 0 1-16,0 0-8 0,-4 14-4 0,5-8 0 0,-2 0-3 16,0 2-3-16,1 3-2 0,-2 1-7 0,1-1-5 15,1 5-4-15,0-1-2 0,-1 2-2 0,1 2-6 16,-2-2-2-16,1 6-6 0,1-3-6 0,-5-2-6 16,4 2-1-16,0-2-7 0,-1-1-5 0,2 0 0 15,0-1-4-15,0 1-4 0,0 0 1 0,-2 1-2 16,-1-7-3-16,2 0-1 0,0 2-3 0,-2-2-3 15,3-3 1-15,-1 2-3 0,-2-2 2 0,2 2-4 16,-2-3 1-16,2 1-1 0,0-3-7 16,-2 2-5-16,1-5-4 0,4 2-5 0,-2-4-6 0,-3 5-11 15,3-5-9-15,0 0-13 0,0 0-21 0,0 0-22 16,0 0-19-16,0 0-20 0,0 0-18 0,0 0-126 16,0-15-299-16,-3 7 133 0</inkml:trace>
  <inkml:trace contextRef="#ctx0" brushRef="#br0" timeOffset="18873.0898">4237 3352 42 0,'0'0'164'0,"0"0"-13"0,0 0-7 16,0 0-22-16,0 0-8 0,0 0-7 0,0 0-17 15,0 0 3-15,0 0 3 0,0 0-2 0,0 0-3 16,0 0-9-16,0 0-8 0,15 7-3 15,-12-5-2-15,3 0-7 0,2-1-1 0,-2 2-3 0,1-3-8 16,4 3-4-16,2-3-2 0,1 2-5 0,-3-2 1 16,6 2-3-16,3-6-6 0,1 4 3 0,1-3-3 15,-2 2 0-15,0-3-6 0,1 3-3 0,2-3-1 16,-3 2 1-16,-3 0-8 0,-2 1 0 0,-2-1-1 16,1 1-1-16,-1-1-6 0,0-1-3 0,-1 3 0 15,-3-2-3-15,-2 1 5 0,0 1-5 0,-1-2 2 16,-6 2 5-16,9 0-4 0,-9 0 4 0,6 0-3 15,-6 0 6-15,6-1 2 0,-6 1 0 0,0 0 1 16,0 0-2-16,0 0-6 0,0 0 3 0,0 0-5 16,0 0-1-16,0 0-2 0,0 0-6 0,0 0-5 15,0 0-9-15,0 0-11 0,0 0-14 0,0 0-8 16,0 0-16-16,0 0-11 0,0 0-6 0,0 0-22 16,0 0-6-16,0 0-6 0,0 0-22 0,0 0-115 15,0 0-279-15,0 0 123 0</inkml:trace>
  <inkml:trace contextRef="#ctx0" brushRef="#br0" timeOffset="20085.8345">5536 1995 20 0,'0'0'103'0,"0"0"-15"0,7-2 5 16,-7 2 0-16,0 0-13 0,7 12 3 15,-1-8-8-15,1 4 2 0,2 0 6 0,-4 1-12 16,4 1-2-16,-1-1 4 0,7 12 9 0,-6-4-15 15,8 12 9-15,-7-2-11 0,4 1 2 0,3 2-3 16,-3 1-9-16,1 3 1 0,-2-4-10 0,12 13-2 0,-7-10-5 16,-2-2-1-16,8 13-3 0,-5-14-1 0,5 12-6 15,-4-14-2-15,-1 4-4 0,-1-8-5 16,-2 6 10-16,0-7-9 0,-1 3-2 0,-5-3-2 16,1-9 1-16,-2 3-5 0,-1-2 3 0,-1 1 7 15,0-3-4-15,-3-4 1 0,-1 1-1 0,0-3-1 0,1 3 2 16,0 0 8-16,0-5-8 0,-4 2 4 0,5-1 1 15,-4 0-1-15,3 0-3 0,-4 0-1 16,4-2 3-16,-4-1-4 0,4 4 2 0,-3-5-1 16,0 0 7-16,-1-2 3 0,3 6 11 0,-3-4 4 15,0-2 3-15,0 0 6 0,0 5 3 0,0-5 2 16,0 0-2-16,0 0 2 0,0 0-5 0,1 3-2 0,-1-3-7 16,0 0-4-16,0 0-1 0,0 0-1 15,0 0-8-15,0 0-3 0,0 0-1 0,0 0-2 16,0 0-5-16,0 0 0 0,0 0-6 0,0 0 2 15,0 0 0-15,0 0-1 0,0 0-10 0,0 0-4 16,0 0-2-16,0 0-10 0,0 0-12 0,0 0-19 16,0 0-17-16,0 0-20 0,0 0-30 0,0 0-22 0,0 0-44 15,0 0-43-15,0 0-163 0,0 0-415 16,0 0 185-16</inkml:trace>
  <inkml:trace contextRef="#ctx0" brushRef="#br0" timeOffset="20537.8402">5806 3226 116 0,'0'0'182'16,"0"0"-18"-16,-4 3-15 0,4-3-13 0,0 0-8 16,0 0-8-16,0 0-14 0,23 5-11 0,-14-5-6 15,5 3-14-15,-1-3-23 0,5 0-1 0,0 0-14 16,1-3-3-16,-2 3-6 0,-5-3 0 0,1 4-2 16,1-2-9-16,-6 0 1 0,2 1-4 0,-2-2-2 15,-8 2-1-15,15 0 7 0,-15 0 0 0,10-2 9 16,-5 2 15-16,-5 0 8 0,0 0 4 0,8-1-1 15,-8 1-2-15,0 0 0 0,0 0-9 0,5 1-2 16,-5-1-9-16,0 4 0 0,0-4 5 0,0 9-2 16,1-2-3-16,-2 1-1 0,2 1 3 0,-2 5-5 15,1-2 1-15,0 4-3 0,-4-4-3 0,4 5 0 16,-4-1-4-16,3 0 0 0,1-1-4 0,-4 2-1 16,3-2 0-16,-3-3-2 0,3 1-4 0,1-4-5 15,-3 3-12-15,3-4-16 0,0-2-17 0,-1 2-12 16,1-2-25-16,0 0-24 0,0-6-15 0,0 7-23 15,0-1-17-15,0-6-153 0,-2 7-337 0,2-7 150 16</inkml:trace>
  <inkml:trace contextRef="#ctx0" brushRef="#br0" timeOffset="20746.8351">5848 3455 207 0,'0'0'224'0,"0"0"-25"0,0 0-19 0,0 0-16 0,0 0-14 16,12-8-16-16,-2 6-12 0,4-1-13 0,-1 0-12 15,5-1-9-15,0 2-12 0,-1-4-26 0,1 4-21 16,-2-3-28-16,4 1-29 0,-6 1-35 16,4-2-22-16,-4 0-26 0,5-2-39 0,-6 6-83 0,-4-3-251 15,0 0 112-15</inkml:trace>
  <inkml:trace contextRef="#ctx0" brushRef="#br0" timeOffset="20992.8265">6229 3294 158 0,'0'0'218'0,"0"0"-17"0,0 0-10 0,0 5-14 16,0-5 1-16,3 7-12 0,-1-4-10 0,-1 3-3 15,4 0-12-15,0 3-3 0,-2 2-16 16,1-2-4-16,-4 3-20 0,5 1-5 0,-4 0-11 16,3-2-5-16,0 3-10 0,0-2-6 0,-3 5-6 15,-1-4-16-15,1-3-17 0,2 0-21 0,-2-1-25 16,-1 1-18-16,0-4-33 0,0 3-32 0,0-4-23 0,0 1-40 16,0 0-33-16,0-6-125 0,0 0-353 0,0 0 157 15</inkml:trace>
  <inkml:trace contextRef="#ctx0" brushRef="#br0" timeOffset="21637.8174">6114 2830 23 0,'-14'-7'162'0,"-4"-1"-15"0,0 3-5 0,3 3-11 16,-5-1-9-16,0 2-7 0,-2 3 3 0,2 1-5 15,-8 1-11-15,7 1-8 0,-8 2-9 0,4 3 4 16,-5 1 1-16,3-1-2 0,1 3-3 0,0 2-4 16,0 3 1-16,-1 1-12 0,2 2-5 0,-2 1-7 15,4 3-7-15,1 1-3 0,2 0 0 0,-3 2-6 16,4-3-6-16,1 4-2 0,0 0 0 0,4-1-3 15,2 0-6-15,1 2-4 0,5 2 2 0,0-3-1 16,2 3 4-16,3-1-2 0,2 2 3 0,1-1-8 16,3 0 1-16,-1-3 1 0,5 0-8 0,1 0 1 15,3 2-4-15,5-2 4 0,-2-2 1 0,5 0-1 16,-1-3-7-16,-1 2 3 0,8-4-3 0,4-3-3 16,-3 1 2-16,1-6-7 0,7-4-6 0,-1-3-11 15,0-4-4-15,6-2-8 0,8-5-10 0,3-3-5 16,-1 0-9-16,-1-8 12 0,0 1-7 0,0-3 7 15,-3-4 1-15,-14 3-3 0,3 2 11 0,-4-4-1 16,13-4 7-16,-16 4 5 0,-1-2 1 0,0 1 4 16,-2-4 9-16,-3 2 0 0,-4 0 3 0,7-2 18 15,-9 0 4-15,1-1 0 0,-2-1 0 0,-3 0 0 16,0 1 7-16,-3-1 2 0,0-1 2 0,-6 0 1 16,0-3-1-16,-1 5 5 0,-6-6 10 0,0 3-12 15,-3-2-3-15,-2 1 2 0,-4-3 0 0,0 0-2 16,-6-10-4-16,1 14-2 0,-2-2 0 0,-3 1 1 15,-1 4-3-15,-1 2-7 0,-3 0 2 0,0 2-2 16,-1 3 5-16,0 6 7 0,-3-1-2 0,2 4-8 16,-3 2 2-16,-2 1-2 0,-1 3-2 0,-2 3-2 15,1-1-3-15,-1 4 7 0,0-2-12 0,1 1 0 16,4 3-4-16,0-1-7 0,11 1-7 0,-7 1-12 16,12-2-16-16,1 0-18 0,6 2-26 0,-1 2-28 15,1-2-35-15,1 4-28 0,0-4-35 0,6 5-117 16,-5-3-357-16,2 2 159 0</inkml:trace>
  <inkml:trace contextRef="#ctx0" brushRef="#br0" timeOffset="23683.522">4032 4045 130 0,'0'-3'205'0,"-2"-2"0"16,2 5-11-16,0-5-9 0,0 5-7 0,0 0-13 16,1-7-9-16,0 3-13 0,-1 4-12 0,0 0-10 15,4-4-11-15,-4 4-12 0,0 0-11 0,0 0-5 16,0 0-3-16,0 0-3 0,0 16 11 0,-4-4-2 16,3 3 0-16,-2 4 0 0,2 8-8 0,1-1-8 0,-4 5-4 15,-1 1-5-15,0-3-7 0,0 2 2 16,-1 2-7-16,-1-3-5 0,1 4-4 0,0-1-6 15,0-1 1-15,0-3 0 0,-1-1-3 0,1 3-3 16,1-3-6-16,-3-5 2 0,2 3-8 0,2-1 4 16,-2-7-8-16,2 2 4 0,2-2-5 0,-1 0-1 0,-1 1 1 15,-1-2-5-15,1 0 4 0,3-5-1 16,-3 0 0-16,-1 0-3 0,4 0 3 0,-2-2 0 16,2-1-5-16,-2-5 0 0,3 2 0 0,-1 1-5 15,1-4 12-15,0-3-12 0,0 9-5 0,0-6-4 0,0-3-6 16,0 0-4-16,0 5-13 0,0-5-7 0,0 0-17 15,0 0-16-15,-4 1-31 0,4-1-14 16,0 0-46-16,0 0-41 0,0 0-29 0,-9-1-183 16,9 1-450-16,0 0 199 0</inkml:trace>
  <inkml:trace contextRef="#ctx0" brushRef="#br0" timeOffset="24393.5094">3756 5164 98 0,'2'3'149'0,"-2"-3"1"0,0 0-11 16,0 0-15-16,0 0 3 0,0 0-6 0,0 0-12 16,3-9-9-16,-3 9-7 0,0 0-11 0,-3-11 2 15,0 6-11-15,2 1 1 0,-2-3-7 0,-2 2 4 16,0 0 7-16,0 2-4 0,0-4 5 0,-3 3-3 16,-2-1-2-16,1 0-3 0,0 3-2 0,-1-1 5 15,-2 2 2-15,2 0-12 0,-4-1-2 0,1 2-4 16,3 2-7-16,-3-1-3 0,2 0-9 0,-1 2-4 15,2-2 1-15,1 3-9 0,-2 0 0 0,3 1-5 16,1-1-4-16,2 3 0 0,-1-6-1 0,2 6-2 16,0 0-1-16,0-1 0 0,2-1-5 0,1 2 2 15,1-2-1-15,0 4-5 0,-2-4-7 0,4 0-3 16,1 4-1-16,0-3-8 0,0 0-12 0,2-2-3 16,4 2-3-16,-2-3-13 0,2 0 0 0,3 2-11 15,-1-5-7-15,2 1 5 0,1-1-7 0,-1-4-3 16,6 1 10-16,-5-3 0 0,0 1 5 0,-1 1 5 15,1-5 10-15,1 2 7 0,-2 1 18 0,-3-2 4 16,-1 0 14-16,1 2 4 0,-1-2 4 0,0 3 3 16,-5-2 5-16,6-1 3 0,-4 3 7 0,-1 0 9 15,-1 0-1-15,1 1 3 0,-1 1 1 0,-1 1-4 16,-2-3 2-16,-1 5 3 0,4-2 0 0,-4 2-5 0,4-3-2 16,-4 3-2-16,0 0-2 0,0 0 0 0,0 0 2 15,5 8 4-15,-3-4 4 0,-2 4-7 16,1 1-3-16,0 1 0 0,-1 1-1 0,-1 6-3 15,2 0-4-15,-3-1 6 0,3 10 4 0,0-8-11 0,-1 0-1 16,1-1-2-16,2 3-2 0,-3-3-3 16,0 2 2-16,0 0-4 0,0-2 1 0,0-6-2 15,0 1-1-15,-3-2-2 0,1 1 2 0,1-2-2 16,2 0-10-16,-4-3 0 0,2 1-8 0,1-3-4 0,-3 1-10 16,2-2-6-16,1-3-10 0,0 7-28 0,-4-6-23 15,4-1-33-15,0 0-45 0,0 0-32 16,0 0-37-16,0-13-153 0,0 4-420 0,4-3 186 0</inkml:trace>
  <inkml:trace contextRef="#ctx0" brushRef="#br0" timeOffset="24642.2734">4132 5073 211 0,'0'0'228'15,"0"0"-22"-15,0 0-9 0,6 2-15 0,-3 2-2 16,-3 2-13-16,-1 1-7 0,1 3-16 0,0 1-10 16,0 0-12-16,-2 6-12 0,0 0-9 0,6 2-8 15,-8 0-12-15,4-2-10 0,-1 1-6 0,-2 5-9 16,3-6-6-16,0 3-7 0,0-6-13 0,0-1-21 16,-1-4-22-16,1 3-22 0,-3-2-27 0,6 2-19 15,-3-7-30-15,1 0-14 0,-1 2-37 0,4-3-21 16,-4-1-129-16,0-3-337 0,0 0 149 0</inkml:trace>
  <inkml:trace contextRef="#ctx0" brushRef="#br0" timeOffset="26014.6514">4141 5146 27 0,'0'0'85'0,"0"0"-12"0,0 0 9 0,0 0-14 15,0 0-5-15,0 0-11 0,5 6 4 0,-5-6-3 0,3 5 1 16,-3-5 1-16,0 0-7 0,0 0 7 16,0 0-4-16,0 0-1 0,-8 5 5 0,8-5-5 0,0 0 10 15,0 0 3-15,0 5-7 0,0-5-2 16,0 0 0-16,0 0-4 0,0 0 0 0,-5 1-6 0,5-1 3 15,0 0-3-15,0 0-5 0,0 0-2 0,0 0 0 16,0 0-5-16,0 0 2 0,0 0 5 0,0 0-6 16,0 0 4-16,0 0 0 0,0 0 0 0,0 0 2 15,0 0-1-15,0 0-3 0,0 0-4 0,0 0-3 16,0 0-4-16,0 0 0 0,0 0-6 0,0 0-8 16,0 0 7-16,0 0 0 0,-4 2-7 0,4-2-3 15,0 0 1-15,0 0 4 0,0 0-6 0,0 0 0 16,0 0 2-16,0 0-4 0,0 0-2 0,0 0 1 15,0 0 6-15,0 0-7 0,0 0 0 0,0 0 7 16,0 0-1-16,0 0-1 0,0 0 9 0,0 0-3 16,0 0-1-16,0 0 1 0,0 0-1 0,0 0-3 15,0 0-2-15,0 0 2 0,0 0 0 0,0 0-2 16,0 0 0-16,0 0 4 0,0 0-5 0,0 0 0 16,0 0 4-16,0 0 1 0,0 0 2 0,0 0 2 15,0 0 3-15,0 0 0 0,0 0 3 0,-4 3-3 16,4-3 4-16,-2 4-7 0,-1-2-2 0,3-2-2 15,0 0 1-15,-1 5 0 0,1-5-3 0,0 0 3 16,-3 2 0-16,3-2-1 0,0 0 0 0,0 4-1 16,0-4 0-16,0 0 1 0,-1 6 1 0,1-6-2 15,-4 2 5-15,4-2 4 0,-5 4 0 0,4 0-2 16,-3-1 0-16,4 2-2 0,-4-3-1 0,0 2 0 16,3 0-1-16,-3 0-1 0,0-1-4 0,3 1 2 15,-4-1-2-15,2 1-2 0,1 1 2 0,-2 1-2 16,0-2-1-16,-1-2-2 0,-1 3 3 0,-1 2 0 15,0-4-7-15,0 3 4 0,-1 2-4 0,1-5-1 16,1 1 2-16,-2 3-3 0,3-5-1 0,-2 2 3 16,1 0-2-16,3-2-5 0,1 1-3 0,-3-2 2 15,5-1-7-15,-4 4-3 0,4-4-2 0,-7 2 2 0,7-2-2 16,0 0-1-16,0 0 5 0,0 0 0 0,0 0 0 16,0 0 0-16,0 0 1 0,0 0-1 15,0 0 3-15,0 0 4 0,7 5 0 0,-7-5 6 16,0 0-1-16,6 0 1 0,-6 0 0 0,9-2 3 0,-9 2-4 15,8 4-1-15,-8-4 4 0,9 0 3 0,-4 1-3 16,1-1 0-16,3 2-1 0,-9-2 3 0,13-2-2 16,-7 4-3-16,7-2-1 0,-3 0 0 15,-2 0 3-15,5 0 0 0,-3 1-1 0,4-1 1 0,-1 2-4 16,0 0 6-16,-1-2 2 0,5 0-1 0,-4 0-4 16,-2 0 2-16,5 0 2 0,-5-3 0 0,2 2-4 15,0 1 2-15,0-1 1 0,-2-1 2 0,-1-1-4 16,-2 1 3-16,-2 0 1 0,3 2-3 0,-5-1 5 15,1-1-2-15,-5 2 1 0,0 0 5 0,9 0 0 16,-9 0 1-16,0 0 2 0,9 0-4 0,-9 0-6 16,0 0 9-16,4 3-1 0,-4-3 0 0,1 2-1 15,-1-2-1-15,0 0-4 0,0 0-7 0,7 2-2 16,-7-2-15-16,0 0 0 0,0 0-11 0,0 0-10 16,0 0-9-16,0 5-10 0,0-5-11 0,0 0-12 15,0 0-14-15,0 0-16 0,-7 7-27 0,7-2-19 16,-4-5-122-16,2 3-308 0,2-3 137 0</inkml:trace>
  <inkml:trace contextRef="#ctx0" brushRef="#br0" timeOffset="26819.7487">4202 5354 119 0,'0'0'162'0,"0"0"-10"0,0 0-11 0,0 0-14 0,0 0-11 15,0 0-9-15,0 0-14 0,0 0-9 0,-10-5-9 16,10 5-4-16,0 0-15 0,0 0 0 0,0 0-3 16,-9 2-9-16,9-2-4 0,0 0-10 0,-4 2 3 15,4-2-2-15,0 0-2 0,0 0-5 0,-4 3 2 16,4-3 3-16,-3 2 1 0,3-2 4 0,-3 3 0 15,3-3 2-15,-1 3 10 0,1-3-9 0,0 0-7 16,0 0 12-16,-4 4-5 0,4-1-2 0,0-3-2 16,-3 7 0-16,2-2 1 0,-4-1-6 0,5 1-3 15,-1 1 4-15,-2 0-12 0,2-1-1 0,0 0 0 16,1 2-1-16,0 2 2 0,-3 2-3 0,3-7-5 16,-1 1 0-16,1 2 0 0,1-5-4 0,-2 3 3 0,2-1-3 15,-1-4-3-15,-1 7-1 0,-3-5-4 16,4-2 1-16,0 7 0 0,0-7-1 0,4 2-4 15,-4-2-8-15,0 0-3 0,0 0-14 0,0 0-9 0,0 0-12 16,0 0-13-16,0 0-24 0,0 0-13 0,0 0-29 16,0 0-16-16,0 0-131 0,0 0-301 0,5-11 134 15</inkml:trace>
  <inkml:trace contextRef="#ctx0" brushRef="#br0" timeOffset="27882.7988">4269 4773 84 0,'-7'-3'164'0,"7"3"-10"0,-5-2-17 15,3 0-9-15,2 2-14 0,-3-5-11 0,3 5-7 16,-6-3-7-16,6 3-15 0,-5-5 2 0,2 3-3 16,-2 0 3-16,3-2 6 0,-2 1 2 0,4 3 2 15,-7-5-3-15,3 3-4 0,0 1-14 0,-1-1 1 16,-3-2-2-16,0 1-4 0,-1 1-8 0,-3 0-2 15,5-1-8-15,-4 0-5 0,-1 2-2 0,3-2-2 16,-3-1-3-16,-2 2 0 0,4 0-5 0,-4-1 3 16,1-1-4-16,-1 1 0 0,1-2 4 0,2 5 3 15,-4-3 3-15,3 2 1 0,-1 1-6 0,0-1-3 16,2 2-1-16,-3-1-4 0,0 2-1 0,-1 0-4 16,-1 1-2-16,2 1-1 0,-3 1-6 0,6 0-3 15,-7 0-6-15,1 2-4 0,1 0 0 0,-1 1 3 0,3-3-3 16,-4 1 0-16,3 4-4 0,-4-2 3 15,0 1-3-15,2-1-1 0,-5 1-1 0,2-1 4 16,-6 4 3-16,2 0 0 0,-2-5 0 0,6 3 2 16,-3 2 1-16,5-5-3 0,-1 1 6 0,1 1-3 0,0 0 1 15,0-1 0-15,3 1 9 0,1-1-4 16,-3-1 0-16,2 4 1 0,2-2 2 0,0 3 4 16,3-4-3-16,0 3-2 0,1-1-1 0,-2 4 5 15,2-2 1-15,-1 2-3 0,2 1-2 0,0 0 2 0,3-1-2 16,0-2-2-16,0 4-2 0,0-2 3 0,2-1-5 15,2 2 5-15,-2 0 2 0,3 2-5 16,0 0-1-16,4 2 1 0,0-2 5 0,1 1-5 16,-4 1-2-16,6-2 0 0,-1 1 6 0,4 5-2 0,0 3 0 15,2-4-1-15,1 0 2 0,-3 2 4 0,3-2-2 16,3 0 3-16,-5-5-7 0,2-1 6 0,4 7-4 16,5-1 2-16,-2-4-1 0,5 1 0 15,-1 1-1-15,-1-1 1 0,2 1 1 0,4-1-2 0,-3 1 0 16,5-4 1-16,-2 1 5 0,2 0-3 0,-2-1 3 15,1 0-3-15,-2-3-1 0,6-2-3 0,-2 3 2 16,3-4-2-16,-1-3 0 0,1 0-4 0,0-1-1 16,-1-2 4-16,6-3-9 0,-2-1-5 0,-1-1-1 15,1 1-7-15,2-3-1 0,-2 1 6 0,2-5-4 16,-7 2 2-16,4-2 2 0,-2 0-3 0,-3 1-1 16,-3-3 6-16,0 2-2 0,-2-3-1 0,-5-2 4 15,0 3-1-15,-6-1 1 0,0-2 3 0,5-7 7 16,-7 5-4-16,7-6 2 0,-2-2 6 0,-4 0 0 15,3-2 2-15,-8-3-5 0,2 1 3 0,-1-4 0 16,1-3-2-16,-4 4-3 0,3-20 1 0,-7 15-2 16,-3-2 6-16,6-11-9 0,-6 0 3 0,-1 15 0 15,0-6 12-15,-1 1-5 0,-6 6 4 0,2-1 7 16,0 5 7-16,0-2-1 0,-4 1 2 0,0 5 3 16,0 4 0-16,-5-2 3 0,1 5 5 0,1 1-6 15,-8-3-4-15,4 3-2 0,-6-1 2 0,-1-1-8 16,-1 0 0-16,-2 4-8 0,-1 3 2 0,-1-3-1 15,0 2 1-15,-4 2-5 0,0 3-2 0,-1 0-1 16,4 4-3-16,-5-3 0 0,1 1-2 0,-1 4-2 16,-1 0 4-16,-4-1-5 0,4 2 2 0,-1-1-4 15,3 2 1-15,-3 0 1 0,2 0-3 0,3 2 1 16,-2 0-7-16,6-1-4 0,4-2-8 0,4 0-13 16,2 2-23-16,4-2-24 0,3 1-28 0,1 1-42 15,2 0-30-15,3-2-38 0,-3 1-127 0,7-2-380 16,-2 1 168-16</inkml:trace>
  <inkml:trace contextRef="#ctx0" brushRef="#br0" timeOffset="29079.7496">6113 1489 14 0,'0'0'117'0,"0"-3"-9"0,0 3-5 16,0 0-4-16,0 0-6 0,18 8-5 0,-8-8-16 16,1 1 4-16,1 3-2 0,-1-3-3 0,5 3 8 15,-1 0-17-15,4 0 2 0,-1 2-8 0,10-3 13 16,-2 5-2-16,2-3-1 0,3 4-3 0,2-2-10 15,2-2-2-15,5 3-3 0,14 3 1 0,1 0-13 16,0-2 1-16,3 2-7 0,8-3 1 0,0 1-7 16,31-1 2-16,-33 4-11 0,28-1-4 0,-4 9-4 15,-29-14 2-15,1 3-8 0,1-1-4 0,-2 5 0 16,5-5-11-16,-1 4 4 0,-2-2-2 0,2-3 0 16,-3-1-1-16,1 2 7 0,-1 0-3 0,-2-6 5 15,2 6 6-15,-3-6-8 0,-2 3 5 0,-4-4-4 16,-14 4 7-16,4-5-2 0,-1 4 4 0,-2-7-5 15,2 7 11-15,-3-4-8 0,-4 3 8 0,-4-3-8 16,1 0 16-16,-10 0 3 0,-2-3 10 0,-4 4 8 16,-2-1 6-16,-5 0 12 0,0 0 2 0,0-1 12 15,-7 1-4-15,11 1 3 0,-11-1-9 0,5 0-6 16,-5 0-4-16,5 2-4 0,-5-2-4 0,0 0-5 16,6 2-4-16,-6-2-8 0,0 0-1 0,0 0-3 15,0 0-4-15,0 0-7 0,5 1 0 0,-5-1-6 16,0 0-1-16,0 0-11 0,0 0 2 0,0 0-8 15,0 0-7-15,0 0-5 0,0 0-6 0,0 0-11 16,0 0-16-16,-2 6-2 0,2-6-17 0,0 0-13 16,0 0-17-16,0 0-26 0,-7 5-23 0,7-5-17 15,-2 3-116-15,2-3-314 0,0 0 139 0</inkml:trace>
  <inkml:trace contextRef="#ctx0" brushRef="#br0" timeOffset="29669.4513">9032 1550 15 0,'-5'-3'163'0,"5"3"-22"15,0 0-4-15,0 0-13 0,0 0-2 0,-10 9 3 0,5-1 3 16,0-1-11-16,-3 1-10 0,1 2-3 16,-4 2-4-16,1 4-3 0,-1-3-13 0,0 4 4 15,1 2-12-15,-1 3-1 0,3 3-11 0,4-2 2 16,2-3-12-16,-1 5-4 0,3 3-1 0,4-9-7 16,1 8-3-16,1-10-5 0,2 1 0 0,2 6-8 15,-1-8-4-15,5 5 2 0,-2-8-14 0,7 4-2 0,-6-5-11 16,3-2-4-16,2 0-2 0,-5-6 0 15,2 3 1-15,-2-4-6 0,1 0 4 0,-5-4-4 16,0-1 5-16,4-1 1 0,-8 1 1 0,3-1 3 16,-3-2-1-16,0 0 5 0,-1-3 3 0,-3 3 10 15,-1-3 4-15,-1 3 0 0,-3-2 9 0,-5 1 0 16,0 0 2-16,0-2 0 0,0 3-1 0,-1 0-9 16,-3 3 0-16,-1 0-1 0,1-1-4 0,-2 3 0 15,-2-3-7-15,5 4 0 0,-1-1-12 0,4 0-8 16,0 2-22-16,2-2-15 0,7 0-28 0,-10 5-24 15,10-5-16-15,0 0-34 0,-2 4-31 0,2-4-108 16,0 0-316-16,0 0 140 0</inkml:trace>
  <inkml:trace contextRef="#ctx0" brushRef="#br0" timeOffset="30139.0893">9343 1658 66 0,'0'-4'247'0,"0"4"-27"16,0 0-19-16,3-4-21 0,-3 4-18 0,0 0-15 16,0 0-9-16,0 0-15 0,0 0-1 0,2 13-8 15,-2-3-7-15,3-4-13 0,-3 6-5 0,1-1-5 16,2 1-8-16,0 5-11 0,-1 0-2 0,-1 0-11 16,4 3 0-16,-4-3-9 0,-1 1-2 0,3 0-2 15,-1-5-6-15,1 3-6 0,1-4-15 0,-2-1 0 16,1 1-4-16,1-1-7 0,-2-2-6 0,2-4-18 15,2 2 0-15,0-4-10 0,0 2 6 0,2-2 0 16,-1-2 6-16,0-1-4 0,0-1 2 0,1 0 3 16,0-2 1-16,1-1 3 0,-3-1 3 0,-1 3-1 15,0-8-1-15,0 4 7 0,3-2-2 0,-3 0 8 16,-1-2 2-16,1 1 6 0,-2 2 8 0,-2-1 6 16,-1 3 7-16,1-2-1 0,3 3 12 0,-8 1 0 15,8-4 0-15,-4 7 1 0,1-4-12 0,-1 4 1 16,0 0-5-16,0 0-2 0,0 0-5 0,0-4-5 15,0 4 0-15,0 0 0 0,0 0 4 0,-5 15-4 16,5-5 12-16,-1-3-4 0,1 3 4 0,0 2-6 16,-1-2-1-16,1 3 2 0,0-1-1 0,1 4-1 15,-1-3-5-15,1 2 5 0,3-2-6 0,-3-1 0 16,3 0-7-16,0-2-12 0,-3-1-7 0,2 2-22 16,-2-2-20-16,3-2-26 0,-3-2-20 0,3 2-19 15,0-2-27-15,0-4-28 0,-4-1-29 0,0 0-118 16,6 3-351-16,-6-3 156 0</inkml:trace>
  <inkml:trace contextRef="#ctx0" brushRef="#br0" timeOffset="30731.7502">9199 1182 8 0,'-36'-2'190'0,"0"-1"14"0,3 3-7 0,-8 0-17 0,5 3-11 15,-4 0-17-15,1 8-5 0,2-3-15 16,1 4-6-16,2 0-10 0,2 1-9 0,6 3-8 16,1 1-6-16,3 1-14 0,3 5-4 0,2-2-11 15,7 8-1-15,1 6-7 0,-1 11-5 0,7-10-6 16,3-2-5-16,0 16 1 0,5-1-12 0,4 4 6 15,3-7-6-15,-2 5 1 0,5-5-9 0,7-3 1 16,-8-10-7-16,10 14-1 0,4-3-10 0,0-6 4 16,-2-9-11-16,6 8 1 0,5-8-2 0,-9-1 2 15,10 4-1-15,2-5 1 0,-7-9-2 0,16 7 4 16,-3-5-8-16,1 3 10 0,-11-14-5 0,16 7-2 16,-12-10-5-16,14 0 2 0,-16-6-3 0,14 0 2 15,-1-2-4-15,-11-2 8 0,12-6-7 0,-13 0-2 16,13-7 1-16,-3 9 3 0,2-16-1 0,-14 12 3 15,10-12 1-15,-1 0 2 0,0-5-3 0,-5 2 8 16,-13 3-1-16,0 1 1 0,8-12 6 0,-8-4-2 16,-5 13 4-16,3-19 0 0,-11 16 3 0,-2-4 6 15,-3-15 3-15,-6 13 3 0,-4-13 0 0,-5 12 5 16,-4-12-5-16,-9 1 4 0,1 14 2 0,-10-20-9 16,-1 7-1-16,-7 0-5 0,-1 8 3 0,-2 0-9 15,-3 5-1-15,10 9-2 0,-18-8-8 0,2 6 7 16,-5 7-6-16,-3-1 2 0,3 5-4 0,-1 1 4 15,15 5-3-15,-12 1-3 0,9 2 8 0,1 2-3 16,-11 2 2-16,13 1-4 0,-3 0 0 0,4 3 3 16,0 0-8-16,1 3 8 0,5 2-8 0,5-4-5 15,0 7-6-15,8-5-18 0,2 6-16 0,3-3-31 16,4 0-37-16,-3 1-26 0,7 3-39 0,0 0-162 16,0-3-376-16,2-1 166 0</inkml:trace>
  <inkml:trace contextRef="#ctx0" brushRef="#br0" timeOffset="32211.4779">10448 1700 143 0,'0'0'154'0,"0"0"-17"16,0 0-6-16,0 0-5 0,0 0-11 15,0 0-8-15,0 0-8 0,18 5-2 0,-9-3-3 16,3 1-7-16,3-1-8 0,5 0 2 0,1 3-11 16,8-5-8-16,7 8 3 0,0-4-10 0,15-4-3 0,3 7 4 15,-1-1-2-15,6-4-6 0,2 7-6 0,3-4-2 16,27 2-2-16,-27 1-3 0,31-1-4 0,-29 3-4 15,29 1-1-15,-6-5-4 0,-26 5-3 16,2-5-7-16,1 1 5 0,2-2 2 0,-7 2-8 0,1-4-1 16,-1 4-2-16,0-4-4 0,1-2 2 0,-5 2-5 15,-3-5-1-15,-15 1 1 0,1 4-2 0,-1-7-4 16,0 3 9-16,-2-4-7 0,-1 4 1 16,-2 1 5-16,-2-4-5 0,1 3 4 0,-5 0 2 15,-7-3 4-15,2 1 2 0,-10 5-3 0,1-4-2 0,6 1 0 16,-7 1 2-16,-3-2 3 0,3 5 3 0,-3-3-1 15,-1-1-1-15,0 2 5 0,-3-1-6 0,1 0 5 16,-2 2-2-16,-5-2 2 0,10 0 5 0,-6 1-2 16,-4-1 1-16,0 0 0 0,10-1 2 0,-10 1-1 15,8 0 1-15,-8 0-7 0,10 0-3 0,-10 0-1 16,7 0 0-16,-7 0 0 0,10 1-1 0,-10-1-5 16,6 0 7-16,-6 0 0 0,9 0-5 0,-4 1-2 15,-5-1 0-15,0 0-1 0,8 0 1 0,-8 0-2 16,0 0 0-16,0 0 7 0,0 0-2 0,0 0 1 15,0 0 12-15,0 0 1 0,8 0 7 0,-8 0 3 16,0 0-1-16,0 0 7 0,0 0-10 0,0 0 2 16,0 0-2-16,0 0-5 0,0 0 0 0,0 0-4 15,0 0-1-15,0 0 1 0,0 0-5 0,0 0-2 16,0 0 4-16,0 0-2 0,0 0-3 0,0 0-2 16,0 0 4-16,0 0 0 0,0 0 1 0,0 0-1 15,0 0 0-15,0 0-2 0,0 0-2 0,0 0 4 16,0 0-4-16,0 0-1 0,0 0 2 0,0 0-3 15,0 0-2-15,0 0 1 0,0 0-2 0,0 0 1 16,0 0-2-16,6-2 1 0,-6 2 0 0,0 0-1 16,0 0 0-16,0 0 1 0,0 0-1 0,0 0 0 15,0 0 4-15,0 0-5 0,0 0 1 0,0 0-7 16,0 0 3-16,0 0 4 0,0 0 0 0,0 0 0 16,0 0-1-16,0 0 1 0,0 0 2 0,0 0-2 15,0 0 1-15,0 0 0 0,0 0 0 0,0 0 0 16,0 0 3-16,0 0-4 0,0 0-5 0,0 0 5 15,0 0-1-15,0 0 2 0,0 0 0 0,0 0-4 16,0 0 1-16,-4 7-1 0,4-7 0 0,0 0-1 16,5 1 1-16,-5-1 1 0,8 3 3 0,-3-2-8 15,3 2 10-15,1 0-4 0,1 1-2 0,0-2 4 16,0 3-1-16,1-3-2 0,1 2-2 0,1 0 0 16,-1-2 1-16,5 1 0 0,-4-1-4 0,6 2 1 15,-2-1-4-15,1-2-4 0,1 3 6 0,-2-4-5 16,1 3 6-16,1-2-2 0,-5-1-4 0,-1 1 7 15,-2-1-6-15,-1-1 2 0,1 1 5 0,-5 0-4 16,0-1 1-16,-6 1 0 0,9 0-1 0,-9 0 6 16,8-3-6-16,-8 3 9 0,6 0 2 0,-6 0-5 15,7 3 0-15,-7-3-1 0,0 0 3 0,0 0 0 16,0 0 1-16,6-3-8 0,-6 3 9 0,0 0-7 16,0 0 2-16,0 0-1 0,0 0 2 0,0 0 4 15,0 0-7-15,0 0-2 0,0 0 3 0,0 0-1 16,0 0 3-16,0 0-3 0,0 0-5 0,0 0 4 15,0 0-5-15,-14-5-3 0,14 5-6 0,0 0-8 16,-5-3-9-16,5 3-4 0,-3-2-18 0,3 2-22 16,0 0-12-16,-6-4-16 0,6 4-18 0,0 0-14 15,-8-3-15-15,8 1-56 0,-6-2-130 0,3-2-370 16,3 6 165-16</inkml:trace>
  <inkml:trace contextRef="#ctx0" brushRef="#br0" timeOffset="32819.4652">13501 1552 69 0,'0'0'192'15,"3"-4"-17"-15,-3 4-22 0,0 0-16 0,0 0-5 16,0 0-5-16,0 0-17 0,0 0 2 0,1 16-6 16,-1-13-12-16,-1 6 8 0,-2 3-6 0,2-2-7 15,-2 4-2-15,-4 1-9 0,3 2-5 0,-1-2-4 16,-1 4-7-16,-4-2-5 0,4 2-4 0,2-2-10 16,-1 0-8-16,1 0-9 0,0 0-11 0,0-4-7 15,3 0-8-15,-3-4-9 0,2 0 3 0,-1 0-6 16,2-3-12-16,1-2-6 0,-1 2 1 0,-2-5 2 15,3 4 1-15,0 0 6 0,0-5 1 0,0 0 3 16,-1 5-1-16,1-5-10 0,5 2 6 0,-5-2 0 16,0 0-3-16,14-5 0 0,-9 4-1 0,4-3-6 15,1 3 7-15,-2 0-11 0,2-4-4 0,-1 5 13 16,3-2 1-16,-6-1-3 0,2 1 5 0,-1 2 1 16,1-4 4-16,-2 3-3 0,0-1 7 0,0-2 19 15,-1 1-8-15,-1 1 3 0,0-1 8 0,-1 1 4 16,1-2-3-16,0 0 8 0,-2 1 5 0,-1-1-4 0,0-1 3 15,2 3 7-15,-3-4-6 0,0 6 9 0,3-7-4 16,-1 2-7-16,0 2 4 0,1 0 4 0,-3-1 3 16,0 4 9-16,1-5-6 0,-1 5 4 15,0 0-3-15,1-4-8 0,-1 4 4 0,0 0 7 16,0 0 4-16,0 0 8 0,-7 13 2 0,5-9-4 0,-3 5 0 16,3 2 0-16,-1-1-8 0,-1 2 3 15,2 4-8-15,-1-5-4 0,3 2 3 0,0-1-7 16,-4 3 0-16,4 2-4 0,-1-6-6 0,2 1 0 15,-2-1-4-15,1-2-15 0,0-1-23 0,1 2-12 16,3-3-22-16,-4-3-28 0,1 1-20 0,2 0-25 0,0-3-40 16,-1 1-33-16,-2-3-121 0,0 0-351 0,14-5 156 15</inkml:trace>
  <inkml:trace contextRef="#ctx0" brushRef="#br0" timeOffset="33357.1372">13542 1352 13 0,'-27'-10'210'0,"-2"0"-18"0,-2 6-6 16,3 0-10-16,-3-1-9 0,2 2-10 16,-2 3-14-16,2 2-2 0,0 5-10 0,-2-2 17 15,0 4 0-15,-2 2-20 0,1 5-6 0,1 1-7 16,1 0-7-16,2 2-8 0,-2 6-10 0,-8 8-6 15,3 1-7-15,11-10-9 0,0 3-2 0,4 0-2 0,1-3-15 16,4 7 4-16,0-2-13 0,2 0-1 16,3 0 2-16,2-2-10 0,4 4-3 0,-1-1 0 15,5-2-5-15,0 2-5 0,8-2-5 0,1 2-7 16,5-3-11-16,0-1-5 0,6 3-8 0,2-4-7 16,2 0-1-16,7-1-1 0,-3 0-7 0,8-6-1 0,-3-5-3 15,1 1 5-15,2-2-2 0,1-3-7 0,3-1-1 16,-2-5-6-16,3-2 5 0,10-3 1 15,-15-4 2-15,1 0 8 0,18-6 4 0,-15 5 11 0,8-8-2 16,-15-1-10-16,2 0 10 0,12-8-4 16,-7-5 4-16,-12 8 3 0,0-4 6 0,7-13-1 15,-12 13 15-15,2-6-2 0,-3-14 5 0,-7 13 12 0,2-12 3 16,-7 8 5-16,-5-10 0 0,2 2 11 0,-10 8 2 16,-1 2-2-16,-1 2 6 0,-9-1-2 15,1 1-4-15,-10-11 2 0,0 14-8 0,-1 0 6 16,-9-5-14-16,6 13 2 0,0 1 0 0,-2 3-5 15,-2 2 3-15,-6 5-7 0,3-2-1 0,-2 3 3 0,-14-2-9 16,14 10 5-16,-4-3-7 0,2 3 1 0,0 2 0 16,-12 3-1-16,14 3-11 0,-1-2-17 15,0 4-19-15,1 0-20 0,2 1-15 0,-1 5-8 16,5 2-29-16,0-5-40 0,3 5-14 0,4-2-46 16,0 2-148-16,11-3-389 0,-4 1 172 0</inkml:trace>
  <inkml:trace contextRef="#ctx0" brushRef="#br0" timeOffset="36053.7382">12986 2301 169 0,'0'0'214'0,"-4"-4"-12"16,4 4-13-16,-1-4-15 0,1 4-13 0,0 0-13 16,0 0-15-16,-11 0-12 0,11 0-13 0,-7 4-8 0,-1-4-9 15,3 8 2-15,-5-1-9 0,-4 5 0 0,0-2-1 16,-5 9-5-16,-2 0-3 0,-2 3-6 0,-2-3-5 15,3 6-2-15,-13 11-2 0,10-14-7 0,-4 5-1 16,-9 3-6-16,10-7-2 0,2 3 0 16,3-2-10-16,0-2-1 0,2 0-4 0,2 0 1 0,-1-3-5 15,5-5-3-15,2 1-2 0,2 0 0 0,2-6-5 16,0-1-1-16,2 1 3 0,0-2-6 0,1-1-5 16,2-2 3-16,-1 3-7 0,1-3-5 0,2-3 1 15,0 3-8-15,-2-1-6 0,4-3-2 0,0 4-14 16,0-4-5-16,0 0-12 0,2 4-14 0,-2-4-11 15,0 0-18-15,0 0-33 0,0 0-21 0,0 0-29 16,0 0-24-16,0 0-143 0,14-7-369 16,-14 7 163-16</inkml:trace>
  <inkml:trace contextRef="#ctx0" brushRef="#br0" timeOffset="40103.2912">11753 3344 143 0,'-6'-1'213'0,"-2"0"-22"0,-3-3-7 0,0 0-3 15,5 2-2-15,-2 0-4 0,3-1-2 16,0 1-16-16,0-3-15 0,1 2-12 0,0 1-15 15,2-1-9-15,2 3-10 0,0-6-11 0,2 1-10 0,-2 1-7 16,0 1-11-16,5-3-2 0,-1 3-12 0,4-2-4 16,-2 2 3-16,6 1-14 0,-2-2-6 0,0 1-4 15,2 3-6-15,-6 0-3 0,7 2-2 0,-2-1 3 16,0 3-5-16,-4-2-1 0,2 5-3 16,-1 1-2-16,-2 1 2 0,2 0 2 0,-3 2-1 0,-3 1-4 15,-3 0 4-15,0 4-7 0,-3 0 4 0,-3 2 4 16,0-3-3-16,-5 0-3 0,0-2-4 0,-1 0 3 15,-2-1-4-15,-2-2-2 0,1-1 4 16,0 1-6-16,-2-3 5 0,4-1 0 0,-5 0 1 0,6-4 1 16,-1-1 0-16,0 1 4 0,0-1-4 0,3-2 4 15,0-1 1-15,2 1-2 0,3-1 4 0,1 0-2 16,1-1 3-16,0-1 4 0,0 0 2 16,3-1-9-16,-1 0-2 0,2 1 2 0,0 4-6 0,3-8 4 15,-1 5 0-15,0 1 2 0,1-2-2 0,-1 2 5 16,-2 2-2-16,9-1-3 0,-9 1-3 0,0 0 3 15,13 4 1-15,-7 1 5 0,0-2-1 0,-1 2 0 16,0-1-1-16,-1 3 4 0,2 0-1 0,2 1 3 16,-2 1-7-16,-1-1 2 0,0-1-11 0,0 4-12 15,0-5-14-15,1 4-21 0,0-5-31 0,-1 3-42 16,0-4-28-16,2 1-34 0,-1-1-150 0,-1 0-368 16,4-3 163-16</inkml:trace>
  <inkml:trace contextRef="#ctx0" brushRef="#br0" timeOffset="40681.6369">12071 3396 37 0,'0'0'198'0,"3"-3"-8"0,1-1-25 15,1-1-12-15,5 2-15 0,1 3-17 0,2-2-4 16,0 0-17-16,0 3-6 0,0-1-11 0,-1 1-7 16,0 2-11-16,-2-1-7 0,-1 5 1 0,-3-3-6 15,0 0-6-15,0 3-5 0,-2 0-6 0,-3 0-4 16,-4 0-1-16,0 4-3 0,-1-2-5 0,-3 0 2 16,0 0-3-16,-1-1-8 0,-2 1 5 0,0-2-4 15,-1-2-1-15,0 1-1 0,-1 1-1 0,1-2 0 16,-2 0-1-16,4-2-3 0,-1 3-2 0,0-5 0 15,3-1 3-15,2 2-4 0,1 0 3 0,-2-1 1 16,6-1-5-16,0 0-4 0,-8 0-2 0,8 0 1 16,0 0 4-16,0 0-7 0,0 0 1 0,0 0-3 15,0 0 5-15,21-2-3 0,-15 2 3 0,-6 0-1 16,13-1-5-16,-3 1 5 0,-1 2-2 0,0-1-4 16,4 1 9-16,-3 1-7 0,-1 1 6 0,1 0-5 0,-1-3-1 15,0 4 9-15,1 0 0 0,-5 1-4 16,-1-5 2-16,0 6-1 0,-1-2 2 0,1 2 1 15,-3-1 0-15,0-1-2 0,0 2 2 0,-1-1 8 16,-1 0 8-16,0 0-2 0,-3 0 3 0,0 1 6 0,0-3 9 16,-2 0 2-16,1 3 5 0,-4-1-2 0,0-2 5 15,-3 1 0-15,0-2 1 0,0 0-6 16,-6 1 1-16,1-4-2 0,0 3-3 0,-2 0 1 16,2-1-3-16,-4-2 1 0,5 1 2 0,-2 0-5 15,4-1 6-15,0 1-6 0,1-2-5 0,2 1-6 0,-1 0 1 16,7 0-2-16,-4 0-12 0,9 0-13 0,-10-1-19 15,3 0-19-15,7 1-26 0,-6-2-31 16,6 2-48-16,-8-6-20 0,7 2-40 0,-1 1-165 16,2 3-404-16,0-12 180 0</inkml:trace>
  <inkml:trace contextRef="#ctx0" brushRef="#br0" timeOffset="41328.9533">11887 2820 95 0,'-31'-7'197'0,"1"0"-10"15,-2 2-2-15,-1 4-4 0,2-1-17 0,-1 5-10 16,4 2-8-16,-4 2 10 0,4 0-11 0,2 4-11 16,2 2-7-16,5-4-7 0,-4 9-9 0,5 1-12 15,-1 5-3-15,2 3-6 0,3-1-5 0,5 3-8 16,0 3-5-16,2 1-8 0,4 2-7 0,1 0-4 16,0 2-7-16,6 7-1 0,0 3-3 0,3-12-4 15,2 12-6-15,3-11 1 0,7 7-4 0,0 1-1 16,-2-12-7-16,7 13-2 0,4-4 3 0,-1 0-2 15,4-5-3-15,7 0 0 0,-5 1-2 0,2-2 0 16,-8-13 2-16,10 13-7 0,-9-10-2 0,3-4 0 16,9 10-10-16,-9-11-6 0,1-3-3 0,3 0-4 15,-2-6-11-15,0-2 3 0,4-2-2 0,0-5-3 16,3-4 0-16,-2 0-2 0,12-8 1 0,-14-1-2 16,12-4 0-16,1-4 1 0,-3-5 4 0,-13 7 0 15,9-9 1-15,-14 2 5 0,4 0 3 0,4-10 0 16,0 0 5-16,-12 5-2 0,6-10 3 0,-13 10 3 15,8-11 5-15,-5-2-2 0,-6 8 8 0,0-11 3 16,-5-2 10-16,0 1-2 0,-5-3-4 0,-3 13-1 16,-2-12-2-16,-4-2 1 0,-4 1 0 0,-4 3-3 15,-5 2 1-15,4 10 0 0,-13-9-6 0,1 1-2 16,-6 2 1-16,5 17-1 0,-13-13-4 0,-2 0 3 16,-3 7 2-16,-6 1-3 0,0 5 2 0,-4-1-2 15,-4 2 0-15,-2 8 1 0,0 3 1 0,-2 0 1 16,-2 4-2-16,2 5 0 0,-3-1 4 0,3 3 1 15,2 3 0-15,2 1 1 0,0 4-9 0,9-1-2 16,1 5-2-16,14-3-11 0,2 1-13 0,2 0-17 16,4 2-28-16,8-1-34 0,5-3-37 0,2 4-41 15,4 0-172-15,4-2-394 0,3 1 174 0</inkml:trace>
  <inkml:trace contextRef="#ctx0" brushRef="#br0" timeOffset="44915.6279">13629 2342 20 0,'0'0'151'0,"0"0"-14"0,0 0-14 0,0 0-11 0,0 0-2 16,1 10-7-16,0 1-10 0,2-2-1 0,-2 6 12 16,2 4-7-16,-3-1-4 0,-3 13-2 0,3-2-1 15,-1 1 2-15,-3 4-2 0,-1 1-8 0,2-2-5 16,-2 14-2-16,-1-13-7 0,3 1-3 0,2 0-8 16,-1 1-6-16,0-2-4 0,2 2 1 0,5-1-7 15,-2-1-5-15,2-1-3 0,-4-2 0 0,3-4-7 16,1 2 1-16,-2-3-6 0,-2-1 1 0,3-6-2 15,-3-2-2-15,-1 0-1 0,0-1-1 0,3-4-3 16,-2 1 4-16,-2-3-6 0,2-1 0 0,-2-3 1 16,1 1-1-16,0-2-3 0,0-1-1 0,1 2 2 15,-1-2 0-15,0-4 9 0,0 5 8 0,0-2 7 16,0-3 4-16,4 4 2 0,-4-4-3 0,0 0-3 16,0 0-6-16,0 0-3 0,0 0-3 0,0 0-1 15,0 0-3-15,0 0 1 0,0 0-16 0,0 0-11 16,-8-11-17-16,8 11-21 0,0 0-31 0,0-5-31 15,0 5-41-15,0 0-48 0,3-6-189 0,-3 6-419 16,0-4 185-16</inkml:trace>
  <inkml:trace contextRef="#ctx0" brushRef="#br0" timeOffset="45425.0796">13474 3495 210 0,'-2'-4'212'0,"2"4"-23"16,1-9-21-16,1 5-7 0,1 1-15 0,2-1-10 15,2 0-13-15,3 1-13 0,0 1-9 0,0-1-6 16,2 3-15-16,-3 0-8 0,1 0-7 0,1 0-8 15,-3 0-3-15,1 5-6 0,-1-2-9 0,-1 3 3 16,-3-1-7-16,3 2-1 0,-1 2-1 0,0-1-5 16,-4 1-1-16,-2 4-3 0,-2-5-3 0,-3 3-3 15,1 0 1-15,1-2-3 0,-4 3-1 0,-2 1-2 16,0-2 0-16,-1-4-2 0,-3 5-3 0,-2-4-5 16,-2-2 0-16,5 1 1 0,0-4 2 0,-1 0 2 15,3 0 3-15,1-2-2 0,2 0 13 0,0-1 11 16,1 0-4-16,6 0 0 0,-11-4 1 0,10 3-2 15,-3-1-2-15,4 2 1 0,-5-5 9 0,5 5 4 16,0 0 3-16,-5-6-4 0,5 6-2 0,0-4-4 16,0 4-4-16,0 0-1 0,0 0-6 0,0 0-5 0,0 0-3 15,0 0-2-15,0 0-4 0,0 0 2 16,0 0-3-16,0 0 1 0,14 11 2 0,-9-7-3 16,-1-1 0-16,5 3-3 0,-2-3 7 0,0 4-4 15,2-2-4-15,1-2-5 0,0 4-11 0,-2-5-5 16,2 0-12-16,2 1-16 0,-2 4-24 0,3-6-21 15,0 2-22-15,1-2-20 0,4-2-41 0,2-1-14 16,-1 2-26-16,-1-5-125 0,0 4-366 0,4-5 161 16</inkml:trace>
  <inkml:trace contextRef="#ctx0" brushRef="#br0" timeOffset="45853.4713">13941 3499 95 0,'-3'-5'214'0,"1"2"-7"15,-2-4-2-15,0 4-1 0,1-1-12 0,-2 2-19 16,-2-2-15-16,0 1-14 0,2 2-9 0,5 1-18 0,-14 1-11 16,9 2-6-16,-3-1-12 0,3 3-9 0,0 0-6 15,-3 1-7-15,3-1-8 0,1 1-3 0,1 4-7 16,0-3-3-16,-1 0-2 0,4 1-7 16,-3 1-7-16,3-4 4 0,3 7-6 0,-3-7-6 15,5 4-5-15,-1-4-2 0,0 0-8 0,1 1-6 0,1-2 0 16,1-3 0-16,-2 3-1 0,0-2 2 0,0 0-2 15,4-1-1-15,-4-2 4 0,4 1 1 16,-2-2-2-16,0-2 0 0,1 1 1 0,-2-1 1 16,-1-1 2-16,3-1-2 0,0-1 6 0,-2 0 10 0,-1 0 6 15,0 0 5-15,-2 3 14 0,3 0 6 0,-3-3 4 16,1 4-3-16,-2 0-1 0,-1 2-7 0,-1 1-4 16,3-6-7-16,-3 6-4 0,0 0-4 0,0 0 5 15,4 10 4-15,-5-2 3 0,-2-1-1 16,-1 3 3-16,0 0 3 0,0 1-5 0,1 1-11 0,-1 0-4 15,1-1 5-15,1 4-6 0,-2-3-3 0,1 2-1 16,1-3-3-16,-1 2-2 0,1-6-12 0,0 4-12 16,0-2-10-16,-2 0-12 0,3-1-25 15,0-2-25-15,1-1-24 0,-2 0-29 0,2-5-28 16,-1 5-23-16,1-5-28 0,-1 4-49 0,1-4-134 0,0 0-433 16,0 0 192-16</inkml:trace>
  <inkml:trace contextRef="#ctx0" brushRef="#br0" timeOffset="46341.2385">13528 3173 73 0,'-28'3'202'16,"-3"4"-16"-16,0 1-6 0,2 1-8 0,2 7-11 0,-1-2-6 15,3 6-3-15,-1-2-10 0,3 3-11 0,4 5-10 16,0 0-9-16,1 3-7 0,1 1-10 0,4 3-9 16,5-1-4-16,5 3-8 0,-1-1-6 0,0 2-3 15,9 12-6-15,3-14-8 0,6 10-2 0,0 2-4 16,9-3-8-16,-3-14 1 0,10 8-7 0,-3-8-3 16,2-4 0-16,12 5-6 0,-9-10 3 0,0-3-5 15,14 2-2-15,-14-9-1 0,6 2-4 0,12 0-7 16,-13-7-2-16,1-2-14 0,1-3-2 15,2-1-4-15,-3-3 7 0,3-4 0 0,-8 1 2 0,4-6-4 16,-5 0 16-16,0-2 3 0,-1-2 2 0,-2-3 1 16,0 2 4-16,-4-6 6 0,-1-6 2 0,-2 4-1 15,2-17 0-15,-9 12 3 0,-2-2-2 0,0-15 3 16,-5 1-1-16,2 4-4 0,-9-4 2 0,-2 11-3 16,-2-10 3-16,-4 0-1 0,-2 13 4 0,0 2-2 15,-7 1 0-15,0 3-1 0,-5 3-3 0,-3-2-4 16,-1 8-2-16,0 0-2 0,-8 5 1 0,-1 1-7 15,0 2-3-15,1 3-1 0,0 1-2 0,2-1-3 16,-1 4-6-16,4 0-8 0,5 3-9 0,5 0-16 16,0 0-18-16,7 2-25 0,-3 1-24 0,1-5-27 15,7 4-34-15,-2-1-29 0,4 0-42 0,4-1-128 16,-9 0-399-16,9 0 177 0</inkml:trace>
  <inkml:trace contextRef="#ctx0" brushRef="#br0" timeOffset="46866.9138">14229 2160 119 0,'6'3'154'0,"1"1"-12"16,0 3 10-16,7 4-11 0,-3 0 9 0,7 8-17 16,1 5-9-16,-1 2-3 0,2-3-3 0,1 9-8 15,5 8-9-15,0 2-1 0,4 5-9 0,0-3-6 16,1 2-6-16,1 3-6 0,0-3-5 0,4 5-5 15,12 19-10-15,-12-21-3 0,-3-2-7 0,17 22-2 16,-15-24-1-16,1 2-4 0,-1-2-8 0,-3-3-9 16,1-2-9-16,-4 1-7 0,-5-14 2 0,7 10-2 15,-7-9-3-15,-4-6 0 0,2 4 0 0,2-4-3 16,-1-4 0-16,-4-1 5 0,-2-5-4 0,-7-3 2 16,4 2-1-16,-6-4 2 0,2-1 0 0,-1 2 2 15,-4-5 2-15,0 1 2 0,-1-2 3 0,0 1 0 16,0-2 4-16,-2 3 1 0,-2-4-8 0,5 2 2 15,-2 3 3-15,0-4-3 0,-3-1-1 0,2 4-4 16,-2-4 0-16,5 4-4 0,-3-2-14 0,-2-2 0 16,1 3-12-16,-1-3-12 0,5 3-4 0,-5-3 2 15,0 0 1-15,1 4-1 0,-1-4 0 0,0 0-4 16,0 0-8-16,0 0-12 0,0 0-9 0,-7 2-26 16,7-2-28-16,0 0-26 0,-11-6-124 0,11 6-301 15,-9-4 133-15</inkml:trace>
  <inkml:trace contextRef="#ctx0" brushRef="#br0" timeOffset="49395.617">15505 3610 115 0,'1'-4'231'16,"0"-1"-12"-16,-1 5-10 0,1-6-12 0,-1 3-5 16,0 3-5-16,2-4-13 0,-2 4-9 0,0-5-12 15,1 2-18-15,-1 3-13 0,0 0-13 0,0 0-11 16,0 0-8-16,0 0-5 0,0 0-12 0,-19 5-2 15,10 2-9-15,1-2-4 0,-2 2-7 0,1-1-3 16,1 2-6-16,-1 0-5 0,2 0-2 0,2 1-1 16,0-2-8-16,-2 3-2 0,6-3-4 0,-3-1-3 15,4 3 0-15,0 2-6 0,0-5-4 0,3 1-4 16,-1 0-3-16,5 3 0 0,-2-3-6 0,3-3 1 16,-1 1-1-16,3 3-6 0,1-4 1 0,0 4 1 15,-3-1 1-15,3-2 5 0,-1 1-5 0,-2-1 10 16,0 1-7-16,2-2-2 0,-4 3 1 0,-2-4 0 15,1 1 4-15,-1 1-2 0,-3-2 2 0,2 3 0 16,0-3 2-16,-3 2-3 0,3-1 2 0,-3 1 0 16,-5 1 4-16,4-3 0 0,-3 0 2 0,-1 1 0 15,1 1 0-15,-4-3-1 0,2 1 1 0,-1-3-3 16,-3 5 3-16,0-2-2 0,-1 1 5 0,1-1-7 16,-4-1-4-16,3-2-16 0,-2 2-15 0,0-2-16 15,1-2-19-15,-1 2-23 0,3 0-31 0,2-2-38 16,2-1-34-16,-3-1-184 0,0-1-411 0,5-1 182 15</inkml:trace>
  <inkml:trace contextRef="#ctx0" brushRef="#br0" timeOffset="49564.5522">15392 3610 22 0,'4'-1'171'0,"1"-2"-17"15,7 2-16-15,-2-2-20 0,2 1-19 0,5 1-13 16,1-1-25-16,3 1-41 0,-1 1-45 0,-1 1-45 16,-1-1-59-16,0 2-140 0,-3-2 62 0</inkml:trace>
  <inkml:trace contextRef="#ctx0" brushRef="#br0" timeOffset="50017.5176">15810 3618 21 0,'0'0'221'16,"-13"0"-16"-16,10 0-4 0,3 0-27 0,-11 3-21 16,6-1-13-16,-1 0-14 0,-2 0-7 0,2 2-15 15,3 0-11-15,-5 4-5 0,3-2-10 0,-1-2-8 0,0 4-7 16,3-2-8-16,-1 0-5 0,-1 2-4 15,4-1-6-15,-3 0-4 0,1-1-3 0,1 1-4 16,2-2-6-16,0 3-1 0,0-2-5 0,4-3-6 16,-2 0-10-16,2 2-3 0,-1-1-6 0,2-4 4 15,1 1 1-15,-1 1-4 0,-5-2 4 0,13-2 1 16,-7 1-3-16,2-2 0 0,-3 1-2 0,2-2 6 16,0 1-1-16,-2 0 7 0,3-3 1 0,-2 1 9 15,-2 2 20-15,0-2 9 0,1 1 12 0,-1-1 9 0,1 2 4 16,-2 0 8-16,2 1-8 0,-4-2-8 0,-1 4-5 15,1-3-8-15,-1 3-6 0,0 0-6 16,0 0-4-16,0 0-4 0,3 9 3 0,-6-1-2 16,3 4 0-16,-6-8-3 0,5 11 1 0,-2-4-2 15,2 2-2-15,-3 5-2 0,4 1-3 0,-4-3-2 0,3-5 0 16,-3 9 2-16,1-5-7 0,2 1-3 16,0 1-11-16,-3-5-9 0,0-2-25 0,3 1-27 0,1-6-26 15,-2 3-25-15,2-3-23 0,0 1-36 16,0-3-24-16,0-3-200 0,-2 5-429 0,2-5 191 0</inkml:trace>
  <inkml:trace contextRef="#ctx0" brushRef="#br0" timeOffset="50652.9965">15691 3323 172 0,'-21'-6'190'0,"-7"4"-6"0,1 2-9 0,-4 0-4 16,5 4-3-16,-2 0-14 0,-1 3-3 0,1-2-6 16,2 8-11-16,-2-1-10 0,1 2-6 0,3 1-10 15,-3 1-6-15,5 2-8 0,-1 2-7 0,2 0-13 16,4 0-3-16,-6 4-7 0,7 1-10 0,-1 2 2 15,0 3-7-15,8-4-6 0,-1 2-3 0,-4 0-4 16,9 5-3-16,-3-3 3 0,4 2-12 0,3 0 2 16,1-1-6-16,1 0 0 0,3 1 1 0,5-1-6 15,-1 1-1-15,3-3 8 0,1 3-15 0,3-2 1 16,-2 0-3-16,2-3-1 0,2-1-2 0,2-2-4 16,-2 1-2-16,3-7-1 0,-6-3 0 0,4-3-6 15,1 0 1-15,4-1-3 0,4-2 2 0,0-1-9 16,2-4-1-16,2-1-12 0,2-2-10 0,3-4 7 15,1 1-6-15,0-3-10 0,0-3-6 0,0-1 16 16,-1-1 0-16,2-1 7 0,-2-3 19 0,-4 0-8 16,0-3 11-16,-1 2 8 0,1-3 24 0,-4-2 10 15,-3 1 10-15,-3-2 0 0,-3 3 9 0,-2-3-5 16,-2-3 13-16,-2 9 5 0,-3-3-1 0,2-8-7 16,-2 1 0-16,-3 0-5 0,1-4 3 0,-4 7 12 15,-1-8-10-15,-2 0-3 0,-2 5-1 0,-2-5-11 16,0-1-6-16,3 2 3 0,-6-2-6 0,0 0-5 15,-1-2 0-15,0 1-7 0,-2-1-2 0,0 1 1 16,-4 1-3-16,-1-1-5 0,-4 3 1 0,0 3-1 16,0-1-2-16,-5 8 0 0,5 0-6 0,-7 1-2 15,1 1 2-15,-3 3-10 0,-4 5 4 0,3 1-4 16,-7 3 2-16,2-4-3 0,2 7-7 0,1 1-2 16,-3 0-10-16,-2 2-7 0,3-2-8 0,4-1-11 15,-1 6-8-15,0-2-19 0,8 3-12 0,2-4-26 16,1 2-25-16,0 0-36 0,8 1-37 0,-2 1-183 15,-2-2-435-15,4 4 193 0</inkml:trace>
  <inkml:trace contextRef="#ctx0" brushRef="#br0" timeOffset="52880.9171">11868 4032 179 0,'0'0'165'0,"0"0"-11"16,0 0-12-16,0 0-15 0,0 0-6 0,0 0 1 15,0 0-3-15,3 13-1 0,-6-8-9 0,3 2-8 16,-3 3-2-16,0 0 3 0,-1 1-1 0,-3 4 3 16,0 0-7-16,-1 1-1 0,0 0-4 0,0 2-6 15,0 1-2-15,-6 3-4 0,-2 2 2 0,4 1-11 16,-2-1-4-16,-1 1-7 0,-1 1-5 0,2-3-7 16,1 5-3-16,0-6-5 0,3 2-1 0,-3-1 1 15,6-3-11-15,-4 2-2 0,5-3 1 0,-3 0-5 16,3-4 0-16,-2 2-4 0,2-5-2 0,-1 3 1 15,5-3-5-15,-3 0-1 0,-2-3-1 0,2 1 0 16,0 0-2-16,1 0 2 0,2 1 2 0,-2-6-6 16,2 2 3-16,1-2-4 0,-1-2-3 0,2-1 2 15,-2 3-3-15,1-2-5 0,1-3-4 0,-4 4-7 16,4-4-4-16,0 0-15 0,-2 3-17 0,2-3-18 16,0 0-27-16,-7 2-21 0,7-2-18 0,0 0-42 15,0 0-19-15,0 0-37 0,0 0-119 0,0 0-379 16,-11-5 169-16</inkml:trace>
  <inkml:trace contextRef="#ctx0" brushRef="#br0" timeOffset="53491.3564">11086 4852 104 0,'-4'4'132'0,"-1"2"-14"0,1-1-8 0,-1-4-9 16,0 4-7-16,1 0-12 0,2-1-7 0,-1 0-10 15,3 0-5-15,-1 0-10 0,1-4-2 0,-3 5 1 16,3-2-3-16,0-3-2 0,0 5 9 0,0-5 0 16,7 4-2-16,-5-2 1 0,2 3-7 0,2-3 5 15,2 1-5-15,0-1 2 0,3 1 4 0,1 1-1 16,-2-1-2-16,3 0-2 0,-2 1 1 0,0-1-8 15,0-1 4-15,-2 4-1 0,2-2 0 0,2 0 0 16,-6-1 8-16,-1 2-4 0,4 0-1 0,-4 2-3 16,1-3-3-16,-4 2 0 0,0-2 1 0,1 3 1 15,-1-2 3-15,-3 2 1 0,0-1 5 0,0 3-7 0,-4-3-3 16,1 0 6-16,2 1-5 0,-4-3-2 16,-2 1 3-16,1 2-1 0,-4-1-2 0,2-1-3 15,-1-1 0-15,-1 3-2 0,1-2-3 0,0-4-1 16,-3 3-1-16,2 3 2 0,0-3-3 0,-2-2-1 0,1 1-1 15,2 1-1-15,-1 0-7 0,1-3 1 16,4-1-1-16,0 0-4 0,5 0 0 0,-10 3-4 16,10-3-1-16,-8-3-7 0,8 3-12 0,-10 0-10 15,10 0-6-15,-8 0-6 0,8 0-8 0,-5 0-15 0,5 0-20 16,-8-5-26-16,7 2-17 0,1 3-32 0,-4-4-32 16,4 4-24-16,-4-5-171 0,0 3-407 0,4-5 180 15</inkml:trace>
  <inkml:trace contextRef="#ctx0" brushRef="#br0" timeOffset="53716.233">11027 4857 2 0,'0'0'205'0,"0"0"-15"0,0 0-10 15,0 0-14-15,0 0-4 0,19 7-17 0,-11-8-15 16,1-2-9-16,4 3-16 0,-3-3-14 0,0 3-20 16,3 0-31-16,-3 0-30 0,2 0-26 0,-3-1-21 15,1 0-27-15,-1 1-38 0,-4 1-37 0,1-1-71 16,-6 0-228-16,13-1 101 0</inkml:trace>
  <inkml:trace contextRef="#ctx0" brushRef="#br0" timeOffset="54183.5368">11400 4870 93 0,'-3'3'221'0,"0"1"-5"0,0 0-7 0,1-1-12 16,1 2-13-16,-3 1-14 0,1 0-14 0,1 1-12 15,-2 1-9-15,0-1-11 0,-1-2-11 0,0 3-12 16,1 1-8-16,0-1-7 0,-1 0-14 0,2 2-4 15,1-2-7-15,-1 1-7 0,2-2-6 0,-3 1-8 16,3-2-8-16,1 2-8 0,0-2-2 0,1 0-8 16,4-1-7-16,-2-2-6 0,1 2-9 0,-1-1 3 15,3-1-7-15,-1 0-3 0,1-1-11 0,0 1 4 0,0-2 3 16,0-1-3-16,0 0 3 0,3-1 5 0,-9 1-3 16,12-1 6-16,-6-2-1 0,-1 1 8 15,2 1 4-15,-1-1 4 0,-1 0 1 0,-1 0 2 0,0-1 9 16,-4 3-1-16,5-2 4 0,-5 2 6 0,6-4 1 15,-3 3 5-15,-3 1 0 0,0 0 0 0,0 0 0 16,0 0 4-16,2-3-9 0,-2 3-3 0,0 0-2 16,0 0-3-16,0 0-2 0,0 0-1 0,0 0 0 15,-1 9 5-15,1-4-1 0,-1 0 3 0,-2 1 2 16,-2 1-3-16,4 3 7 0,-2 0-2 16,1 2-1-16,-1 0-1 0,-1 5-1 0,3-5 0 0,-4 2-4 15,5 0 0-15,-4-1-2 0,4 2-4 0,-5-3-1 16,3 0-10-16,-1-3-13 0,3 2-14 0,-2-5-16 15,0 1-18-15,2-2-22 0,0 0-26 0,0 0-22 16,-2 2-25-16,2-7-21 0,0 0-24 0,0 0-176 16,0 0-405-16,0 0 180 0</inkml:trace>
  <inkml:trace contextRef="#ctx0" brushRef="#br0" timeOffset="55016.7591">11326 4578 104 0,'-9'-6'149'0,"-1"1"-14"0,0 2-4 0,-2 0-12 15,-2-1-6-15,4 2 3 0,-3 2-6 0,-1 0-9 16,-5 0-2-16,2 0 2 0,0 3-8 0,-3 6-2 16,1-6-1-16,-2 5 0 0,1-1-1 0,-4 4-9 15,1 1-4-15,5-1-9 0,-5 3-2 0,4-2-8 16,2 0-4-16,1-1-3 0,0 4-3 0,1-2-3 16,1-1-3-16,0 2-2 0,0 0-1 0,1 2 1 15,2-2-3-15,-7 8 4 0,6-1 10 0,-2 4 5 16,0-2-6-16,5 1-1 0,0 1-3 0,4-3 1 15,0 4-4-15,1-2 0 0,0 2 0 0,4-1-8 16,2-5 2-16,0 0 3 0,2 3-2 0,2-6-5 16,3 3 4-16,2 3-4 0,1-1 2 0,5 0-1 15,-3-2-5-15,4 2 3 0,-4-1 1 0,4 0 4 16,3 2-2-16,0-1 2 0,1-1-2 0,3-4-1 16,2 3-2-16,1-3-6 0,-1 0 2 0,6-1-6 15,-1-1-3-15,0-4-2 0,1-2 1 0,3 0-7 0,0-2-4 16,0-4 4-16,-1-3-5 0,-4 0-2 15,1-3 0-15,-3-2-1 0,2 0-4 0,-3-4 2 16,-2 1 4-16,3-7-2 0,-1 1 1 0,-1-2-4 16,-3 0 4-16,2 0-3 0,-2-3 3 0,3-1 5 15,-5-1-2-15,2-2-6 0,-3-3 0 0,-5-3 3 0,3-2-3 16,-4-1-5-16,-3-2 3 0,0-2-5 16,2-9-2-16,-8 1-6 0,-2-2 5 0,-1 9 0 15,-1-9 0-15,-2 12-1 0,-2 1-3 0,-4 0 4 0,1 3 3 16,-5 3-1-16,-4 3 7 0,-4-1-4 0,0 1 3 15,0 3-2-15,-5-3 1 0,-1 3 1 0,0 3-2 16,-2-2-2-16,-2 4-1 0,-1-1-2 0,-2 4 4 16,-1 2-11-16,0 2-4 0,-1-2-5 0,-3 5 0 15,-5 2 1-15,3 4 0 0,0-3 3 0,-2 6 0 16,-1 1 0-16,5 2 2 0,3-3-4 0,0 2-4 16,1 6-5-16,4-5-14 0,10 2-24 0,0 0-23 15,0 2-26-15,9-3-38 0,-1 2-36 0,-1-1-37 16,1-1-162-16,5-1-425 0,-1-1 189 0</inkml:trace>
  <inkml:trace contextRef="#ctx0" brushRef="#br0" timeOffset="56945.3377">15365 4528 109 0,'3'-7'220'0,"1"4"-5"0,1-2-8 0,-4 1-11 15,3-1 0-15,-3 2-21 0,2-1-18 16,-2-1-13-16,3 4-18 0,-3-3-10 0,-1 4-10 0,7-4-8 15,-6 1-10-15,3 1-8 0,-4 2-7 0,5-3-10 16,-5 3-4-16,0 0-6 0,0 0-7 0,0 0-4 16,9 8 0-16,-9 1 11 0,0 0 6 0,0 11-6 15,-3 5-6-15,2 0 0 0,-4 3 1 0,-4 1-7 16,1 0-4-16,2 2-1 0,2-2-3 0,-5 0-4 16,1 0 2-16,2-3-7 0,0 1-2 0,3 0 0 15,-6 0 0-15,4-2-5 0,1-7-1 0,-2 2-2 16,1-4-2-16,-2 1 2 0,2 0-4 0,1-3-2 15,-1 2 2-15,0-4-5 0,1 0-14 0,-2-2-12 16,-2 0-19-16,2-1-26 0,2 0-35 0,-1-1-40 16,2-3-49-16,-1-1-36 0,0 1-196 0,1-1-456 15,3-1 202-15</inkml:trace>
  <inkml:trace contextRef="#ctx0" brushRef="#br0" timeOffset="57414.0476">14987 5291 133 0,'-7'2'228'0,"0"7"-12"0,-2-3-15 15,3 0-8-15,-3 6-10 0,1-4-12 0,-2 6-10 16,-3-1-13-16,4 1-13 0,4 2-13 0,-4 0-12 16,2 2-8-16,1 0-13 0,0 1-8 0,1-2-9 15,4 2-4-15,1-4-8 0,-2 2-6 0,4-2-8 16,-1-1-5-16,1-2-8 0,2-2-8 0,1 2-4 16,-1-1-10-16,5-3-7 0,-4 0-1 0,4-2 0 15,-1-3-11-15,6 2-1 0,-5-4 1 0,-3 0-3 16,7 0 6-16,-1-1 1 0,-1-1-3 0,-6 1 2 15,4-2 4-15,-2-3 3 0,-1 3 3 0,1-1 12 16,-1-1 11-16,-2-2-3 0,-1 1 1 0,0 1 7 16,0-1 7-16,-2 1 0 0,-2-1 5 0,1 0-2 0,-2 0 1 15,0 0-3-15,-1 3 3 0,-3-1-7 0,-1 2-1 16,-4-2-3-16,1 5-9 0,-4-2 3 16,2 1-7-16,-1 0 1 0,-1 2-4 0,4-1-9 15,-3 1-6-15,4-1-16 0,2 3-10 0,1 0-20 0,1-3-19 16,-1 2-34-16,2-1-37 0,2 4-26 0,2-6-34 15,0-1-42-15,2 7-156 0,-2-7-423 16,10 5 187-16</inkml:trace>
  <inkml:trace contextRef="#ctx0" brushRef="#br0" timeOffset="57925.5253">15282 5411 193 0,'5'-2'191'0,"1"0"-18"0,-1-1-11 0,1 2-15 15,-6 1-14-15,15 1-13 0,-8-1-7 0,3 0-10 16,0 3-4-16,-1-1-17 0,-1 1-10 0,-3 1-5 16,4 0-5-16,-3 0-6 0,-2 0-5 0,1-1-2 15,-1 4-7-15,-4-3 0 0,3 1-3 0,-3 3 1 16,-3-3-5-16,-1 2-2 0,3-2 3 0,-7 2-3 15,4-1-1-15,-2 1 0 0,-2-1-6 0,2-2 0 16,-3 1 2-16,0-1-3 0,4 1-2 0,-3-3-4 16,3 1 1-16,-5 0-1 0,2-2-3 0,3 2-1 15,0 0-3-15,0-2-2 0,5-1-3 0,-9 4 0 0,9-4-3 16,-4 1 2-16,4-1 0 0,-2 3-5 0,2-3 3 16,0 0-1-16,0 0 2 0,0 0-2 0,0 0-5 15,18 1-3-15,-11 0-1 0,-2-1 2 0,3 0 1 16,2 3 1-16,-3-3-1 0,0 3 0 0,2-1 1 15,-4 0 1-15,0-1 7 0,2 3 3 0,-6-2 7 16,3 4 15-16,0-1-7 0,-3-1 9 0,3 2 9 16,-4 2 6-16,0-3 0 0,-4 2-2 0,0 1 1 15,3-3 2-15,-3 4-3 0,-1-4 2 0,1 2 0 16,-1 1-2-16,-2-1 1 0,0 1-5 0,-2-2-2 16,0 1-1-16,-2 1-6 0,-1-1-4 0,-1-4-3 15,-1 4 0-15,1 0-7 0,1-5-11 0,-1 3-14 16,0-2-12-16,-1-3-11 0,0 2-21 0,1-2-19 15,4 0-26-15,-1-3-30 0,1 3-32 0,4-4-29 16,1 0-35-16,-1-2-185 0,0 0-438 0,5-3 194 16</inkml:trace>
  <inkml:trace contextRef="#ctx0" brushRef="#br0" timeOffset="58501.6676">15152 5020 121 0,'-27'-6'222'0,"9"-1"-13"0,-3 4-12 16,0 1-3-16,1-2-10 0,-1 4-13 0,1 2-11 16,-1 3-11-16,-3 3-8 0,1-1-9 0,4 2-11 15,0-1-9-15,-6 8-10 0,4 2-7 0,1 1-10 16,4 3-3-16,3 4-4 0,-1-2-8 0,3 4-2 15,3 2-5-15,-1 3-4 0,5 2-8 0,-1-3-7 16,1-3-1-16,3 3-5 0,-2 0 0 0,3 0-7 16,0-1-2-16,4 0-1 0,-1-2-1 0,1-2-5 15,1 1-6-15,4-2 2 0,-2 1 0 0,6-2-4 16,0-2-4-16,2-1 0 0,3-2 1 0,1-1-4 16,4 2 0-16,0-6-4 0,4-1-7 0,1-1-9 15,4 1-9-15,1-3-2 0,3-2-9 0,0-2-12 16,-1 0-2-16,4-2-7 0,-3-3 1 0,1-2 2 15,-3 0 5-15,1-2 4 0,-4-2-13 0,2-2 7 16,-6-1 9-16,1-2 15 0,-3-3 2 0,2 0 27 16,-1-4 4-16,-2-3 5 0,-1 0 3 0,1-1 6 0,2-5 10 15,-6-3 4-15,2-1 7 0,5-9-6 16,-9 6 6-16,-3 0 7 0,3-11 1 0,0 0-3 16,-7 9 3-16,2-12-2 0,-5 14-4 0,-1-2-5 15,-3-12 1-15,-4 10 0 0,-1 2-6 0,-3 0-1 0,-5 0 0 16,2 1 0-16,-5 1-2 0,-4 3-5 0,-3-2 0 15,-1 3-7-15,-4 3 1 0,-3 0 3 16,4 3-7-16,-8 2-4 0,-1 2-10 0,-3 0 3 16,1 2-3-16,-1 3-8 0,-1-1-2 0,0 2 0 0,0 4-7 15,-6-2 0-15,4 7 1 0,2-2-2 0,0 6-5 16,4-1-3-16,0 2-18 0,7 0-14 0,4 2-17 16,-2 5-32-16,7-3-38 0,-3 3-38 0,2-1-50 15,4 2-232-15,0-5-500 0,3 3 221 0</inkml:trace>
  <inkml:trace contextRef="#ctx0" brushRef="#br0" timeOffset="59904.0132">13575 768 150 0,'0'0'191'0,"0"0"-10"16,0 0-20-16,0 0-4 0,0 0-15 0,0 0-7 16,0 0-14-16,0 0-5 0,0 0-11 0,0 0-11 15,0 0-14-15,0 0-10 0,0 0-2 0,0 0-10 16,0 0-6-16,0 0 10 0,0 0-1 0,0 0-2 15,0 0-6-15,0 0 0 0,0 0-7 0,-9 51-5 16,9-37-1-16,0 1-3 0,0 5 3 0,-4-3-3 16,4 1-1-16,0-3-10 0,-2 5 4 0,-1-6-7 15,1 3-4-15,-2-2 5 0,-1 2-3 0,2-2-4 16,-1 0 0-16,1-2-6 0,-1-2-9 0,0 1-5 16,-1-3-4-16,1 0-12 0,1 1-6 0,2-4-21 15,-1 0-8-15,-2-1-24 0,2 0-22 0,2-5-9 16,-2 6-20-16,2-3-17 0,0-3-26 0,0 0-120 15,0 0-315-15,0 0 139 0</inkml:trace>
  <inkml:trace contextRef="#ctx0" brushRef="#br0" timeOffset="60293.3769">13340 984 115 0,'0'0'148'0,"0"0"-4"0,5 9-7 0,0-4 0 0,-3 2-13 15,3 0 0-15,-3-1-17 0,3 3-6 0,-1 1-12 16,1 2 4-16,-1-1-7 0,1 0 2 0,-1-1-10 16,1 1-2-16,-1 2-14 0,1-1 1 15,0-2-2-15,0 3-7 0,0-5-13 0,2 4 4 16,2 0-8-16,-3-4 2 0,3 1-5 0,0 1-3 15,-2-3-3-15,0 0-2 0,2-1-1 0,1-1 0 0,-2-1 1 16,-3-2-1-16,3 2 12 0,-2-3 2 16,1 2 12-16,1-6-6 0,0 3 11 0,-1-2 1 15,-2 0 6-15,3-1-4 0,-2-2-2 0,1-1-6 16,0-1-4-16,2-1-1 0,-2 1-4 0,-2-1-10 16,4-1-1-16,-1 3-10 0,-5-2 2 0,3 1-7 15,-1 1-4-15,-1-1-9 0,1 4-4 0,-4-3-22 16,2 5-12-16,2-2-25 0,-5 3-21 0,4-5-31 15,-4 5-20-15,0 0-43 0,6 0-31 0,-6 0-166 16,0 0-403-16,9 0 178 0</inkml:trace>
  <inkml:trace contextRef="#ctx0" brushRef="#br0" timeOffset="61339.4921">12787 260 63 0,'0'0'226'0,"0"0"-3"0,0 0-9 15,0 0-13-15,0 0-9 0,-8-21-13 0,8 21-13 16,0 0-9-16,0 0-13 0,0 0-13 0,0 0-17 16,0 0-16-16,0 0-12 0,0 0-5 0,0 0-8 0,0 0-5 15,0 0-1-15,0 0-4 0,0 0-8 0,-8 61 2 16,8-42-9-16,4 6-1 0,-5 3-6 0,-3-2-2 16,4-1-4-16,-4-6 0 0,2 8-8 0,-2-8 1 15,0 7-5-15,0-9 2 0,3 0-3 16,1 1-3-16,0-18-5 0,-4 28-1 0,0-16-15 15,3 3 1-15,1-15-11 0,-4 22-5 0,4-22-10 16,-7 17-15-16,7-17 0 0,-3 16-22 0,3-16-12 16,0 0-19-16,-4 14-5 0,4-14-10 0,0 0-3 15,0 0-21-15,0 0-22 0,0 0-37 0,0 0-122 16,0 0-342-16,0 0 151 0</inkml:trace>
  <inkml:trace contextRef="#ctx0" brushRef="#br0" timeOffset="61606.5524">12936 355 50 0,'0'0'151'16,"0"0"-17"-16,0 0-1 0,0 0-6 0,0 0 3 15,0 0 0-15,0 0 8 0,0 0-7 0,0 0-8 16,5 36 9-16,-5-36-10 0,-6 32-4 15,3-16-8-15,2 8-6 0,-4-4-12 0,2 4-8 0,0-5-10 16,1 6 2-16,-1-10-16 0,3 6-4 0,-2-6-7 16,1 4-17-16,1-19-18 0,1 27-25 0,4-16-15 15,-5-11-23-15,0 22-19 0,0-22-30 0,3 15-16 16,-3-15-32-16,0 0-20 0,4 16-116 16,-4-16-306-16,0 0 135 0</inkml:trace>
  <inkml:trace contextRef="#ctx0" brushRef="#br0" timeOffset="61788.192">12659 618 32 0,'0'0'125'0,"0"0"-15"15,0 0-6-15,0 0-13 0,52-13-7 0,-52 13-9 16,36-8-9-16,-36 8-13 0,37 0-29 0,-15-1-17 15,-22 1-46-15,40-2-83 0,-21-2-133 0,-19 4 59 16</inkml:trace>
  <inkml:trace contextRef="#ctx0" brushRef="#br0" timeOffset="61989.5124">13083 589 136 0,'0'0'179'15,"0"0"-27"-15,0 0-9 0,0 0-29 0,0 0-21 16,0 0-29-16,0 0-31 0,0 0-38 0,-19 14-34 16,19-14-35-16,0 0-59 0,0 0-144 0,0 0 64 15</inkml:trace>
  <inkml:trace contextRef="#ctx0" brushRef="#br0" timeOffset="62224.3349">13235 541 22 0,'0'0'166'0,"0"0"-22"15,0 0-1-15,0 0-13 0,0 0-6 16,0 0-14-16,0 0-7 0,-5 41-9 0,5-41-12 16,4 13-12-16,-4-13-5 0,4 17-12 0,-4-17-21 15,0 0-24-15,1 23-24 0,-1-23-22 0,-4 16-25 16,4-16-38-16,0 0-87 0,-1 15-204 0,1-15 90 16</inkml:trace>
  <inkml:trace contextRef="#ctx0" brushRef="#br0" timeOffset="62923.491">13184 676 165 0,'0'0'185'0,"0"0"-7"0,0 0-17 16,0 0-14-16,0 0-13 0,0 0-2 0,14-32-17 15,-14 32-7-15,8-10-16 0,-8 10-4 0,0 0-13 16,19-17-10-16,-19 17-1 0,14-16-10 0,-5 9-6 16,-9 7-1-16,22-16-11 0,-12 10-3 0,-10 6-5 15,20-12-5-15,-20 12-3 0,18-9-2 0,-18 9-4 16,16-7 3-16,-16 7-8 0,0 0 1 0,0 0-2 16,0 0-3-16,27-3 2 0,-27 3-6 0,0 0 6 15,0 0-1-15,0 0 2 0,0 0-8 0,15 22 6 16,-15-22-1-16,0 0-6 0,-2 20 5 0,2-20-1 15,0 17 0-15,0-17-2 0,0 0 1 0,-1 19 1 16,1-19-3-16,0 0 6 0,-9 19-3 0,9-19 6 16,0 0-5-16,-5 17-1 0,5-17-1 0,0 0-1 15,0 0-1-15,0 0 0 0,-5 12 7 0,5-12-5 16,0 0 6-16,0 0-8 0,0 0 0 0,0 0 6 16,0 0-4-16,0 0-1 0,0 0-4 0,0 0 7 15,0 0-2-15,0 0 0 0,0 0 1 16,9-50-3-16,-9 50 0 0,10-15-4 0,-10 15 1 15,13-14-1-15,-13 14-2 0,13-14 11 0,-13 14-11 16,15-9 5-16,-15 9-3 0,19-8 2 0,-19 8 3 0,18-9-4 16,-18 9 2-16,0 0-2 0,23-9 3 0,-23 9-4 15,0 0 1-15,0 0-1 0,26-2 1 0,-26 2 0 16,0 0 4-16,0 0 3 0,0 0-1 16,0 0 1-16,19 18-2 0,-19-18 2 0,0 0-2 15,3 23 3-15,-3-23-1 0,-2 14-1 0,2-14-1 16,0 0-13-16,2 21-7 0,-2-21-15 0,1 17-29 15,-1-17-23-15,0 0-22 0,5 14-18 0,-5-14-28 16,0 0-112-16,0 0-287 0,0 0 127 0</inkml:trace>
  <inkml:trace contextRef="#ctx0" brushRef="#br0" timeOffset="63114.0105">13671 526 31 0,'0'0'162'0,"0"0"-20"0,-4 44-10 15,4-44-13-15,-2 17-16 0,2-17-5 16,0 19-44-16,0-19-17 0,1 20-37 0,-1-20-23 16,0 0-25-16,4 17-87 0,-4-17-145 0,0 14 64 15</inkml:trace>
  <inkml:trace contextRef="#ctx0" brushRef="#br0" timeOffset="63849.2507">13805 404 51 0,'0'0'68'15,"0"0"1"-15,24 16-18 0,-24-16 4 0,8 12-7 16,-8-12-1-16,0 0-9 0,9 24 0 0,-9-24-5 15,5 20 9-15,-5-20-5 0,4 21 10 0,-3-11 3 16,3 7-11-16,-4-17 5 0,1 27-2 0,-1-27 3 16,0 26-1-16,-1-14 1 0,1-12-4 0,-5 28-22 15,5-17 18-15,0-11 5 0,-5 20-10 0,5-20 9 16,-4 16-7-16,4-16 20 0,0 0 2 0,0 0 23 16,-4 14 0-16,4-14 11 0,0 0-1 0,0 0 2 15,0 0-5-15,0 0-12 0,0 0-3 0,0 0-10 16,0 0-2-16,0 0-6 0,0 0-7 0,0 0-3 15,0 0-5-15,0 0-6 0,0 0-1 0,0 0-8 16,0 0-1-16,9-60-4 0,4 48-2 0,-3-2-4 16,7 4-3-16,-4-5-7 0,2 5 1 15,-1-2 8-15,0 1-8 0,1 1 2 0,-15 10-3 16,22-14 2-16,-22 14-7 0,21-8 5 0,-21 8-5 0,19-7 5 16,-19 7 2-16,0 0-4 0,21-3 2 0,-21 3-1 15,0 0 6-15,0 0 3 0,0 0 0 16,0 0-1-16,28 20 7 0,-28-20-6 0,11 14 0 15,-11-14 0-15,5 17-2 0,-5-17 1 0,9 20-3 16,-4-9 2-16,-5-11-5 0,6 18 2 0,-6-18 0 16,4 17-1-16,-4-17-6 0,4 14-12 0,-4-14-10 15,0 0-23-15,0 0-18 0,0 19-43 0,0-19-26 16,0 0-36-16,0 0-166 0,-5 15-363 0,5-15 161 16</inkml:trace>
  <inkml:trace contextRef="#ctx0" brushRef="#br0" timeOffset="160920.5494">1995 4596 11 0,'0'0'66'0,"0"0"-14"16,-1-1 0-16,1 1-11 0,0 0 1 0,0 0-7 0,0 0 1 16,0-5-2-16,0 5-4 0,0 0-1 0,0 0 7 15,0 0-3-15,0 0 5 0,0 0 1 16,0 0 0-16,0 0 5 0,-1-5 1 0,1 5-7 16,0 0 1-16,0 0 2 0,0 0-10 0,0 0 6 15,0 0-8-15,0 0-10 0,0 0 5 0,0 0-3 0,0 0 0 16,0 0-2-16,0 0-7 0,0 0 5 0,0 0-2 15,0 0 0-15,0 0-3 0,0 0 2 16,-4 11 3-16,4-11-2 0,-2 3 19 0,0 1-18 16,1 0-1-16,1-4 6 0,-5 6-2 0,5 0 5 0,-1 0 2 15,-2-1-2-15,2 2 1 0,-1-2-6 0,0 4 8 16,2 3 12-16,-1-1-5 0,-2 3 4 16,2 3-2-16,-2-2-2 0,1 1-4 0,-2 2-2 15,3 1-5-15,-3-2-1 0,0 0-2 0,0 0-5 16,3-2 3-16,-3 2-9 0,0-5-3 0,0 1-8 15,3-2-21-15,-3 0-20 0,3-1-27 0,0 0-38 0,-2-3-141 16,-1 1-270-16,0-4 119 0</inkml:trace>
  <inkml:trace contextRef="#ctx0" brushRef="#br0" timeOffset="161972.6186">4595 6520 73 0,'1'2'150'0,"-1"2"-2"0,5-1-1 16,-5 2-5-16,1 0-5 0,0-1-4 0,1 2-5 0,-4-2-12 16,1 1-4-16,1 1-12 0,-1-2-11 0,0 1-5 15,-4 2-8-15,1-2-3 0,-1 0 3 0,-1 0-11 16,-1 0-3-16,-3 2 1 0,1-3 1 0,0 2-1 16,0-3-6-16,4-1-4 0,-3 0-5 0,4 1-6 15,-1-1-1-15,5-2-6 0,-4 4-3 0,-1-3 0 16,5-1-2-16,-1 4-3 0,1-4 0 0,7 3 1 15,0-1 0-15,-2-1-3 0,3-1 1 0,3 0-3 16,5 0-2-16,-3-1-1 0,6 1 1 0,0-2-2 16,-1 2 1-16,1 0-9 0,0 3-4 0,-2-2-10 15,2 2-17-15,-3-1-29 0,-3-2-34 0,1 3-54 16,4-3-57-16,-5 0-188 0,2 0-413 0,-3-3 183 16</inkml:trace>
  <inkml:trace contextRef="#ctx0" brushRef="#br0" timeOffset="162916.1479">9491 2776 17 0,'-12'1'110'0,"8"3"-7"0,1-1-10 0,-1 0-7 16,-1 2-3-16,2-1-7 0,2-2 5 0,-1 6-14 15,-1-1-12-15,3-3-1 0,3 4-1 0,-1 1-5 16,-1-1-10-16,3-2-3 0,1 5 2 0,1-2-12 0,0-3 11 15,4 3-14-15,-2-4-4 0,1 4 5 16,2-3-4-16,-3-2-2 0,1-1-7 0,4 1 6 16,-4-4-9-16,1 0 5 0,0 0-7 0,-4-4 5 15,2 1-5-15,1-1-3 0,1-2 2 0,-3-3 1 0,-2 4 1 16,-1-4-8-16,-2 0 1 0,1 0 9 16,-3-3-8-16,-1 0 7 0,-1 2-1 0,-2-2-1 15,-1 3 6-15,-1 1 3 0,-4-1-9 0,1 2 6 16,-2 4-8-16,0-2 2 0,-2 3-5 0,-2 4-17 15,2 0-30-15,3 1-13 0,-4-1-29 0,2 6-101 0,-3-1-206 16,3 0 92-16</inkml:trace>
  <inkml:trace contextRef="#ctx0" brushRef="#br0" timeOffset="164004.5534">11643 6890 53 0,'-5'-1'260'0,"1"-4"-20"0,0 1-7 0,2-2-20 16,-1 2-16-16,1 1-8 0,2 3-11 0,-2-7-15 15,0 5-17-15,2 2-15 0,1-8-11 16,0 7-11-16,3-2-13 0,0 0-9 0,5 1-10 0,1 0-10 16,3 2-8-16,4 0-5 0,-5-2-7 0,9 4-5 15,-4-2-4-15,-1 4-5 0,-1-1-4 0,2 1-8 16,-2 2-11-16,2-1-1 0,-4 1-4 0,-1-1-6 15,-3 1 1-15,4-1-6 0,-4 0-2 0,-4 2 0 16,-1 0 0-16,-4-2-4 0,1 4-2 0,-2-4-7 16,-3 6 3-16,-1-4 0 0,-3 2-3 0,0-3 5 15,-3 1 2-15,1 2-1 0,-1-2 3 0,0-2 1 16,1 1-2-16,-1 1 1 0,0-2 0 0,2 0 0 16,3-1-1-16,0 0-4 0,1-1-3 0,1 2 0 0,1-3 1 15,2 3 3-15,1 1 1 0,1-1 0 16,3-1 4-16,5 3 0 0,-1-3 0 0,1 3-1 15,1-2 4-15,0 0-2 0,4-2 1 0,-2 4 0 0,-1-2 4 16,3 0 1-16,-5 0 0 0,3-1 3 0,-3 2 1 16,0-4 5-16,-1 2 4 0,0-3-1 0,-3 3 2 15,3-1-1-15,-4 0 1 0,-3-2-3 0,3 3 3 16,-4-4-1-16,-8 4-7 0,3 0-3 0,-4 1-20 16,-5-4-27-16,-8 2-16 0,-7 1-30 0,-2 0-33 15,-1-2-53-15,-7 0-148 0,-1-2-356 0,-15 0 158 16</inkml:trace>
  <inkml:trace contextRef="#ctx0" brushRef="#br0" timeOffset="170631.0873">15897 1717 104 0,'-1'-5'108'16,"1"5"-7"-16,0 0-12 0,0 0-4 0,0 0-15 15,0 0-15-15,0 0 11 0,14 0-21 0,-14 0 8 16,14 2-6-16,-4 1-15 0,4-1 2 0,3-2 0 15,3 5-4-15,-1-2-9 0,11 1 0 0,-1 0 3 16,1-1-7-16,1 5-1 0,3-6-4 0,-1 5-8 16,3-5 7-16,-2 4 5 0,-2-1-6 0,1 0-7 15,1 3 3-15,-2-5-6 0,-2 2-16 0,-7-2 16 16,4 1-19-16,-8-3 4 0,-1 3-12 0,-5-1-8 16,-2 1-17-16,0-3 5 0,-5 3-29 0,0-3 6 15,1 2-1-15,-6 0-44 0,-1-3-124 0,-3 6 56 16</inkml:trace>
  <inkml:trace contextRef="#ctx0" brushRef="#br0" timeOffset="170951.5228">15939 1871 32 0,'0'0'138'15,"0"0"-1"-15,3-4-25 0,-3 4-13 0,6 0-6 16,0-3-12-16,3 3 4 0,3 3-12 0,3-6-3 16,2 8-13-16,2-5-12 0,3 2-1 0,-3 1 3 15,3-1-13-15,4 3-2 0,-4-2 2 0,5-2-8 16,1 4 3-16,-5-1-12 0,4 3 1 0,-5-5-8 15,3 3 10-15,-5-3-9 0,-1 2-1 0,-1 0-18 16,-1-2 0-16,-4 3-10 0,1-3-30 0,-3 1-8 16,1-2-20-16,-5-1-22 0,-1 0-76 0,-6 0-188 15,9-1 83-15</inkml:trace>
  <inkml:trace contextRef="#ctx0" brushRef="#br0" timeOffset="171263.5529">16455 1605 96 0,'14'0'99'0,"7"5"-17"0,6 2-9 16,-2 3-3-16,1 0-3 0,1-1-8 0,-3 6-6 16,-1 3 0-16,1 1-12 0,-1 2-2 0,-5 1-9 0,0 4 0 15,-4 2 8-15,1-3-14 0,-6 5 12 0,1-6-10 16,-4 0 0-16,-1 2-6 0,-4-8 3 0,0 2 2 16,-1-1-16-16,-2-2-11 0,-6-1-10 15,-2 1-13-15,-2-2-15 0,-9 2-30 0,-7 0-75 16,-3-8-158-16,-5 1 70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9T06:32:30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12515 1784 14 0,'2'7'24'0,"-2"-1"-10"0,0 1-16 0,0 0-7 15,2 1-9-15,0 1 4 0</inkml:trace>
  <inkml:trace contextRef="#ctx0" brushRef="#br0" timeOffset="170.4108">12446 2086 67 0,'-3'6'101'15,"2"3"-12"-15,-2-1-17 0,2 1 4 0,0-1-20 16,1 3 2-16,1-2-17 0,0 2-21 0,0-1-1 16,2-2-13-16,0-2-10 0,0 5-10 0,3-5-8 15,1 4-9-15,-2-5-10 0,0 0-7 0,2 2-27 16,-2-5-80-16,0 3 36 0</inkml:trace>
  <inkml:trace contextRef="#ctx0" brushRef="#br0" timeOffset="366.2888">12554 2290 66 0,'8'5'63'0,"-8"-5"-9"16,0 0-9-16,1 8 20 0,-1-8 0 0,5 9-9 16,-2-4-3-16,-3-5 0 0,5 10-9 0,-4-6 12 15,3 3-21-15,6-1 1 0,-7 1-9 0,2-2 3 16,3 2-9-16,-1-1 4 0,2 1-8 0,1-1 8 16,-2 1-6-16,6 0-12 0,-4-1-8 0,4-2-5 15,2 4-8-15,-2-3-9 0,2-3-12 0,2 3-1 16,3 0-6-16,-6-1-19 0,4-2-47 0,-2-1-116 15,1 3 52-15</inkml:trace>
  <inkml:trace contextRef="#ctx0" brushRef="#br0" timeOffset="546.2766">13104 2496 111 0,'5'7'105'0,"0"-4"-1"15,0 1-11-15,1 0-14 0,6-1 6 0,-2 5-21 16,4-3-10-16,-4-3-19 0,7 3-17 0,1-1-20 16,-3 1-12-16,3 0-5 0,1-2-10 15,-3-1-13-15,3 2-8 0,1-1 3 0,-3-3-3 16,5 2-33-16,-4-3-89 0,3 5 40 0</inkml:trace>
  <inkml:trace contextRef="#ctx0" brushRef="#br0" timeOffset="749.1605">13483 2563 126 0,'13'-4'6'15,"0"1"10"-15,-3 2 16 0,0 0 18 0,0 0 15 16,-10 1 15-16,13-5 14 0,-5 5 8 15,-8 0 10-15,9-2-1 0,-9 2-6 0,8-2-1 16,-8 2-5-16,8-2-1 0,-8 2-11 0,0 0-3 16,9 0-13-16,-9 0 1 0,13 0-12 0,-3-1 0 15,-1 4-14-15,4-3-7 0,2 0 2 0,2 0-10 0,5 0-8 16,-3-5-7-16,1 5-17 0,1 0-17 0,6-3-17 16,-6 3-7-16,-3-4-18 0,5 2-21 15,-1-2-24-15,-3 3-6 0,2-5-8 0,-2 1 0 16,-1 1-72-16,3 0-204 0,-2-4 90 0</inkml:trace>
  <inkml:trace contextRef="#ctx0" brushRef="#br0" timeOffset="888.5823">14093 2457 199 0,'11'-5'0'0,"-2"-1"13"16,0-2 8-16,2 1 14 0,-3-1 5 0,0 3 12 15,0-4 4-15,-1 6 5 0,-2-2 14 0,2-4 2 16,-2 8 14-16,0-5-6 0,1 2 6 0,-2 0-12 16,-4 4 4-16,8-7-10 0,-3 2 1 0,0 3-12 15,0-1-7-15,1-2-9 0,4 1-1 0,-3-1-8 16,0 0-9-16,4 0-13 0,-2 0-6 0,-4 1-18 15,5-1-21-15,-1 0-6 0,0-3-16 0,0 0-19 0,3-2-10 16,-6 1-13-16,3 0-8 0,-1 0-70 16,-2-3-185-16,-1 2 82 0</inkml:trace>
  <inkml:trace contextRef="#ctx0" brushRef="#br0" timeOffset="1052.4922">14390 2159 35 0,'4'-17'15'0,"0"5"14"0,0-6 15 0,1 3-14 16,-2-2 21-16,0 0-11 0,1 0 24 0,0 5 8 15,1-3-1-15,-2 5 4 0,1-2 13 0,1 2 15 16,-3-4-1-16,2 4 13 0,-1 1 9 0,-1 0 0 15,1 1 11-15,-2 2-15 0,0-3-10 0,3 4-11 16,-4-2-13-16,2-1-7 0,0 2-4 0,2-2-22 16,-4 1-4-16,2 1-26 0,0-5-28 0,-2 5-21 15,2-2-52-15,2-2-6 0,-4-1-26 0,1-1-24 0,-1 3-19 16,0-4-85-16,2 2-256 0,-4 1 114 16</inkml:trace>
  <inkml:trace contextRef="#ctx0" brushRef="#br0" timeOffset="1851.9491">14292 1434 47 0,'-8'-10'119'0,"2"0"-8"16,1 1-7-16,1 4-4 0,0-6-15 0,-1 6-12 16,5-3-24-16,-4 1 9 0,2 0-12 0,2 1-3 15,-3-1-14-15,2 2-8 0,0 0-2 0,-1-1-9 16,1 3 2-16,1 0-4 0,-4-4-5 0,4 3 2 15,-4 1 15-15,3 0-17 0,-3 0 27 0,4-3-27 16,-5 0-5-16,1 1 0 0,1-1 6 0,-1-2 5 16,1 1-11-16,-2 0 4 0,1 0-2 0,-1-1-2 15,2 3-6-15,0-2 4 0,-4 1-8 0,3 1 36 16,-1-5-13-16,-1 4 10 0,1 2-5 0,-4-5-5 16,1 3 7-16,2 0-10 0,-3 0-3 0,0 1 9 15,-1-3-9-15,-2 2-1 0,5 0 9 0,-5 0-13 16,0 1 5-16,1-1 9 0,-2-1-16 0,3 2 4 15,-3-1-3-15,-5-2-16 0,6 0 6 0,-6-1-13 0,2 0-1 16,-3 2-10-16,1-1-20 0,-2 0 16 16,-7-2-12-16,9 1 12 0,-8-1-4 0,2-1 12 15,5 4 7-15,0-1 6 0,-5-6-4 0,-2 2 2 16,1 2 12-16,9 1-12 0,0 1 23 0,0-1-16 16,1 1 6-16,2 1-6 0,3 0-2 0,10 7 5 15,-26-12-2-15,26 12 0 0,-18-14-2 0,18 14 0 16,-16-11 17-16,16 11-19 0,-15-7 9 0,15 7-5 15,0 0 4-15,-27-9-2 0,27 9 8 0,-24-1 6 16,24 1-6-16,0 0 6 0,-43 4 2 0,24-2-2 16,6 2 2-16,-5-3 10 0,2 3-8 0,-1-2 5 15,-2 3-1-15,6 0 15 0,-2-2-9 0,0 1-20 16,-2 1 21-16,4 0-7 0,2 0 8 0,-3-2-9 16,1 1 6-16,-1 1 0 0,-3 1-7 0,3-2 6 15,3 1-6-15,-1 2 4 0,-1-5-8 0,2 6 2 16,-2-1-2-16,-1 3 11 0,-1-2-11 0,-1 3-9 15,1-1 24-15,0-1-17 0,-4 3 3 0,-2 2-16 16,-5-1 18-16,6 2-10 0,1-4 3 0,-3 2-6 16,-1 1 3-16,4-2 1 0,4 0 2 0,-2 0-4 15,2-2-12-15,-2 1 8 0,3 2-11 0,-4-1 9 16,5-1 4-16,-1 1-15 0,2 0 11 0,0 2-8 16,1-1 3-16,-1 0-9 0,-2 0 2 0,2-1 3 15,-4 1-6-15,4-1 12 0,7 1-1 0,-9-1 7 16,3-1-5-16,0-3 12 0,0 0-4 0,2-1 17 15,0-1-6-15,0 0-6 0,4-3 4 0,1 4 1 16,-1-2 5-16,1 0-7 0,-1-1 1 0,0 1 3 16,5 0-11-16,-4-1 3 0,3 3-4 0,-2-3-4 15,3-4-11-15,-1 7-4 0,0-3-10 0,1-4 7 16,-4 8-2-16,0-5 6 0,2 3-3 0,2-6-2 16,-2 7 2-16,2-7 1 0,-1 6-15 0,1-6-33 15,-3 5-74-15,3-5 33 0</inkml:trace>
  <inkml:trace contextRef="#ctx0" brushRef="#br0" timeOffset="2378.7244">14886 1384 205 0,'0'0'203'16,"0"0"-16"-16,-14 11-14 0,6-6-18 0,-3 1-7 0,1 2-9 16,-3 4-12-16,-2-2-14 0,2 5-13 0,-2-3-8 15,3 2-8-15,-2-2-12 0,5-2-6 16,0 2-2-16,-1 0-17 0,2-4-24 0,1 2-20 0,-5 1-34 15,3-3-38-15,4-1-25 0,-3-1-30 16,0 2-39-16,0-4-91 0,0-1-274 0,3-1 121 0</inkml:trace>
  <inkml:trace contextRef="#ctx0" brushRef="#br0" timeOffset="2532.9304">14622 1462 148 0,'0'0'183'0,"15"6"-10"0,-4 1-11 0,7-2-21 16,8 7-16-16,2 0-7 0,4 2-37 16,0 1-59-16,0-1-60 0,-1 3-149 0,-5-1-200 15,-1-2 89-15</inkml:trace>
  <inkml:trace contextRef="#ctx0" brushRef="#br0" timeOffset="5205.9014">17805 1567 13 0,'0'0'203'0,"0"0"-8"16,0 0-15-16,0 0-15 0,-13-4-13 0,13 4-5 0,-4 1-20 16,4-1-11-16,0 0-7 0,-9-1-11 0,9 1-4 15,-10 0-1-15,10 0-5 0,-9-3 10 0,5 3-8 16,4 0 1-16,-9-3 9 0,9 3-6 0,-10-2-2 15,10 2-2-15,-5-3-8 0,2 2 1 0,3 1-13 16,0 0-9-16,-3-8-2 0,3 6-8 0,0 2-4 16,2-7-10-16,3 4-3 0,-3-2-6 15,5 2-3-15,2-3-1 0,1 2 0 0,3 2-4 16,-8 0-7-16,7-1 3 0,-6-2-3 0,3 4-7 0,-4 1-3 16,-5 0 3-16,14 1-2 0,-10 4 0 0,0-2 1 15,1 0-1-15,-1 2 6 0,0 1-10 0,0 0 5 16,-1 3-5-16,-3-1 1 0,2 2-1 0,-2 1 3 15,0 1-3-15,-2-2 0 0,0 3 3 16,-1 3-2-16,1-4-2 0,-2 0-5 0,-5 4-5 0,4-7-2 16,-3 2 3-16,-1 2-7 0,-5-2 3 0,5 1-5 15,-1-4 2-15,-7 1 0 0,7 0 0 0,-3-3-1 16,-1-1 2-16,-5 0 2 0,6-5 3 0,-3 2 2 16,4-3-3-16,-2 1 5 0,3 0-2 0,2-4-1 15,-4 2 8-15,3-1-5 0,2-2 4 0,2 0-1 16,-2 3 0-16,4-3-1 0,3-2 5 0,-3 4 4 15,3-4-5-15,-2 6 8 0,3-3-7 0,0 4 2 16,3-7 1-16,-2 5-2 0,-1 2-6 0,8-3 1 16,-8 3 2-16,11 1 4 0,-11-1 0 0,13 4 5 15,-4-1-8-15,5 1-2 0,-5 4 5 0,4-3-3 16,-2 0 4-16,5 6-1 0,3-3-11 0,-3 1-16 16,-2-1-31-16,-2-3-34 0,-2 2-36 0,3-1-61 15,-2-1-219-15,-7-2-438 0,8 2 194 0</inkml:trace>
  <inkml:trace contextRef="#ctx0" brushRef="#br0" timeOffset="23331.6774">18243 1474 70 0,'4'-5'225'0,"-4"-1"-12"0,1 5-9 0,1-4-10 16,0 1-9-16,-2-1-12 0,0 5-6 0,3-3-7 0,-3 3-13 15,1-5-12-15,-1 5-15 0,0 0-8 0,4-4-13 16,-4 4-12-16,0 0-9 0,0 0-7 0,0 0-11 15,0 0-5-15,0 0-5 0,1 15 0 0,-1-10 2 16,0 2-3-16,-1 5 2 0,-3-4-6 0,0 5-3 16,3-3-8-16,-3 5 1 0,-4-5 23 0,3 6 4 15,1-1-9-15,-3 0-5 0,0 1-6 0,1-6-4 16,-1 2-4-16,1 3-15 0,1-4 8 0,0-3-10 16,-2 2-11-16,6-3-1 0,-3 3-5 0,0-1-1 15,3-3-11-15,-2-2-8 0,3 1 8 0,3-3-4 16,-2 3 0-16,3-2-8 0,0 1 0 0,4-4 3 15,-3 0-4-15,6-2-7 0,0 2 11 16,-1-3-3-16,0-1 5 0,2 1 0 0,-3 1-1 16,1-2 5-16,0 0-1 0,-4 0-1 0,5 1 10 0,-5-1-6 15,4-1 6-15,-2 3-4 0,-1-4 1 0,0 2 8 16,-2-1-7-16,2 2 9 0,-4-3 1 0,1 5 8 16,1-3 1-16,-2 3 7 0,-1-2 0 0,-2 3 5 15,4-4 1-15,-4 4 5 0,3-3-6 16,-3 3 0-16,0 0-13 0,2-4 12 0,-2 4-3 15,0 0 2-15,0 0 0 0,-5 12 2 0,3-7 5 0,-1 0 1 16,-1 4-1-16,-1-2 1 0,1-1-3 0,-1 4-6 16,3 1-1-16,-2-1-4 0,0-1 1 0,0 1 0 15,0 0-3-15,-2 0-16 0,3-2-6 16,3 3-15-16,-3-6-13 0,0 5-16 0,0-6-27 16,2 3-27-16,-1-1-30 0,0 0-28 0,2-3-49 15,-1 1-28-15,1-4-155 0,0 0-431 0,0 0 190 16</inkml:trace>
  <inkml:trace contextRef="#ctx0" brushRef="#br0" timeOffset="23897.7572">18097 1145 166 0,'-26'-11'213'16,"-2"3"4"-16,-2 1-21 0,2 2-9 0,-4 1-18 16,0 3-5-16,-4-1-17 0,4 4-6 0,-2 0-7 15,-1 4-8-15,3 3-13 0,0 1 1 0,0 2-6 16,0 3-2-16,2 2-7 0,-2 2-6 0,1 1-6 16,3 1-6-16,-11 12-3 0,11-5-6 0,-7 10-4 15,3-3-5-15,0 8-4 0,8-3-9 0,7 3-1 16,2-10-7-16,2 14-2 0,5-14-3 0,3 13-1 15,8-12-8-15,4 12 3 0,1-15-6 0,11 16 3 16,-2-16-9-16,14 7 4 0,1 0-7 0,6-6 0 16,0 0 0-16,7-3-4 0,2-3 4 0,1-1-4 15,-12-11-2-15,17 6 0 0,2-1-2 0,-18-9-5 16,18-1-2-16,-1-3 1 0,-15-7 0 0,12 2-2 16,-11-7 0-16,-1 3-1 0,13-11-2 0,-18 6 2 15,3-10 3-15,-5-2-2 0,12-9 2 0,-15 6-1 16,8-14-6-16,-4 0 5 0,-5-9 2 0,-1 4-6 15,-4-7 0-15,-1 3 6 0,-4-5-2 0,-7 18 10 16,1-17-8-16,-3 5 4 0,-5 8 9 0,-4-9 4 16,-3 12 0-16,-2 3 18 0,-3 0-9 0,-6 1 3 15,-2 0-3-15,-2 7 20 0,0-3-9 16,-5 2-1-16,-4 2-9 0,0 5-5 0,-3-3 1 0,-1 7 0 16,0 0-7-16,-1 1 0 0,0 4-4 0,-4 0-6 15,4 4-12-15,1 1 21 0,1-2-12 0,7 6 1 16,3-1-12-16,-1 5-3 0,2-1-16 0,0 0-12 15,2 3-16-15,3 0-4 0,0 4-30 16,3 0-27-16,-2 0-23 0,5 2-36 0,-2 1-13 16,0 1-54-16,2 1-36 0,0-1-163 0,1 0-474 15,-2-2 210-15</inkml:trace>
  <inkml:trace contextRef="#ctx0" brushRef="#br0" timeOffset="24359.2801">17917 2081 11 0,'2'-4'239'0,"-2"4"-11"16,0 0-13-16,0 0-27 0,0 0-9 0,0 0-18 15,-13 8-20-15,8-4-7 0,1 4-14 16,-2 1 2-16,-1 4-14 0,-1 8-4 0,-3 6-4 0,-1-2 1 16,3 2-4-16,-7 1-2 0,3-1 9 15,-5 4-13-15,4-5-8 0,-4 7-6 0,0-3-9 0,-1 0-4 16,0 1-9-16,2-2-4 0,-2 1-4 0,4-2-4 16,0-2 2-16,0-3-19 0,4-5-14 0,5 3-14 15,-3-5-28-15,0 1-25 0,1-3-32 16,2-2-30-16,-1 0-34 0,2-3-44 0,4 2-52 0,-3-2-125 15,0-4-401-15,4-2 179 0</inkml:trace>
  <inkml:trace contextRef="#ctx0" brushRef="#br0" timeOffset="24933.5047">17434 2864 2593 0,'-11'-1'129'0,"-1"-2"-69"16,-2-1-23-16,1 1-1 0,2 1 28 0,-2-2 7 0,4 1 3 15,0 1 12-15,4-4-13 0,0 4 6 0,1-2-11 16,3 1-9-16,1-1-3 0,0-1-5 16,0 5-8-16,6-4-5 0,1 3-6 0,-2 1 10 0,5 0-20 15,-2 0 1-15,-2 2-2 0,1 3-7 0,3-2 4 16,-4 1-9-16,2 1 9 0,-2 5 1 0,-1-6-6 15,0 4 2-15,-2-2-7 0,-1 5 1 16,1 1-5-16,-3-3 2 0,0 2 0 0,-3-2-1 16,1 3-2-16,-1-2 6 0,-2 0-3 0,-1 2 2 0,-1-3-4 15,0 1-2-15,-1-4 4 0,1 2-2 0,-4-1 9 16,5 0-6-16,-3-1-3 0,0-2 3 0,4 1-3 16,-2-3-6-16,2 1 6 0,1 0-5 15,0-1 4-15,4-2-7 0,-7 3 8 0,7-3-8 16,0 3-6-16,0-3 18 0,0 0-15 0,1 4 0 0,-1-4-1 15,9 6 4-15,-4-3 1 0,3 0-2 0,-3 0-1 16,8-1 3-16,-3 1-3 0,-1 0 6 0,4 0-2 16,-6-1-4-16,2 2 0 0,-1 0 6 15,-2-2-1-15,0 3-5 0,-3 1-2 0,1-2 6 16,-2 1-4-16,-1 2 3 0,-1-1 1 0,-3-2-3 0,-1 3 5 16,-1 3 1-16,-5-3 2 0,0-2 2 0,-2 1-3 15,-3 1-2-15,-3 2 6 0,0-4 3 0,-1 1-1 16,1-3 4-16,-1 1-5 0,0-1 11 0,0-1-4 15,0-1-1-15,2-1 8 0,-1 0-2 16,4 0 8-16,0 0-14 0,1-3 1 0,3 2-4 0,5 0-4 16,-3 0-3-16,4-1-12 0,-1 0-20 0,4-1-24 15,-2 1-34-15,3 2-41 0,0-7-39 0,4 4-39 16,1-1-47-16,3-6-48 0,1 5-176 0,6-7-516 16,3 1 229-16</inkml:trace>
  <inkml:trace contextRef="#ctx0" brushRef="#br0" timeOffset="25351.5924">17683 2895 182 0,'0'0'237'0,"4"-4"-17"0,1 1-20 0,-2 3-17 0,2-4-17 16,-5 4-14-16,12 3-15 0,-5-2-10 0,0 1-11 15,0 0-10-15,1 5-7 0,3-1-11 16,-2 3-6-16,-1-3-7 0,1 1 4 0,-4 4-3 16,0 1-4-16,-1-2-8 0,-4 5-2 0,0-2-7 15,0-3-6-15,3 6-4 0,-6-5-5 0,-1-1-4 0,-1 0-3 16,0 0-2-16,-4 1-2 0,4-1-7 0,-4-2 3 16,1 0-5-16,-2-1-3 0,1-1 0 0,0-2-2 15,0 3 3-15,2-5-6 0,0 1 5 16,3-2 0-16,-3 0 2 0,7-1 1 0,-12-1-4 15,12 1 4-15,-8-2 3 0,8 2-7 0,0 0 1 0,-3-3-5 16,3 3-2-16,0 0 0 0,0 0-1 0,0 0 10 16,0 0-12-16,0 0 9 0,21 4-8 0,-16-4 4 15,3 0-1-15,1 2-2 0,-2 0 4 16,5 0-2-16,-4 1 1 0,1-2-1 0,1 3-5 16,-1-1 3-16,6-2-2 0,-2 2-10 0,-1-1-15 0,2 0-20 15,-1-1-29-15,-1 0-34 0,1 0-34 0,2-2-47 16,2-3-43-16,-3 4-205 0,-2-2-464 0,-1-3 205 15</inkml:trace>
  <inkml:trace contextRef="#ctx0" brushRef="#br0" timeOffset="25822.9142">17483 2488 124 0,'-51'-4'233'0,"11"1"-5"16,3 6 2-16,-17-3-15 0,17 5-12 0,-15 4-9 15,15-1-5-15,-12 11-10 0,12-5-8 16,-9 10-11-16,16-4-10 0,-9 7-5 0,11 1-12 16,3-1-8-16,0 2-14 0,3 1-10 0,2 15-6 15,5 0-7-15,7-11-7 0,2 13-2 0,6 2-7 0,6-4-4 16,2 4-8-16,7-3-8 0,3 0 1 0,7-3-7 15,9 1-7-15,-5-1 0 0,8-1-4 16,3-3-4-16,3-2-4 0,1-6-5 0,3-1 3 16,-1-6-5-16,2-2-6 0,1-5-3 0,2-2-9 15,-1-3-2-15,-12-9-10 0,13 2-3 0,3-8 0 0,-14-4-7 16,16-7-5-16,-4-4 0 0,0-2 5 0,-3-4 1 16,-16 5 2-16,10-15 6 0,-5-3-3 0,-1-7-2 15,-4 2 10-15,-6-5 7 0,-2 0 2 16,-6-4 1-16,-3-3 1 0,-4-3 1 0,-7 2 1 15,-6-1-2-15,-5 4 8 0,-4 6 6 0,-5-2 9 16,-4 6 7-16,2 11-4 0,-11-12 4 0,5 18-2 0,-4 2-8 16,-3-2-1-16,-2 4 0 0,-2 3-2 15,0 3-10-15,-1-1-1 0,6 6-15 0,2-2-12 16,4 7-18-16,6-1-22 0,0 3-29 0,5 0-41 16,-1 2-49-16,6 0-64 0,2 1-46 0,5 0-209 15,0 0-536-15,0 0 238 0</inkml:trace>
  <inkml:trace contextRef="#ctx0" brushRef="#br0" timeOffset="26567.8057">18675 1627 50 0,'0'0'132'16,"-5"0"-16"-16,5 0-11 0,0 0 11 0,-8 1-22 15,8-1-2-15,0 0-5 0,0 0-2 0,3 6 9 16,-3-6 19-16,4 7 15 0,1-4 4 0,4 0 4 15,3 3-4-15,0-3-5 0,10 2-16 0,4-2-3 16,5 6-7-16,5-8-7 0,14 9-2 0,0-4 22 16,8 1-9-16,1 1-13 0,-1-1-4 0,-1 0-10 15,7 0-9-15,1 2-8 0,-2 4-2 0,-2-5-10 16,-5 1 0-16,-1 1-7 0,-1-5-4 0,-16 2-3 16,-3 0-3-16,-2-2-4 0,-1-2-3 0,-4 3-1 15,0-3-8-15,-10-2 5 0,0 1-6 0,-4 1 5 16,-6-1-6-16,2-2 9 0,-2 1-1 0,-2-1 11 15,-1 0 9-15,-5 0 2 0,9 1 1 0,-9-1 1 16,0 0-2-16,0 0-3 0,0 0-4 0,10 0-5 16,-10 0-2-16,0 0-8 0,0 0-6 0,0 0-26 15,0 0-9-15,0 0-17 0,0 0-26 0,0 0-28 16,-19 5-31-16,19-5-34 0,0 0-26 0,-4 3-38 16,4-3-28-16,0 0-196 0,0 0-480 0,0 0 213 15</inkml:trace>
  <inkml:trace contextRef="#ctx0" brushRef="#br0" timeOffset="26935.1924">20469 1540 242 0,'0'0'242'0,"0"0"-18"0,0 0-25 0,0 0-14 16,0 0-21-16,4 7-4 0,-4 1-8 0,0-1 5 15,-1 2-13-15,-1 4 0 0,0 4-11 0,-2-3-9 16,0 13 6-16,-1-10-20 0,-3 8-5 0,2-7-3 15,2 6 2-15,-2-4-10 0,-1 3-8 0,2-5-13 16,1-4 1-16,-2 4-12 0,2-3-7 0,-1 1 2 16,1-4-16-16,0 0-16 0,3-2-26 0,-3-1-19 15,3 0-22-15,-3-3-28 0,3 0-30 0,-3-1-49 16,4 0-29-16,0-5-35 0,0 0-224 16,5 3-471-16,-5-3 209 0</inkml:trace>
  <inkml:trace contextRef="#ctx0" brushRef="#br0" timeOffset="27363.1131">20783 1617 136 0,'0'0'243'0,"0"0"-12"0,0 0-12 15,-1 10-5-15,1-7-13 0,-4 2-22 0,3 4-14 0,-1-3 15 16,2 5-13-16,-2 1-20 0,-2-1-19 0,3 2-12 15,-1-2-9-15,0 2-6 0,2 1-11 0,-4-1-14 16,4-1-3-16,0 0-14 0,4-2-1 16,-4 3-9-16,4-5-2 0,-3 3-11 0,3-4-15 15,0 3-3-15,6-3-5 0,-5 0-6 0,4-4-5 16,1 0 1-16,1-2-13 0,-1-1 0 0,0 0-12 0,4 0-1 16,-3-2 2-16,-1-2 4 0,-3 0 1 15,1-3-1-15,3 2 11 0,-3-2-10 0,-1 4 21 16,-1-8 2-16,-1 6 12 0,0-3 3 0,-1 4 15 15,-1-1 14-15,-1 2 9 0,1-3 3 0,-1 3 5 16,0 1-10-16,-2 2-5 0,1-4-2 0,-1 4-12 16,0 0 2-16,0 0-4 0,0 0-1 0,0 0-7 15,-13 12 6-15,9-6-6 0,-2 3 0 0,1 1 1 16,0 1 2-16,-2 2-19 0,2-1 14 0,0-2-18 16,-1 2 15-16,1 4 2 0,-1-6-6 0,2 6-4 15,-2-4-11-15,5 0-21 0,-1-3-30 0,0 3-21 16,1-6-34-16,0 0-25 0,1 1-27 0,1-1-39 15,0-3-52-15,3-1-249 0,-4-2-533 0,0 0 236 16</inkml:trace>
  <inkml:trace contextRef="#ctx0" brushRef="#br0" timeOffset="27819.4821">20311 1209 253 0,'-31'3'229'0,"3"6"-5"0,1 0-20 15,2 6-4-15,3 2-16 0,1 2-4 0,2 3-14 16,2 5-6-16,2 5-16 0,1 11-6 0,1-8-12 16,3 17-6-16,1-3-11 0,3 6-4 0,3-1-7 15,4 1-7-15,3-5-12 0,5 4-3 0,8-4-3 16,2-1-6-16,1-1-11 0,10-1-2 15,-3-6-6-15,5 2-3 0,3-9 1 0,1 12-4 0,-1-8-10 16,9-2-4-16,1-6-13 0,1-6-3 0,0-2-11 16,3-5 1-16,3-8-10 0,-2 0 3 0,-12-8-9 15,17-2 4-15,-18-5-5 0,3 2 4 0,7-12-1 16,-10 3 2-16,-2-5 5 0,-3-3-1 16,7-16 0-16,-3 1 6 0,-4-1 4 0,-9 8 1 15,3-15 8-15,-4-1-2 0,-7 0 4 0,-6-5-1 0,-4 0-3 16,2 4 3-16,-7-6-5 0,-4 5 4 0,1 12-9 15,-11-12 10-15,-1 17 2 0,-6-13 2 0,3 15 3 16,-3 2-1-16,-3 3-2 0,-1-1-2 16,-2 4 5-16,-2 0-7 0,-2 5 0 0,1 1-2 0,-3 5-8 15,3 6-10-15,0-2-19 0,0 8-10 16,1 2-27-16,3 7-27 0,-1 2-34 0,1 1-37 0,3 2-61 16,0 7-52-16,0-5-163 0,5 3-471 0,-1 0 208 15</inkml:trace>
  <inkml:trace contextRef="#ctx0" brushRef="#br0" timeOffset="28193.2073">20137 2329 112 0,'-4'2'238'0,"0"2"-23"16,-1 4-20-16,-1-3-9 0,0 7-15 0,-2 4-12 15,1 2-9-15,-2 9-6 0,-5-2-7 0,3 4-8 16,-3 1-13-16,-2 1-5 0,0 3-6 0,-4-4-15 16,-5 12-8-16,3-14-4 0,4 0-7 0,-6 2-7 15,1-1-9-15,-1-4-11 0,3 3-19 0,-2-4-31 16,3 1-18-16,2-3-30 0,4-6-52 0,-3 4-45 16,6-5-63-16,-2-3-140 0,0 3-383 0,4-6 169 15</inkml:trace>
  <inkml:trace contextRef="#ctx0" brushRef="#br0" timeOffset="28725.7412">19205 3074 47 0,'0'-4'270'0,"3"-2"-18"15,-1 0-20-15,4 3-23 0,3-3-23 0,3 1-14 0,1 1-17 16,-4 2-17-16,6 2-14 0,3-3-8 0,-4 6-14 16,-2-1-13-16,-2 2-8 0,0 1-15 0,-2 1-8 15,-1 0-7-15,-3-1-6 0,3 4-9 16,-5-4-5-16,0 3-5 0,-5 0-9 0,0 0-6 0,-2-2-3 15,1 2-7-15,-2 1-3 0,0-5 2 0,-2 3 1 16,3-3-1-16,-4 1 0 0,3-3 0 0,-1 1-2 16,1 0-2-16,3-2 7 0,-2 2-5 0,-1-2 4 15,3 2-3-15,3-3 1 0,0 0 3 16,-5 3-4-16,5-3 2 0,0 0 0 0,14 3-1 0,-6-2 3 16,-2 2-2-16,3 0-2 0,3-1 4 0,-2 2-3 15,0-1 7-15,0 3 2 0,2 0 3 0,-4-3 2 16,-1 2 3-16,0 0 4 0,-1 2 3 0,-3 2 0 15,2-3 9-15,-3 5 12 0,0-1-3 0,1 0 1 16,-3-1 3-16,3 1-4 0,-7 0 4 0,0-1 1 16,0-1 1-16,1-2 1 0,-5 2-4 0,0 0-1 15,-2-4 2-15,0 4-5 0,-4-3 0 0,1-3-12 16,-5 5-3-16,5-4-10 0,-3-1-3 0,3 0 15 16,1-2-17-16,-3 0-13 0,3-1-29 0,2-2-29 15,3 0-26-15,2-1-41 0,-2 0-59 0,6-7-44 16,-1 1-35-16,4-1-144 0,2 0-442 0,2-3 196 15</inkml:trace>
  <inkml:trace contextRef="#ctx0" brushRef="#br0" timeOffset="29096.9573">19633 3100 120 0,'0'0'265'16,"0"5"-6"-16,0-1-15 0,0-4-23 0,-4 8-21 15,2-2-14-15,1 1-17 0,-3 0-17 0,4 0-14 16,-3 4-17-16,3-1-6 0,-1-2-15 0,2 2-11 16,-1 0-8-16,2-3-10 0,-2 0-9 0,2-1-9 15,2 3-5-15,-3-3-14 0,4-3 1 0,-2 3 0 16,1-2-8-16,0-2-3 0,1-1 0 0,2-1-2 16,-7 0 0-16,13-1-2 0,-6-1-4 0,-1-1 6 15,4-1 7-15,-5-1 5 0,0 2 2 0,3-1 14 16,-4 2-1-16,1-2 15 0,0 2 7 0,-1-1 3 15,-4 3 0-15,5-3-5 0,-5 3-10 0,5-1-2 16,-5 1-4-16,0 0-13 0,0 0 2 0,0 0-10 16,0 10 5-16,0-3 0 0,-1 0 17 0,-2 5-19 15,2-1-2-15,0 5 5 0,-2-1-12 0,-1 2 7 0,0 1-9 16,4-3-5-16,-1 0-7 0,0 2-10 16,-3 0-19-16,3-6-17 0,1 2-22 0,-3-1-27 15,2-5-36-15,1 1-41 0,-2-1-41 0,0-2-51 16,2 0-48-16,0-1-190 0,0-4-530 0,0 0 235 0</inkml:trace>
  <inkml:trace contextRef="#ctx0" brushRef="#br0" timeOffset="29541.5842">19536 2769 272 0,'-28'-11'255'0,"-3"5"-16"0,1-3-6 16,2 7-19-16,-3-1-14 0,0 5-10 0,3 3-11 16,0 0-16-16,1 2-9 0,3 7-11 0,-5 1-14 15,4 0-6-15,5 9-12 0,-2 2-10 0,2 3-2 16,3 1-10-16,-1 4-6 0,-1 10-5 0,2 0-6 16,7-12-9-16,1 4-4 0,4 11-8 0,1-11-4 15,8 11-3-15,0 0-5 0,6-3-4 0,3-10-6 0,6-1-2 16,-2 1 1-16,7 7-5 0,8-4-4 15,-6-10-6-15,2-6-9 0,4 2-1 0,11 3-7 16,6-5-9-16,-14-9-10 0,15 1-3 0,5-6-8 16,-22-4-1-16,20-3 2 0,-2-5 7 0,-14-2-3 15,14-6 7-15,-14 0-1 0,13-10 2 0,-6-3 4 0,0-1 0 16,-3-6 3-16,-4-5 3 0,-5 0 11 0,-4-8 5 16,-2-3 8-16,-5 3 9 0,0-2 9 0,-6-2 13 15,-4 3 4-15,-7 13 18 0,0-15 12 16,-8 16-4-16,-2 1 0 0,-3 1 20 0,-5 4-5 0,-2 1-9 15,-7 4-9-15,2 2-7 0,-6 3-5 0,-1 3-13 16,0 2-10-16,-1 3-26 0,8 4-20 0,3-2-31 16,0 7-33-16,6 0-42 0,-2-1-44 15,2 5-49-15,4-3-48 0,1 3-58 0,0 2-200 0,4-3-557 16,1 1 247-16</inkml:trace>
  <inkml:trace contextRef="#ctx0" brushRef="#br0" timeOffset="30091.712">21178 2201 171 0,'0'0'242'0,"-4"14"-14"0,4-9-11 0,0 6-3 0,0 7-14 16,2 2-8-16,0 2-16 0,3 4-15 0,3 8-10 15,1-1-2-15,1 3-4 0,-5-1-14 0,0-1-9 16,8 11-11-16,-4-10-13 0,0-3-8 0,-1 3-5 16,-1-4-8-16,-3-2-25 0,3 3-28 0,-1-3-47 15,-6 2-54-15,3-2-66 0,3-4-74 0,-6 3-213 16,4-10-465-16,-8-1 206 0</inkml:trace>
  <inkml:trace contextRef="#ctx0" brushRef="#br0" timeOffset="30400.2718">20937 3092 157 0,'0'0'295'0,"0"0"-32"0,0 0-18 0,11-5-23 16,-6 2-22-16,4 3-16 0,1 0-19 0,2 3-18 0,2-2-11 15,-1 2-11-15,2 2-17 0,2 3-8 0,-7-2-11 16,0 1-12-16,2 1-3 0,-2-2-7 0,-1 2-9 16,-3-1-5-16,1 3 1 0,0-1-10 0,-3 1 0 15,0 2-4-15,-3-2-6 0,-2 3 2 0,0 1-10 16,-1 1 2-16,1 1-8 0,-1 0 3 0,-3 0-5 15,1-1-6-15,-3 0-8 0,1 1-12 0,-1-4-15 16,1 2-28-16,0-3-25 0,2-1-32 0,-4 1-38 16,3-6-45-16,1 4-45 0,1-1-150 0,0-4-416 15,-1 1 185-15</inkml:trace>
  <inkml:trace contextRef="#ctx0" brushRef="#br0" timeOffset="30567.7498">20955 3273 228 0,'-2'-2'318'0,"6"-3"-32"0,-4 5-28 0,5-6-27 15,-2 5-26-15,3 0-19 0,3-2-18 0,6 3-27 16,2 0-37-16,2 0-42 0,3 1-69 0,-3-1-65 16,11 2-73-16,-2-5-183 0,0 3-354 0,-7-2 157 15</inkml:trace>
  <inkml:trace contextRef="#ctx0" brushRef="#br0" timeOffset="30755.7075">21424 3213 170 0,'-2'3'302'0,"-3"1"-6"16,0 1-5-16,0 2-16 0,1 3-27 0,-2 1-14 15,3-1-29-15,-6 4-16 0,4 3-16 0,0-2-22 16,3 1-16-16,-2 0-31 0,2-4-33 0,0 1-36 15,-1 1-33-15,2-2-39 0,1 2-55 0,-1-4-47 16,3-3-57-16,-1 0-208 0,1-3-435 0,0-1 192 16</inkml:trace>
  <inkml:trace contextRef="#ctx0" brushRef="#br0" timeOffset="31210.6832">21220 2805 145 0,'-37'-5'238'0,"-5"3"-10"0,5 5-4 0,-1 4-13 16,-2-2-12-16,-6 12-10 0,9-8-19 0,-10 11-9 16,14-3-15-16,1-2-10 0,-7 18-16 0,13-9-10 0,-1 3-11 15,-4 7-6-15,9-3-8 0,6 0-12 16,-7 11-6-16,10-9-4 0,0 2-10 0,8-3-8 15,0 3-4-15,1 13-7 0,5-16-7 0,3 2 3 16,4 0-7-16,7 0-4 0,3-5-5 0,5 0-4 16,10 9-6-16,-5-18-4 0,18 11-4 0,-11-15-8 0,11 0-6 15,2 1-7-15,-9-10-11 0,13 4-11 16,-2-9-2-16,0-3-7 0,7-3 4 0,-6-3 2 16,1-1 5-16,-1-9 2 0,0 0 6 0,-4-5 5 0,0-5 4 15,-2-5 4-15,4-4 4 0,-6-1 4 0,-1-6 11 16,-5 0 9-16,-3-3 17 0,-5-1 21 0,-4 0 15 15,-7 3 27-15,-2 1 15 0,-10 10 13 16,-2-1 18-16,-5 1-2 0,-3 2 20 0,-5 0 3 16,-8 5-9-16,-1 3-14 0,-6-3-3 0,-1 8-21 0,-5 1-3 15,-2 3-13-15,2 2-6 0,-1 5-21 0,0 0-18 16,3 4-34-16,-4-1-21 0,12 4-32 0,-1 4-29 16,-2-4-33-16,-4 5-42 0,1 2-50 15,8 1-50-15,1-1-65 0,-3 0-217 0,0 1-573 0,0 2 254 16</inkml:trace>
  <inkml:trace contextRef="#ctx0" brushRef="#br0" timeOffset="32318.0843">19545 3878 117 0,'0'0'304'15,"0"0"-17"-15,0 0-22 0,-5 0-21 0,5 0-27 16,-1 4-23-16,1-4-12 0,0 7-7 0,-3-3-12 15,2 7-5-15,-3 1-8 0,3 3-6 0,-3 2-13 16,3-1-7-16,-2 10-7 0,-2-3-9 0,0 3-7 16,-4 2-8-16,0-4-15 0,1 1-3 0,-2-1-8 15,1-1-7-15,0 2-23 0,0 0-26 0,2-7-29 16,2 3-35-16,0 2-42 0,-1-3-58 0,0-2-47 16,2-1-49-16,-1 3-224 0,0-4-511 0,1 2 226 15</inkml:trace>
  <inkml:trace contextRef="#ctx0" brushRef="#br0" timeOffset="32821.6988">19277 4602 106 0,'-8'-6'237'0,"-2"-3"-7"0,1 4-14 0,0-2-9 16,-4 2-4-16,3 0-9 0,-2 0-19 0,-4 0-12 16,-1-2-12-16,-2 5-15 0,6 1-10 15,-2 1-9-15,2 0-4 0,-1 2-14 0,0 3-7 16,3-1-5-16,-1 2-13 0,1-1-6 0,1 1-4 0,4 1-9 16,1 2-9-16,0-2-12 0,1 3-9 0,2-5-7 15,4 5-8-15,-1-1-13 0,5-2-11 0,0 1-6 16,3-1-8-16,1 0-6 0,3 0-2 15,1-2 0-15,0-2-1 0,3-2 0 0,1 2 11 0,-4-6-4 16,4 2 7-16,1 0 2 0,-3-1 9 0,2-1 4 16,-7-2 10-16,6-3 1 0,-6 3 12 0,1-3 13 15,0 1 1-15,-3 2 7 0,5-6 3 0,-8 3 8 16,1 4 0-16,-1-4 7 0,-1 4 10 0,-1-1 11 16,0 0 9-16,-3 2-8 0,2 0-8 0,-3 3-7 15,3-4-1-15,-3 4-8 0,0 0-6 0,0 0 0 16,0 0-1-16,0 0-1 0,-6 16 4 0,2-8-11 15,2 1 5-15,-6 2 5 0,3 0-9 0,-3 4 1 16,3-1 6-16,-3 2-14 0,5 0-3 0,-4 0 0 16,2-1-4-16,1 0 1 0,4-2-10 0,-1-2-21 15,-3-2-14-15,4 1-21 0,0-2-20 0,0-1-22 16,-2-1-25-16,2 0-22 0,2-2-26 0,-1 2-36 16,3-4-43-16,0 0-38 0,-4-2-201 0,9-4-514 15,0-1 227-15</inkml:trace>
  <inkml:trace contextRef="#ctx0" brushRef="#br0" timeOffset="33189.4929">19545 4586 203 0,'4'-2'276'0,"-4"2"-7"0,0 0-20 0,0 0-6 16,0 0-11-16,-13 6-14 0,7-3-11 0,-2 3-6 15,3 1-16-15,1 0-21 0,-1 1-11 0,-1 1-22 16,-1 2-15-16,5-1-6 0,-1 0-12 0,-1 0-16 15,1 2-8-15,1-2-14 0,2 0-14 0,2 0-11 16,0-2-10-16,2-1-9 0,1 0-11 0,0-2-8 0,4-2 1 16,-1 0-1-16,1 1-3 0,2-2-2 15,1-1 1-15,-3-1-1 0,2-1 0 0,-1 0 2 0,1-4 0 16,-3 4-2-16,-1-3 7 0,-1 2 2 16,2-1 8-16,0-1 8 0,-3 3 11 0,0-2 3 0,0 0 4 15,-1 1 6-15,0 1 12 0,-4 1-12 0,7-2-2 16,-7 2-3-16,0 0-2 0,0 0 7 15,0 0-4-15,0 8-2 0,0-2 22 0,-6-1-24 0,5 2-2 16,-1 3-1-16,0 0-2 0,-2-1-5 0,0 3-3 16,2 1-3-16,0-4-10 0,-2 3-12 0,1-2-14 15,-1-2-7-15,1 3-37 0,2-4-30 0,0 3-33 16,0-5-33-16,-1 1-42 0,2-2-35 0,0-1-35 16,0-3-206-16,0 0-515 0,0 0 228 0</inkml:trace>
  <inkml:trace contextRef="#ctx0" brushRef="#br0" timeOffset="33621.776">19235 4196 205 0,'-37'-1'262'0,"2"3"-13"0,-2 2-12 0,1 4-10 0,3 1-11 15,1 3-5-15,-2 4-8 0,3 2-12 0,3 7-12 16,2 2-11-16,-3 9-19 0,3 9 0 0,7-1-10 16,5 0-7-16,5 5-9 0,2-1-10 0,3 0-10 15,6 1-10-15,7 0-10 0,0-2-6 0,7-1-7 16,5 3-10-16,2-6-9 0,5-3-4 0,0-1-12 16,-2-11-6-16,-2-2-7 0,4-4-8 0,3 0-3 15,2-3-5-15,4-2-4 0,-2-2-9 0,2-9 9 16,-1 0-11-16,3-5-4 0,14-3 4 0,-2-8-4 15,-14 6 2-15,-1-10 3 0,-1 1 3 0,14-7-3 16,-3-5 4-16,-17 1 3 0,11-9-5 0,-6-5 12 16,1-3 1-16,-6-3 5 0,-2-4-3 0,-1 0 2 0,-5-5 3 15,-5 0-2-15,-5-3 10 0,-4 2 3 16,-7 1 1-16,-7 2 9 0,0 16 15 0,-4 0 10 16,-6 3-4-16,-3 2-1 0,-3 3-6 0,-14-4-5 15,6 14-10-15,1-2-8 0,0 5-16 0,0 2-4 16,9 6-29-16,0-1-22 0,0 4-35 0,2 1-42 0,1 2-43 15,0 2-45-15,8 1-60 0,1 1-300 16,0 3-617-16,3-5 273 0</inkml:trace>
  <inkml:trace contextRef="#ctx0" brushRef="#br0" timeOffset="34889.3549">21582 1804 217 0,'5'-2'211'0,"-5"2"-14"16,9 0-6-16,-9 0-11 0,14 0-4 0,0 2 18 15,0 0-7-15,14 1-17 0,3-1-13 0,-3 3-7 16,4-2-11-16,3 2-5 0,0-1-11 0,3-1-7 16,2 0-11-16,1 1-11 0,14-1-16 0,-16 2 9 15,0 0-19-15,-1-4-4 0,2 4-8 0,-5-3-10 16,-1-1-12-16,-3 3-12 0,-2-1-11 0,-6-1-15 15,-4-2-26-15,-2 0-19 0,-3 0-29 16,-4-2-33-16,2 2-27 0,-3 0-30 0,0 0-40 16,0-4-196-16,-4 1-437 0,-1 1 194 0</inkml:trace>
  <inkml:trace contextRef="#ctx0" brushRef="#br0" timeOffset="35239.6729">22765 1752 154 0,'0'0'243'0,"0"0"-20"0,0 0-8 15,-20 1-24-15,11 4-9 0,-4 0-18 0,-5 2-10 16,3 1-18-16,0 1-9 0,2 5-13 0,-3-4-18 16,6 5-2-16,-2-3-14 0,3 5-1 0,0-1-12 15,1 1-4-15,4-2-10 0,2 2-2 0,0-5-11 16,5 7 0-16,-1-7-13 0,1 5-3 0,6-6-9 15,-4-1 4-15,7 3-9 0,-2-6-5 0,-1 1 5 16,2-3-4-16,1 2 6 0,-1-5-6 0,-1 1 0 16,-1-3-5-16,0-2 3 0,0 2 5 0,1-6 0 15,-5 2 12-15,2 1 8 0,-2-2 8 0,-1 0-1 16,-3 1 4-16,3-4-6 0,-4 4-1 0,-4-4-6 16,4 4 1-16,-5-1-10 0,1 4 7 0,-5-2-10 15,-1-1-3-15,1 3-5 0,-1 1-9 0,-2 1-21 16,7-1-34-16,-4 1-23 0,3 2-39 0,6-3-41 15,-13 4-46-15,11-1-202 0,2-3-441 0,-4 2 195 16</inkml:trace>
  <inkml:trace contextRef="#ctx0" brushRef="#br0" timeOffset="35651.6765">23031 1803 92 0,'0'-2'312'0,"0"2"-23"0,0 0-32 16,4-5-28-16,-4 5-26 0,0 0-18 0,0 0-18 16,-5 12-15-16,2-6-11 0,2 1-12 0,-4 6-13 15,-3 0-12-15,3 3-5 0,0-4-14 0,0 3-1 16,0 1-14-16,-3 1-4 0,3-3-7 0,-3 2-4 16,8-5-8-16,-4 1-1 0,3 0-10 0,1-3-17 15,0-1-6-15,0 1-8 0,0-4-8 0,1 1-8 16,3-1-8-16,-4-1 0 0,0-4-1 0,5 2 5 15,-5-2 0-15,11 0 2 0,-11 0-2 0,11-2 5 16,-2-2 0-16,0 1 5 0,0-3-2 0,-3 2 10 16,1-1 1-16,-2 1 8 0,1-1-1 0,-3-1 0 15,3 2 10-15,-2-1 5 0,0 2 9 16,-2-1-4-16,-2 4 0 0,2-5-8 0,-2 5-4 0,2 0-3 16,-2 0 1-16,0 0-3 0,0 0-2 0,-1 11 2 15,-2-6 1-15,1 4-1 0,-2 3 8 0,0-3-8 16,2 7-5-16,-5-1 7 0,4-3 1 0,0 0-4 15,2 2 0-15,-2 2-11 0,6-3-22 16,-2-2-19-16,-5-2-30 0,4 3-14 0,3-5-34 16,-6 1-39-16,6-3-39 0,-2 2-38 0,-1-7-171 0,3 6-437 15,-3-6 194-15</inkml:trace>
  <inkml:trace contextRef="#ctx0" brushRef="#br0" timeOffset="36125.6666">22549 1593 85 0,'-29'8'218'0,"2"-1"-23"0,-1 8-3 15,3-1-17-15,-1 2-13 0,3 7-2 0,0 1-14 16,4 0-9-16,1 5-5 0,1-1-13 0,7 3-5 0,-4 0-14 15,8 1-10-15,-1 1-5 0,3 1-8 0,4 0-6 16,4-3-13-16,6 13-1 0,1-15-2 16,4 3-4-16,12 9-2 0,-7-15-4 0,8 1-5 15,7 6-7-15,7-2 2 0,-9-13-10 0,3-1 4 16,14 4-6-16,-3-3-8 0,6-3-4 0,0-5-3 16,-2 1-4-16,1-6-3 0,1-6 6 0,-2 2-5 15,4-5-1-15,-17 0-2 0,12-10-3 0,-13 2 1 16,8-8 2-16,-13 3-1 0,0-2 3 0,9-11 6 15,-14 4 2-15,-3 0 10 0,-5-6 9 0,0 2 3 16,-6-1 6-16,-3-16 4 0,-2 12 5 0,-8 0 3 16,-9-12 4-16,4 14 2 0,-10-10-3 0,-3 11-1 15,-8-7-6-15,-3 0-9 0,2 15-2 0,0 0-6 0,-5 2 0 16,-1 5 2-16,1-2-7 0,-1 4 1 16,0 2-11-16,3 4 1 0,1 1 0 0,2 6-5 15,6 0 7-15,2 5-12 0,0-2-7 0,4 7-7 16,2-5-25-16,-2 6-22 0,2 2-23 0,3 0-22 0,2-2-40 15,0 4-26-15,2-3-44 0,4 6-47 0,-4-1-163 16,3 1-455-16,4-4 202 0</inkml:trace>
  <inkml:trace contextRef="#ctx0" brushRef="#br0" timeOffset="37320.6614">23579 2089 235 0,'-2'-5'247'0,"2"5"-11"15,-4-2-12-15,4 2-10 0,0 0-21 0,-4-5-16 16,4 5-17-16,0 0-18 0,-2-2-20 0,2 2-8 0,0 0-8 16,0 0-18-16,0 0-5 0,0 0-9 0,0 0-11 15,0 0 1-15,0 0-11 0,0 0-4 0,12 6 3 16,-5-3-6-16,3 2 2 0,1-2-2 0,6-1-5 15,2 5-1-15,11-1-1 0,-1 0-6 0,2 0-1 16,1-2-6-16,2 3-4 0,2 1-2 0,1-3-7 16,14 2-2-16,-1 3-1 0,-12-6-9 0,13 2-7 15,-11 0-4-15,12-1-12 0,0 6 9 0,-12-5-4 16,9 1-2-16,-11-2-1 0,-6 0 1 0,-1-5-3 16,-3 5-1-16,-9-3 3 0,0 0 4 0,-6-1 3 15,-3-3 4-15,2 3 0 0,-6-2 9 0,-1 2 8 16,3-2 2-16,-8 1 8 0,6 1-1 0,-6-1 8 15,8-2-10-15,-8 2 3 0,4 3 1 0,-4-3-5 16,0 0-1-16,0 0-8 0,6 0 4 16,-6 0-3-16,0 0 2 0,9 0-2 0,-9 0-1 0,8 2-1 15,-6 1 5-15,-2-3 1 0,9-3-1 0,-9 3-3 16,12 3 1-16,-7-3 1 0,-5 0 3 0,13 1-7 16,-4 0 6-16,-3 1-3 0,4-4 2 0,-5 6 8 15,3-3-8-15,-2-1 3 0,-6 0-2 0,13 0 13 16,-9 2 3-16,-4-2 9 0,0 0 6 0,0 0-3 15,0 0 3-15,8 2-1 0,-8-2 4 0,0 0-6 16,0 0 4-16,9 1-11 0,-9-1-2 0,0 0-4 16,15-1-3-16,-9 1-2 0,2 0-3 0,-8 0-4 15,10-2 2-15,-2 2 2 0,-2 0-5 0,-2-2-5 16,-4 2 4-16,12 0-5 0,-12 0 6 0,9 0-5 16,-9 0-1-16,7-2 3 0,-7 2-5 15,0 0 7-15,0 0-4 0,8 0-1 0,-8 0 0 0,0 0 2 16,4-1 0-16,-4 1-4 0,0 0 3 0,0 0 0 15,0 0-4-15,1-4 4 0,-1 4-6 0,0 0 1 16,0 0-2-16,0 0 7 0,0 0-8 0,0 0 1 16,0 0 1-16,0 0-2 0,0 0-3 0,0 0-1 15,0 0 2-15,0 0 2 0,0 0-2 16,0 0 0-16,0 0-3 0,0 0-6 0,0 0 2 0,0 0-3 16,0 0 5-16,0 0-5 0,0 0 3 0,0 0-5 15,0 0-4-15,0 0 6 0,0 0-1 0,0 0 0 16,0 0-2-16,0 0 2 0,0 0 2 0,0 0 2 15,0 0-2-15,0 0 4 0,0 0-5 0,0 0 4 16,0 0 2-16,0 0-6 0,10 2-1 0,-10-2 0 16,0 0 0-16,9-2-2 0,-9 2 3 0,9 1 3 15,-4 0-6-15,1 2-3 0,-6-3 0 0,12 0-4 16,-5 1 6-16,-7-1-3 0,11-2 4 0,-5 3 1 16,-6-1-1-16,8-1 3 0,-3-1-5 15,-5 2 6-15,0 0 3 0,9-2 1 0,-9 2 4 16,4 0 2-16,-4 0 7 0,6-3 0 0,-6 3 2 0,0 0-4 15,0 0 0-15,0 0 0 0,0 0 2 0,0 0-6 16,0 0-2-16,0 0 7 0,0 0-11 0,0 0-3 16,0 0-12-16,0 0-8 0,0 0-8 0,0 0-7 15,0 0-8-15,0 0-10 0,0 0-9 16,0 0-6-16,0 0-19 0,0 0-14 0,0 0-20 0,0 0-30 16,0 0-38-16,0 0-179 0,0 0-409 0,0 0 181 15</inkml:trace>
  <inkml:trace contextRef="#ctx0" brushRef="#br0" timeOffset="43343.1354">11312 2610 19 0,'-14'4'79'16,"5"-1"-9"-16,3 0-5 0,-2 1-8 0,3 1-13 15,0-3-14-15,1 3-18 0,0 1-25 0,0 0-48 16,3 0-66-16,1-1 30 0</inkml:trace>
  <inkml:trace contextRef="#ctx0" brushRef="#br0" timeOffset="43505.9923">11096 2998 92 0,'-10'14'143'0,"4"-5"-21"16,-1 1-9-16,2 0-18 0,-1-1-19 0,2 5-15 15,3-3-27-15,1 1-30 0,1-3-19 0,0 3-26 16,2 0-19-16,3-2-44 0,-2 2-113 0,0 0 49 16</inkml:trace>
  <inkml:trace contextRef="#ctx0" brushRef="#br0" timeOffset="43687.6046">11076 3595 43 0,'6'7'47'0,"4"0"-8"0,2-1-19 15,2 4-21-15,1-2-24 0,1 1-27 0,-1-2 12 16</inkml:trace>
  <inkml:trace contextRef="#ctx0" brushRef="#br0" timeOffset="43816.352">11407 3996 25 0,'7'7'77'0,"4"3"-2"0,3-1-20 16,2 2-12-16,1 1-18 0,-3-5-28 0,5 4-17 0,-1-1-27 16,-3 1-50-16,3-3 23 0</inkml:trace>
  <inkml:trace contextRef="#ctx0" brushRef="#br0" timeOffset="44384.0473">13395 4495 27 0,'8'-4'49'0,"-2"2"-24"16,0 0-18-16,6-1-25 0,-2-1-20 0,2 2 9 16</inkml:trace>
  <inkml:trace contextRef="#ctx0" brushRef="#br0" timeOffset="46957.3476">25214 2196 194 0,'-9'-3'218'0,"0"2"-5"15,-3-3-5-15,1 0-5 0,-1 1-14 16,-2-1-10-16,5 2-4 0,-4-3-14 0,2 2-4 16,3 0-9-16,-1-1-23 0,4 2-6 0,-2-1-9 15,2 1-10-15,1-1 2 0,0 0-15 0,4 3-5 0,-2-7-14 16,2 7-7-16,4-5-10 0,0 1-1 0,1 2-5 16,4 1-5-16,1-4-9 0,2 3-1 0,-1 2-2 15,2 0-5-15,1 0-3 0,-1 2-2 16,1 1-3-16,0 2-5 0,3 2 0 0,-4 1-1 15,-4-4-2-15,1 3 0 0,-3 0-8 0,-1 4 0 0,0 0-1 16,-3-1-3-16,-2 2 4 0,0-1-3 0,-3 2 1 16,-1-3-2-16,-5 5 2 0,-2-1 6 0,-3 2-7 15,-2-6 0-15,-3 0-7 0,-1 0 0 0,-4 2-2 16,1-6 3-16,3 0 2 0,0 1 2 16,0-4-2-16,4-1 4 0,3 0 2 0,0-4-1 0,5 1 6 15,-1 1-3-15,3-1 1 0,5 1-2 0,-10 0-1 16,7-5 6-16,-1 2-1 0,3-2-4 15,-1-2 5-15,0 6-2 0,2 1 3 0,-1-6-4 0,1 6-2 16,3-5 3-16,-3 5-4 0,6-2-3 16,-6 2 6-16,0 0 6 0,9 5-8 0,-4-1-1 0,-1 0 5 15,1 1 0-15,1-1-2 0,1 1 5 0,-1 2-7 16,0 1-1-16,1 0-2 0,0 1-23 0,-2-3-23 16,1 6-37-16,-1-8-48 0,4 5-41 0,-4 0-43 15,2-2-201-15,-3 1-454 0,5-4 200 0</inkml:trace>
  <inkml:trace contextRef="#ctx0" brushRef="#br0" timeOffset="47401.5701">25435 2184 2204 0,'2'-5'117'0,"-2"-2"-77"0,0 2-8 0,3 2-4 16,-3 3 10-16,1-5-11 0,2 3-6 0,-3 2-3 15,4-4 0-15,-1 3-2 0,-3 1 1 0,0 0 0 16,14 3-7-16,-7 1 9 0,-2 0-10 16,1 3-2-16,2 2-3 0,-4-4 4 0,0 4-3 15,-1-1-5-15,1-1-3 0,-4 0 0 0,0 0 1 0,0-2-4 16,0 2 2-16,-4 0-5 0,2-1 5 0,-1-1 0 16,1-1-3-16,-1 1 1 0,1 2 2 0,-2-5-1 15,-1 2 1-15,2-2-1 0,2 4 3 16,1-6-3-16,-3 5 7 0,3-5-7 0,0 0-1 15,2 1 6-15,-2-1-7 0,0 0 1 0,5 3 5 16,2 1-4-16,2-4 6 0,0 3-2 0,-2-1 5 0,2-1 2 16,0 3-1-16,2-4 6 0,-1 4 2 15,-1 0 1-15,0 0 3 0,1 1 0 0,-1 3 8 0,-1-3 5 16,-3-1-8-16,3 3 4 0,-6 0 8 16,1 0 6-16,-2 0 5 0,-1-1 1 0,0 1 1 15,-1 0 6-15,-3-2 7 0,-1 5 2 0,-4-3-12 0,-3 0 1 16,1-2-5-16,-7 5-4 0,0-4-3 0,0-2-8 15,-2 2-1-15,1-2-7 0,1-2-17 16,0 0-21-16,5 0-18 0,-1-2-27 0,3 0-35 16,0-2-46-16,1-1-26 0,5 0-53 0,-3-3-233 15,3 1-491-15,4-5 217 0</inkml:trace>
  <inkml:trace contextRef="#ctx0" brushRef="#br0" timeOffset="47883.3899">25458 1820 205 0,'-37'-11'220'0,"5"5"0"0,-4-2-10 16,0 8-2-16,-4-3-18 0,2 7-10 0,-13 1-10 15,10 3-8-15,-11 3-6 0,1 7-4 0,0-1-18 16,-2 5-4-16,5 2-2 0,3 0-16 0,0 7-8 15,3 0-7-15,0-1-10 0,6 8-8 0,3 1-5 16,5 4-6-16,2-1-7 0,7 2-7 0,8-11-3 16,3 16-2-16,5-15-6 0,8 13-6 0,3-12 1 15,5 11-5-15,6-3-6 0,9-4 5 0,4 0-2 16,9-6-12-16,1 0-1 0,3-6 1 0,5 1-8 16,3-7-5-16,5-1-5 0,6-3-11 0,-3-8 2 15,3-1-5-15,0-5-2 0,-1-2 5 0,-3-5-1 16,-4-4 2-16,4 1-4 0,-5-7 9 0,2-4 4 15,-7-6-3-15,4 0 4 0,-3-5 6 0,-4-7 4 16,-1-1-3-16,-1-6-1 0,-7-3 6 0,-7 0 6 16,-3-5 1-16,-5-2 2 0,-6 0 13 0,-8 0 7 15,-6 7 0-15,-8-2-4 0,-4 1 7 0,-10-2-2 0,-8 7-5 16,-6 2-10-16,-4 0 5 0,-4 8-11 16,-5-2-3-16,-3 5-1 0,2 6 0 0,-5 0 0 15,-1 7-3-15,1 3 0 0,-1 4-3 0,14 6-5 16,-16-1 8-16,18 8-25 0,-2 1-25 0,2 5-21 15,1-1-25-15,4 8-34 0,5 2-43 0,0 3-42 16,5 0-40-16,4 5-54 0,3 1-187 0,6-3-521 16,-1 2 231-16</inkml:trace>
  <inkml:trace contextRef="#ctx0" brushRef="#br0" timeOffset="49695.562">25247 2967 90 0,'0'0'299'16,"0"-4"-11"-16,0-1-14 0,0 5-11 0,-2-5-16 0,2 5-20 15,0 0-19-15,2-4-18 0,-2 4-21 0,0 0-20 16,0 0-10-16,0 0-20 0,0 0-11 0,0 0-11 15,-8 11-10-15,6-4-2 0,-2 3-9 0,-1 2-4 16,-2 8-5-16,-2 2-2 0,-1 4-7 0,-1-2-8 16,-1 1 0-16,3 4-5 0,-1-2-8 0,-3-1-1 15,4 2-4-15,-4 0 29 0,2-2 1 0,-2-2-5 16,4 1-7-16,2-7-11 0,0-2-5 0,-1 1 0 16,3 0-7-16,-3-1 4 0,1-6-4 0,1 7-3 15,1-8-5-15,-1 3-3 0,0-4 5 0,2 0-5 16,0-2-9-16,2 1 5 0,-1-2-2 0,1-1-2 15,0 1 0-15,0-1 0 0,-1 0 2 0,2 0-5 16,1-4-2-16,-1 4 1 0,1-4 2 0,-3 2 3 16,3-2 2-16,0 0 1 0,-1 4-5 0,1-4-8 15,0 0-11-15,0 0-11 0,0 0-17 0,0 0-22 16,0 0-29-16,0 0-39 0,0 0-41 0,0 0-53 16,0 0-45-16,2-13-55 0,-2 9-163 0,2-1-527 15,-2 0 234-15</inkml:trace>
  <inkml:trace contextRef="#ctx0" brushRef="#br0" timeOffset="50663.2775">24691 3699 139 0,'0'0'291'16,"-2"-4"-14"-16,2 4-20 0,0 0-22 0,-7-3-17 16,5 2-11-16,2 1-32 0,0 0-15 0,0 0-18 15,-11 4-9-15,7-3-15 0,1 2-15 0,0-2-5 16,-5 7-10-16,5-4-9 0,-3-3-10 0,3 4-7 15,0 2-8-15,-1-2-3 0,3-1-9 0,0 1 1 16,2 3-7-16,-1 0 1 0,1-1-6 0,2-1 0 16,2 2-9-16,1 1 0 0,-2-1-1 0,1-1-2 15,5 5-5-15,1-1-5 0,-4-3 2 0,6 1 1 16,-4 0 2-16,-3-3-11 0,5 2 11 0,-1 2-10 16,-1-1-6-16,-3-6 8 0,-2 4-4 0,2-2 1 15,-2-1-2-15,-1 1 1 0,-2-1 2 0,3 3 5 16,-3-1 6-16,-2-2 10 0,0 4-2 0,1-2 2 0,-3-1-1 15,-2 2-3-15,1-1 0 0,-3 1-5 16,0-2 1-16,2-1-10 0,-3 1-19 0,-2 2-14 16,-3-4-30-16,4 2-29 0,-5-4-30 0,5 2-39 0,2-3-50 15,-1-3-51-15,-3 2-188 0,3-3-479 0,-1-6 213 16</inkml:trace>
  <inkml:trace contextRef="#ctx0" brushRef="#br0" timeOffset="50845.5703">24577 3691 259 0,'0'-7'303'0,"0"7"-24"0,1-6-26 0,-1 6-22 16,7-4-25-16,-1 3-22 0,3-2-21 0,5 0-17 16,3 3-29-16,2-1-30 0,1 1-32 0,1 1-41 15,-2-1-40-15,3 0-51 0,-3 0-35 0,12 3-51 16,-4 0-158-16,-8 1-346 0,2-7 154 0</inkml:trace>
  <inkml:trace contextRef="#ctx0" brushRef="#br0" timeOffset="54033.224">25165 3627 197 0,'3'-4'252'0,"-2"2"-23"16,-1 2-24-16,-1-11-24 0,1 10-12 0,-3-4-12 16,6-2-8-16,-6 2-14 0,3 1-11 0,-1-2-1 15,-2-1-11-15,-1 3-11 0,2-4-11 0,-6 4 0 16,3-6-8-16,-3 4-12 0,-2-3-1 0,0 4-8 15,-3-4-5-15,-5 2-2 0,0 0-9 0,-3 1-8 16,-6-1-3-16,-1 1 2 0,0 2-11 0,-3-1 0 16,-1 3-5-16,0 3-1 0,-2-2-5 0,-2 0 4 15,4 3-5-15,-9 1-4 0,5-1 3 0,2 4-1 16,-1 0-1-16,2 2-2 0,5 1-1 0,2 0-1 16,-2 2 3-16,10 0-5 0,-1-2-3 0,6 6 0 0,-8 4 0 15,7-3-2-15,3-1-1 0,2 3 1 0,-1 12 3 16,4 1 2-16,2 1 0 0,1 0 1 15,1 1-1-15,3 12-1 0,3-9-1 0,0 0 1 16,4 10 1-16,3-2-2 0,-1-10 0 0,2 0 4 0,0-1-4 16,6-1 2-16,0-1-3 0,1-5-1 0,4 3 1 15,2-5-5-15,-1-4-2 0,4 0-9 0,-1-3-4 16,5-5-1-16,-1 0-4 0,-1-3-3 16,2-4 4-16,0 0 3 0,1-2-12 0,-3-6 6 15,4 0 6-15,-3-3 3 0,2-2 7 0,-1-4 12 0,4 0 3 16,-7 0 4-16,4-6 3 0,-1 2 4 0,-4-4-1 15,2-4 5-15,-2-3-8 0,-5 0 1 0,4-2 0 16,-5-1 4-16,-3 0 2 0,-3-3-4 0,2 1 6 16,-4 3 2-16,-5 0 6 0,0 1-6 0,-5 0 16 15,-3 2-2-15,-2 8 8 0,-3-3 8 0,-2-3 0 16,-1 5-5-16,-3-3-2 0,-3 0-1 0,-5-2-9 16,-2 6-1-16,-1 0-2 0,-1-2-9 0,-8 4-9 15,6 0-5-15,-3 0-3 0,-1 2-15 0,-3 1 5 16,2 2-17-16,0-1 3 0,-1 2-9 0,-2 4 4 15,0 0-3-15,3 0 0 0,-2 3-1 0,3 2 1 16,6 1-9-16,1 0-11 0,-1 2-14 0,3 0-25 16,-2 4-40-16,5 0-39 0,4-3-38 15,-1 1-48-15,-2 2-166 0,6 1-449 0,1 0 199 0</inkml:trace>
  <inkml:trace contextRef="#ctx0" brushRef="#br0" timeOffset="55777.2458">24879 3810 101 0,'2'-3'133'16,"2"1"1"-16,-3-3 3 0,2 3 2 0,-2-3-6 0,-1 0 2 15,4 2 2-15,-2-1 0 0,0 1 3 0,-2 0-2 16,4-1-2-16,-4 4-5 0,3-3-8 16,0 1-12-16,-3 2-8 0,0 0-9 0,0-4-13 0,0 4-8 15,0 0-7-15,0 0-2 0,0 0-2 0,0 0-2 16,0 0-4-16,0 0-5 0,4 11-14 0,-4-6 1 16,0 2 0-16,0 1 0 0,-3 4 0 15,3-1-2-15,-1 2-6 0,1 3-4 0,-5 2-4 0,5-1 2 16,0-2-4-16,-1 0-1 0,-3 2-5 0,4-5 8 15,-2 2-7-15,2 0-5 0,-2-1 4 0,2-2-8 16,0-2-6-16,0 4 6 0,0-6-13 0,0 1 0 16,0-3-2-16,0 0 1 0,0-1 2 0,0 0-2 15,0-4 4-15,0 0 0 0,-2 5-2 0,2-5-2 16,0 0 5-16,6 1-3 0,-6-1-7 0,0 0-2 16,15-2 7-16,-7 2-4 0,-2-4-1 0,2 3 0 15,2-6-3-15,3 4-3 0,-4 1 2 0,1-1-3 16,1 3 2-16,-2-5-2 0,-1 2 4 0,-1-1 4 15,-1 3-1-15,1 0 1 0,-2-2 7 0,0 3-5 16,-5 0 7-16,6-3 4 0,-2 1 11 0,-4 2 1 16,5-1 10-16,-5 1 3 0,4-3 2 0,-4 3 1 15,0 0 6-15,0 0 2 0,0 0-5 0,0 0 2 16,0 0-1-16,0 0-7 0,0 0-2 0,0 0-4 16,0 0-1-16,0 9-2 0,0-9 3 0,-3 5-3 15,0 2-1-15,1-2-5 0,-2 2 0 0,3 1-1 16,-3-1-2-16,2 3-2 0,-1-1 3 0,2 1-4 15,-3-3-8-15,2 1-5 0,-1 1-6 0,0-2-8 16,2 3-21-16,-1-4-21 0,0 0-27 0,0 1-21 16,2 1-38-16,-2-4-47 0,2 1-29 0,-2 0-173 0,2-2-431 15,-1-1 192-15</inkml:trace>
  <inkml:trace contextRef="#ctx0" brushRef="#br0" timeOffset="56703.4226">25982 2418 234 0,'-2'-4'252'0,"2"4"-18"0,0 0-23 0,-5-3-44 16,5 3-10-16,0 0-24 0,18-2-12 16,4 2-12-16,7 4-11 0,4-1-10 0,6 1-12 15,0-1-4-15,16 5-6 0,-14-4-8 0,18 2 0 16,-4 2-6-16,-15-2-6 0,13 1-6 0,-2 0-4 15,-10-4-5-15,10 6 0 0,-10-6-8 0,9 6 3 16,-12-4-3-16,-1-5-3 0,-2 4-3 0,-4 0 0 16,-10-4-4-16,1 3 3 0,-4-2 1 0,-5-1 11 15,-2 3 6-15,-2-3 11 0,-2 1 11 0,-2-1 7 16,-5 0 5-16,11 1 2 0,-7-1 4 0,-4 0 3 16,0 0-15-16,6 0-5 0,-6 0-9 0,6 3-2 15,-6-3-2-15,0 0-12 0,4 1 2 0,-4-1-8 16,0 0-1-16,4 4-2 0,-4-4-10 0,0 0-1 15,0 0-8-15,0 0-5 0,3 3-6 0,-3-3-7 16,0 0-1-16,1 1-5 0,-1-1-3 0,0 0 1 16,0 0 0-16,0 0-2 0,0 5-1 0,0-5 3 0,0 0 4 15,0 4 2-15,0-4-5 0,0 0 6 16,0 0-2-16,0 0 6 0,0 0-6 0,0 0 5 16,0 0-13-16,0 0 6 0,0 0-5 0,0 0-5 15,0 0 5-15,0 0-6 0,0 0 0 0,0 0 1 16,0 0-8-16,0 0 6 0,0 0 0 0,0 0 0 0,0 0 3 15,0 0 0-15,0 0 6 0,0 0 4 0,0 0-2 16,0 0 4-16,0 0-1 0,0 0-5 16,0 0 7-16,0 0 0 0,0 0 4 0,0 0 0 15,0 0 0-15,0 0 0 0,0 0 5 0,0 0 2 16,0 0-6-16,0 0-9 0,0 0-19 0,0 0-21 0,0 0-28 16,0 0-16-16,3-14-50 0,-2 12-30 15,-1 2-136-15,1-6-347 0,1 5 154 0</inkml:trace>
  <inkml:trace contextRef="#ctx0" brushRef="#br0" timeOffset="57261.3035">27254 2420 55 0,'0'0'266'0,"0"0"-17"16,-9-4-13-16,9 2-9 0,-3-3-8 0,3 5-15 15,-2-5-16-15,2 2-18 0,0 3-18 0,7-5-18 16,-6-2-14-16,1 4-10 0,2 1-16 0,-4-2-9 16,4 1-5-16,-4 3-14 0,9 0-7 0,-9 0-8 0,10 4-4 15,-8 0-2-15,1 5-4 0,1 1-5 16,1 6-3-16,3 1-2 0,-4-1-3 0,2 10-2 16,-6-9-1-16,0 2 0 0,0 1-5 0,-6-1 2 15,0 7-4-15,-1-7-8 0,-2-2-9 0,-5 4-2 0,-3-2-11 16,5-7-2-16,-4 1 2 0,4 0-2 15,0-6-1-15,2-1-1 0,-2 0 1 0,3-1-1 16,3-2 7-16,0 0 0 0,-2-3 1 0,0 1 7 16,8-1-9-16,-14-4 8 0,9 1-2 0,0-2 2 15,1-2 5-15,3 3-5 0,-2-2 9 0,2 2 6 16,1-2-3-16,-1 2 3 0,-2 2 2 0,3 2-3 0,0-7-6 16,0 7-2-16,-1-3-2 0,1 3 5 0,0 0-4 15,0 0-4-15,6 10 2 0,-2-5-2 16,0 2 2-16,1-2 4 0,4 4-2 0,-1 1-6 0,-2-1-17 15,3 4-20-15,4-1-30 0,-4-5-30 0,2 3-39 16,2-1-43-16,0 1-37 0,2-2-172 0,-3-2-422 16,2-3 187-16</inkml:trace>
  <inkml:trace contextRef="#ctx0" brushRef="#br0" timeOffset="57659.4946">27534 2530 57 0,'-4'-5'235'0,"-1"0"-12"0,-4 3-20 0,4-2-9 16,-4 3-19-16,0 1-12 0,0 2-18 0,0 0-19 15,2 1-9-15,-2 4-15 0,0-2-9 0,2 5-7 16,-2-1-9-16,3-1-10 0,0 2-14 0,1-1-9 16,2 1-10-16,-1 1-13 0,4-3-4 0,-1 2-22 15,1-3-26-15,0-1 3 0,4 3-6 16,-2-2-1-16,2-2-2 0,1 0 2 0,4-2-10 0,0 1 20 15,-1-4 2-15,3 0 6 0,1-3 0 0,-2 2 6 16,2-3 6-16,-1-3 15 0,-1 2-1 0,4-1 9 16,-5-1 15-16,1 2 17 0,-2-4 13 15,1 0 4-15,-1 4-5 0,-2-2 9 0,-2 3 13 0,-1 1 2 16,-1 0-4-16,1 1-13 0,1-1-3 0,-4 3-9 16,0 0-8-16,0 0-2 0,0 0 1 0,-2 10-9 15,0-1 3-15,-2-1 9 0,-1 4-9 0,-3-1-2 16,4 5-3-16,-2 1-5 0,1 0 0 15,-2 0 0-15,1 1-2 0,1-3-5 0,0 2-3 0,-2-2-13 16,6-2-20-16,-4 1-26 0,2-2-23 0,-2-3-17 16,4 3-31-16,-3-2-31 0,4 0-59 0,0-5-37 15,-1-1-170-15,1-4-437 0,0 2 195 0</inkml:trace>
  <inkml:trace contextRef="#ctx0" brushRef="#br0" timeOffset="58159.9546">27346 2140 31 0,'-32'-3'191'0,"-1"4"-3"0,0-1-19 0,2 5 0 0,-1 3-14 15,2 1-6-15,-1 5-13 0,-1 4 5 0,5 0-14 16,-2 2 0-16,3 4-10 0,2 1-5 15,-7 13-13-15,10-11-7 0,4 6-3 0,-1-1-11 0,0 14-4 16,4 0-8-16,5-12-7 0,0 12-3 16,6-10-9-16,3 1-2 0,7-2-6 0,-4-3 1 0,9 16-4 15,2-17-8-15,2 1 2 0,9 7-4 0,-8-8-3 16,9-3 3-16,0 0-7 0,3-5-5 0,1 2-7 16,0-6-1-16,17 3-6 0,-11-8-3 0,10 4-2 15,-9-9-7-15,2-3 2 0,1-1-12 16,11-4-1-16,-11 0 8 0,-3-8-2 0,2 0 4 15,-2-3 4-15,-1-3 10 0,-1-2-4 0,8-13 9 0,-14 9 6 16,8-15-2-16,-10 7-3 0,5-12 6 0,-5-4-2 16,-4-2 13-16,-4-3-1 0,-2-2 6 0,-4 1 9 15,-2-1 0-15,-3 2 4 0,-6-3 7 0,-7 19 6 16,-2-17 5-16,-2 18 8 0,-4 0-7 16,-4 4 1-16,-3 1-9 0,-2 2-4 0,-1 2 0 15,-5 2-5-15,-1 3-2 0,-1 5-5 0,-2-2-8 0,2 6 2 16,-5 1-9-16,3 1-11 0,0 2 4 0,2 0-15 15,1 4 1-15,8 0-16 0,-2 2-9 16,2 4-7-16,2 0-18 0,1 1-18 0,0 1-26 0,8 3-25 16,-3-3-25-16,7 4-38 0,-2 0-35 0,3 3-41 15,0 1-157-15,5-6-447 0,0 0 199 0</inkml:trace>
  <inkml:trace contextRef="#ctx0" brushRef="#br0" timeOffset="58655.3499">27946 2685 68 0,'0'0'321'0,"0"0"-15"15,-2 4-20-15,2-4-23 0,0 0-18 0,-2 3-27 16,2-3-26-16,0 0-16 0,16 2-18 0,5 0-18 15,6 0-12-15,3 3-14 0,5-2-7 0,-1 4-13 16,2-4-7-16,14 2-12 0,1-1-7 0,-10-1-9 16,10 1 4-16,-11 2-11 0,-1-3-13 0,12 1 3 15,-11 3-11-15,-2-4-10 0,1-3 0 0,-1 5-3 16,-2-1-6-16,-4-1 3 0,-3-3-2 0,-10 2 0 16,-6-1-2-16,5-1-4 0,-8 0 2 0,-5 0 3 15,3 1 1-15,-2 0 4 0,-2 1-1 0,-4-2 2 16,0 0-4-16,10 1-4 0,-10-1-4 0,0 0-1 15,0 0-12-15,0 0-8 0,0 0-13 0,0 0-19 16,0 0-24-16,0 0-16 0,-12 6-32 0,7-5-32 16,5-1-41-16,-5 2-22 0,5-2-45 0,-6 4-141 15,6-4-431-15,0 0 191 0</inkml:trace>
  <inkml:trace contextRef="#ctx0" brushRef="#br0" timeOffset="60219.3165">29413 2401 199 0,'-2'-4'251'0,"2"4"-27"0,-4-5-21 0,4 5-16 0,-10-1-9 16,3 2-14-16,-5 1-13 0,-1 1-11 15,-2 2-16-15,1-1-10 0,-1 4-8 0,2-2-14 16,0 5-4-16,3-4-9 0,-3 6-3 0,5-4-15 16,2 1-2-16,-2 0-15 0,-1 1 1 0,8-1-5 15,-3 2-4-15,2-2-3 0,2 1 1 0,0-1-4 16,2 2-5-16,2 0-4 0,1 1 1 0,1-4-5 16,-2 3-3-16,4-4-4 0,0 3 0 0,3 2-4 15,-2-3 2-15,0 1-1 0,1-3-1 0,1 2-1 16,-4-3 0-16,2 0 3 0,0 0-6 0,-5 0 3 15,2-3-3-15,-2 2-3 0,0 3 8 0,-3-6 4 16,4 5 8-16,-3-1 1 0,-1-3 4 0,-2 6 13 16,-1-4-2-16,-3 3 9 0,2-4-5 0,-3 5-3 15,1-3 1-15,-1 0-3 0,-3 0-1 0,1-2 2 16,-1-3-6-16,0 1-6 0,2 4 2 0,-5-4-17 16,3-1-14-16,-2 0-17 0,-1-2-27 0,0 0-23 15,-1 0-31-15,2-2-38 0,-1 0-39 0,3-3-47 16,-2 0-209-16,0-2-473 0,3-1 210 0</inkml:trace>
  <inkml:trace contextRef="#ctx0" brushRef="#br0" timeOffset="60377.9027">29327 2477 137 0,'20'2'167'0,"10"-2"-24"15,-10 1-20-15,1 3-35 0,8-2-48 0,-1 3-51 16,0 0-104-16,-7 1-124 0,4 0 55 0</inkml:trace>
  <inkml:trace contextRef="#ctx0" brushRef="#br0" timeOffset="60775.9567">29824 2496 65 0,'-10'-2'233'0,"0"1"-14"0,-3 1-21 16,3 1-10-16,-1 1-21 0,-4 3-3 0,6-1-20 0,-5 0-13 15,4 2-14-15,-2 1-8 0,1 1-9 0,-1 4-11 16,3 0-7-16,-1-2-13 0,3-1-10 0,1 5-2 16,2-8-10-16,1 6-8 0,1-3-9 0,0-1-4 15,4 0-14-15,-4-2-11 0,4 4 0 0,-2-5 0 16,4-1-1-16,1 1 5 0,1-2-4 0,1-2 6 15,3-1-6-15,-1 1 7 0,3-2-2 0,-2 0 0 16,3-2 13-16,-4-1-3 0,2-1 16 0,2 0 5 16,-3 0 13-16,0-2 5 0,-1 0 3 0,-1 4 9 15,0-2 10-15,-2 2 4 0,-2 0-7 0,1-2-1 16,-5 5-10-16,7-1-11 0,-5-1-3 0,-2 2-9 16,0 0 6-16,0 12-7 0,-1-4-6 0,-2 1 5 15,-1 3-6-15,1 5 3 0,-3 1-6 0,0-2-1 16,-5 8 3-16,3-7-11 0,3 2 2 0,-3-1 1 15,1-1-12-15,0-1-27 0,1-1-25 0,2 1-21 16,0-6-26-16,-5 5-29 0,8-8-39 0,-3 4-39 16,0-5-21-16,0 0-41 0,0-3-154 0,4-3-445 15,0 0 197-15</inkml:trace>
  <inkml:trace contextRef="#ctx0" brushRef="#br0" timeOffset="61310.7148">29445 2129 191 0,'-34'-1'176'0,"1"3"6"0,2 3-15 0,-3-2-9 16,-2 9-5-16,4-3-14 0,-2 7 2 15,-2 0-17-15,-5 10 7 0,-2 1-16 0,12-2-9 0,-9 7-2 16,14-7-14-16,-1 2-5 0,-3 14-4 0,11-9-11 16,-3 13-1-16,1-3-14 0,9 2-2 0,3-10-2 15,4 4-9-15,1-3-3 0,7 11-3 16,4 1 8-16,2-12-18 0,8 12 4 0,7-3-7 16,3-2-1-16,1-3-2 0,4-2-4 0,0 0-2 0,-4-12-5 15,9 8 3-15,7-2-8 0,-1-9-4 0,4 0 1 16,1-2-11-16,3-4 2 0,0-3-7 15,3-7-4-15,-1 5-1 0,1-7-4 0,1-2-3 16,2-6 4-16,-1-3 4 0,2-1-4 0,-8-8 0 16,2 0 3-16,-3-3 4 0,-2-3 5 0,1-4 5 0,-6-8 6 15,1 0 4-15,-5-3 2 0,-2 1 14 0,-4-4 2 16,-4 1 9-16,-6-3 4 0,-9 9-1 0,-2-3 5 16,-1-11-1-16,-4 2 11 0,-8 8-3 15,0 2 0-15,-8-10-3 0,-1 11 0 0,-3 0-9 0,-7-8-2 16,-5 2-2-16,3 14-7 0,-13-11-5 0,8 16-4 15,-14-6-3-15,11 6 9 0,-4 3-5 0,0 4 1 16,2 2-1-16,-2 4-1 0,-2-1-3 0,3 6-3 16,-1 1 8-16,3 2-15 0,-1 2-13 0,6 1-19 15,-1 7-19-15,1-1-25 0,2 3-22 16,2 3-35-16,-1 0-26 0,8-1-45 0,-2 4-213 16,-1 3-450-16,9-5 200 0</inkml:trace>
  <inkml:trace contextRef="#ctx0" brushRef="#br0" timeOffset="62063.1082">29296 3321 163 0,'0'0'200'16,"0"0"-24"-16,3-4-14 0,-3 4-14 0,0 0-5 16,-4 13-7-16,3-4-7 0,-3 5-10 0,-4 3 2 15,-2 9-4-15,1 3-10 0,-4 2 0 0,-6 12-8 0,-1 0-6 16,4-10-2-16,-5 10-9 0,-6-1-10 15,13-9-3-15,-2 1-5 0,-4 10-10 0,5-10-3 16,-6 7-6-16,7-9-7 0,-2-4-1 0,0-3-8 16,-2 4-9-16,3-7-3 0,0 0-1 0,-1-1-13 15,5-8-9-15,-1 0-13 0,1-1-18 0,2-4-23 16,1-2-25-16,-2 1-27 0,1-3-25 0,5 0-39 16,-1-1-170-16,-1 0-376 0,2 1 167 0</inkml:trace>
  <inkml:trace contextRef="#ctx0" brushRef="#br0" timeOffset="63757.4222">29101 4505 36 0,'0'0'293'0,"0"-4"-4"16,-3 0-8-16,3 4-17 0,0 0-14 0,0-5-21 15,0 5-18-15,0-5-22 0,0 5-20 0,-1-4-11 16,1 4-19-16,0 0-15 0,0 0-8 0,0 0-15 15,-13 6-8-15,7-3 2 0,-7 5-9 0,3-4-4 16,-2 5-11-16,-6-1-4 0,2 4-3 0,-5 2-12 16,-2 0-2-16,7-1-6 0,-3 5-6 0,4-3 2 15,1-2-3-15,0 2-7 0,2 1-4 0,-4 4 0 16,5-3-6-16,-1 1-1 0,5-3-3 0,0 3-6 16,2 0-14-16,1 0-2 0,3 2-13 0,-2-4-3 15,7 4-12-15,0-3-7 0,0-2-8 0,2-1-6 16,2-4 0-16,-3 2-6 0,3-4 6 0,2 1-3 15,0-4 2-15,3 2-2 0,0-5 3 0,-2 1 10 16,2-1 4-16,-3-4 0 0,2-1 19 0,-1 1-5 0,-2-5 13 16,0 2 1-16,1-3 10 0,-5 0 11 15,-1-5-4-15,0 3 7 0,-1 0 2 0,-1-2-1 16,-2 2 5-16,-3-1 11 0,1-2-2 0,-2 4 2 0,0 1-8 16,-1-1 2-16,-3 2-5 0,-1 2-1 0,3 2-7 15,0 1 0-15,-3-1-1 0,1 3-3 16,-1 0-9-16,2 0-8 0,-3 3-14 0,2-3-13 15,0 2-20-15,3 2-23 0,-1 0-24 0,3 3-27 0,1-2-44 16,-1-1-32-16,3 1-190 0,-1 2-430 0,2-2 190 16</inkml:trace>
  <inkml:trace contextRef="#ctx0" brushRef="#br0" timeOffset="64369.4252">29343 4737 191 0,'2'-3'307'16,"-2"3"-17"-16,0 0-24 0,4-6-26 0,-4 6-20 15,1-4-25-15,-1 4-22 0,0 0-14 0,5-1-17 16,-5 1-15-16,0 0-16 0,10 5-10 0,-10-5-8 16,8 6-16-16,-4-1-3 0,0 1-10 0,-1-1-8 15,-1-1 4-15,-1 1-17 0,0-1-6 0,-2 2-3 0,-2 0-2 16,2-1-7-16,-3-1-2 0,-2 2-4 16,1-1-5-16,0-3 5 0,-4 2-12 0,-2 0 3 15,1 0-4-15,0-1 0 0,1 1-1 0,0-2 8 16,4 1-12-16,1-3 3 0,-1 3 3 0,5-3-8 0,-5 1 0 15,5-1-5-15,-4 5-6 0,4-5-3 0,0 0 1 16,-5 1-3-16,5-1 4 0,0 0-2 0,0 0 1 16,10 7-1-16,-6-6 4 0,-1 1 2 15,2 3-2-15,1-3 4 0,-1 3 3 0,2-2 0 0,-2 3 0 16,-1-1 3-16,1-1 7 0,-1 2 3 0,2 2 1 16,-5-1 5-16,2 1 5 0,-2-1 5 15,0 2-3-15,-1-2 7 0,-1 0-4 0,-2 0 3 0,2 1 0 16,-4-2 10-16,3 0 5 0,-2-1-3 0,0 2 8 15,-1-2-2-15,1-1 6 0,-1 2 2 0,-4-2-3 16,1-1-8-16,-1-2 10 0,3 2-11 0,-7-1-2 16,4-1-7-16,-3-1-6 0,1 2 2 0,2-4-9 15,0 4-2-15,-1-4-10 0,1 2-9 0,3-1-10 16,1-1-5-16,5 2-16 0,-12-2-9 0,7 2-9 16,5 0-14-16,-8 0-8 0,8 0-12 0,-8-1-11 15,8 1-14-15,0 0-16 0,-7-1-6 0,7 1-14 16,0 0-6-16,0 0-1 0,0 0-10 0,0 0-3 15,0 0-14-15,0 0-8 0,0 0-148 0,0 0-362 16,0 0 160-16</inkml:trace>
  <inkml:trace contextRef="#ctx0" brushRef="#br0" timeOffset="66289.174">29686 4394 78 0,'4'-14'152'0,"1"-3"-2"0,-1 1-2 0,-1-1-1 16,4 0-9-16,-3 3 3 0,-2-3-7 0,2 2 0 15,-1 3 4-15,1-4-5 0,-3 3-8 0,0 1-5 16,-1-1-6-16,0 0-15 0,-5-3-6 0,1 1-9 16,-1 0-11-16,-3-2-8 0,1 3-3 0,-5-1-8 15,3 3-3-15,-6-1-9 0,-2 1-2 0,0 0-9 16,-9-2-1-16,1 2-7 0,-4 4-4 0,-4-5 1 15,-3 4 1-15,1 2-6 0,-4 1-1 16,-13-2 3-16,12 2 3 0,-10 5-1 0,9 0 2 0,6 3 7 16,-6 1-5-16,4 0 1 0,-2 1-3 0,1 6-2 15,2 1 0-15,3 1 7 0,0 1-11 0,-3 2-4 16,-10 10 2-16,18-4-7 0,-4 0 5 0,1 2-2 16,6 3-4-16,-2 3-2 0,3-2 3 0,-3 12 0 15,5-8-2-15,3-1 6 0,-7 14-5 0,3-2 1 16,9-8-1-16,-2 9-1 0,4-9 0 0,1 3 1 15,0 8-1-15,5 2 0 0,-3-13 2 0,7 1-1 16,0-1-3-16,1 12-1 0,4-10-5 0,1 1-2 16,4 7-3-16,0-8 1 0,6 7-9 0,0-11-2 15,2 3-3-15,9 7-4 0,-6-9-5 0,9 4-4 16,-5-9-8-16,2 0 3 0,2-3-8 0,1-1 1 16,2 0-4-16,-2-1 3 0,0-5-9 0,7 1 4 15,-3-4 5-15,1-5 13 0,5 0 0 0,-4-1 9 16,4-8 11-16,-1 0 14 0,0-1-9 0,4-5 6 15,13-4 8-15,-4-3 2 0,-12 3 11 0,9-7 9 16,3-3 1-16,-16 2 11 0,11-8 8 0,0-1 3 16,-5-3 3-16,-1 0 1 0,-1-8 1 0,3 2 10 15,-9-3-8-15,7-3 3 0,-7-1 1 0,-8-7-2 16,3 2 0-16,-3-3-3 0,-3 2-1 0,-4 0-1 16,1 0-2-16,-5 3 0 0,-3-4-6 0,0 2-3 15,-2-1-5-15,-7 12 2 0,3-10-3 0,-8 12-4 0,-1 1-4 16,-2-3-5-16,-5 5 12 0,-5-2-18 15,0 3-8-15,-6 2-12 0,-11-7-8 0,0-1-9 16,6 18-16-16,-4-3-16 0,-12-2-10 0,14 10-15 16,-4 1-21-16,4 2-15 0,-2 3-19 0,2 4-49 0,2 1-22 15,5 0-27-15,-5 4-180 0,0 3-442 0,8 2 196 16</inkml:trace>
  <inkml:trace contextRef="#ctx0" brushRef="#br0" timeOffset="67569.1676">30945 844 88 0,'0'0'204'0,"0"0"-23"0,0 0-9 15,0 0-15-15,0 0-16 0,0 0-12 0,0 0-22 16,0 0 1-16,0 0-14 0,0 0 6 0,0 16-14 15,-3 1 5-15,-3 0-12 0,1 0-6 0,-1 1-9 16,0 8 2-16,0 0-7 0,1 1-6 0,0-2-2 16,1-4-9-16,0 4 1 0,1-6-6 0,-6 6 4 15,4-5-13-15,1-3-11 0,1 0-22 0,-3 2-12 16,1-7-34-16,0 4-16 0,0-5-42 0,0 0-25 16,-3-2-32-16,-1 0-128 0,-2-4-318 0,-1 0 141 15</inkml:trace>
  <inkml:trace contextRef="#ctx0" brushRef="#br0" timeOffset="68151.3225">30399 473 33 0,'0'0'262'16,"0"0"-25"-16,0 0-19 0,0 0-22 0,0 0-25 16,0 0-16-16,0 0-20 0,0 0-9 0,0 0-12 15,0 0-12-15,0 0-8 0,0 0-9 0,0 0-9 16,0 0-8-16,-19 41-1 0,15-29-8 0,4-12-7 15,-4 26-10-15,4-12-3 0,0-14-19 0,1 26-26 16,2-15-16-16,-2 7-29 0,-1-18-27 0,7 26-33 16,-5-16-37-16,-2-10-31 0,9 19-114 0,-9-19-318 15,0 0 142-15</inkml:trace>
  <inkml:trace contextRef="#ctx0" brushRef="#br0" timeOffset="68378.1578">30680 385 70 0,'0'0'226'0,"0"0"-15"15,0 0-27-15,0 0-22 0,0 0-17 0,0 0-12 16,0 0-6-16,0 0-9 0,0 0-11 0,0 0-4 16,0 0-11-16,10 45-8 0,-10-29-8 0,-1 5-6 15,0 0-5-15,0-3-12 0,2 7 1 0,-2-8-14 16,1 8-12-16,-4 3-32 0,2-3-7 0,1-8-25 15,0 1-36-15,-4-1-22 0,1 0-34 0,4-17-36 16,-6 25-110-16,-3-17-295 0,9-8 131 0</inkml:trace>
  <inkml:trace contextRef="#ctx0" brushRef="#br0" timeOffset="68520.2568">30363 580 81 0,'21'-13'90'16,"-21"13"-36"-16,27-2-11 0,-27 2-34 0,35 0-27 16,-35 0-26-16,41 0-47 0,-41 0 22 0</inkml:trace>
  <inkml:trace contextRef="#ctx0" brushRef="#br0" timeOffset="68696.131">30804 582 141 0,'0'0'126'0,"0"0"-3"0,0 0-14 16,0 0-12-16,9 18-26 0,-9-18-35 0,0 0-46 16,12 21-33-16,-12-21-66 0,5 13-117 0,-5-13 52 15</inkml:trace>
  <inkml:trace contextRef="#ctx0" brushRef="#br0" timeOffset="69728.8664">30454 281 87 0,'0'0'155'0,"0"0"-11"15,-34 28-2-15,34-28 1 0,-7 19 1 0,6-5-15 16,1-14-5-16,-3 32-1 0,2-13-9 0,-2 0-7 15,1 0 3-15,-2 0-4 0,2-2-14 0,0 4-1 16,-3 2-3-16,1 3-3 0,3-8-11 0,-3 1-6 16,0 8-1-16,-1-10-11 0,0 0-2 0,4 3-7 15,-3-4-3-15,4-16 0 0,-4 23-14 0,4-7 5 16,0-16-6-16,0 22-7 0,0-22-9 0,0 17-1 16,0-17-21-16,0 0-17 0,3 18-19 0,-3-18-13 15,0 0-10-15,0 0-15 0,0 0-18 0,0 0-24 16,0 0-45-16,0 0-146 0,0 0-342 0,0 0 152 15</inkml:trace>
  <inkml:trace contextRef="#ctx0" brushRef="#br0" timeOffset="70031.836">30722 370 42 0,'0'0'172'0,"0"0"-26"0,0 0-12 0,0 0-10 15,0 0-12-15,0 0 1 0,0 0-8 0,23 25 1 16,-23-25-12-16,5 21 3 0,-5-21-6 0,4 29 3 16,-4-13 1-16,0 0-10 0,-4 4-2 0,3 2-4 15,-3-6-8-15,-1 3-5 0,-2 0-5 0,2 4-7 16,-1 2 0-16,3-8-9 0,0 1 0 0,0 2-6 15,-4-5-11-15,4 4-11 0,-2-4-13 0,5-15-10 16,-6 21-22-16,2-8-21 0,4-13-23 0,-7 17-6 16,7-17-38-16,0 0-13 0,-11 14-45 0,11-14-94 15,0 0-289-15,0 0 127 0</inkml:trace>
  <inkml:trace contextRef="#ctx0" brushRef="#br0" timeOffset="70250.157">30354 533 2 0,'0'0'127'0,"49"1"-17"0,-49-1-17 15,49 1-5-15,-21-1-21 0,0 1-1 0,-1 2-15 16,3-1-18-16,-2 0-8 0,0 0-21 0,-28-2-21 15,41 4-4-15,-22-1-21 0,-19-3-15 0,30 1-32 16,-30-1-95-16,0 0 43 0</inkml:trace>
  <inkml:trace contextRef="#ctx0" brushRef="#br0" timeOffset="70706.1416">31038 661 144 0,'0'0'207'0,"0"0"-29"0,0 0-20 16,0 0-13-16,0 0-18 0,0 0-10 0,0 0-18 16,0 0 3-16,0 0-17 0,0 0-11 15,0 0 1-15,0 0-14 0,-6 49-8 0,6-49-25 16,-7 25-5-16,3-14-9 0,4-11-13 0,-5 22-31 16,5-22-20-16,-10 17-19 0,10-17-22 0,-8 16-25 15,8-16-107-15,0 0-241 0,-9 11 107 0</inkml:trace>
  <inkml:trace contextRef="#ctx0" brushRef="#br0" timeOffset="78453.4852">30974 621 72 0,'0'0'179'0,"0"0"-5"0,0 0 3 16,0 0-16-16,0 0-15 0,0 0-14 0,10-25-13 15,-10 25-16-15,0 0-5 0,0 0-15 0,0 0-10 16,0 0-5-16,0 0-10 0,0 0-6 0,0 0-9 16,0 0 1-16,0 0-6 0,0 0-7 0,0 0-4 15,0 0-8-15,0 0 7 0,0 0-15 0,0 0 2 16,0 0-11-16,0 0 1 0,0 0-8 0,0 0 0 15,0 0-10-15,0 0 4 0,0 0-8 0,0 0 2 16,0 0 2-16,0 0-2 0,0 0 2 0,0 0 6 16,0 0-2-16,0 0 0 0,0 0 3 0,0 0-1 15,0 0-3-15,0 0 9 0,0 0-2 0,0 0-4 16,0 0 5-16,0 0-3 0,0 0 4 16,0 0-6-16,0 0-2 0,0 0-10 0,0 0 13 0,0 0-13 15,0 0 11-15,0 0-2 0,0 0 3 0,0 0-5 16,0 0 0-16,0 0-6 0,0 0 1 0,0 0 13 15,0 0-14-15,0 0 9 0,0 0-9 0,0 0 4 16,0 0-2-16,0 0 1 0,0 0 5 16,0 0-5-16,0 0 4 0,0 0 5 0,0 0-4 15,0 0 12-15,0 0-11 0,0 0 11 0,0 0 3 16,0 0-7-16,0 0 3 0,0 0-2 0,0 0 5 16,0 0-15-16,0 0-16 0,0 0-33 0,0 0-31 15,0 0-107-15,0 0-214 0,0 0 94 0</inkml:trace>
  <inkml:trace contextRef="#ctx0" brushRef="#br0" timeOffset="80428.7717">31115 671 119 0,'0'0'190'0,"0"0"-14"16,0 0-8-16,0 0-20 0,0 0-10 0,0 0-22 16,0 0-6-16,0 0-16 0,0 0-6 0,0 0-12 15,0 0-4-15,0 0-10 0,0 0 0 0,0 0-8 16,0 0-3-16,0 0-14 0,0 0 6 0,0 0 7 16,-23 33-7-16,23-33 5 0,-11 21-6 15,5-6 10-15,-5-2-8 0,0 3-5 0,0 0 1 16,1-3-14-16,-2 1 9 0,-2 2-7 0,5 0 4 15,0 0-12-15,-3-1 1 0,1-2-2 0,5-1 0 16,-1-6-4-16,1 6 0 0,-2-2 0 0,2-3-7 16,1-2 6-16,1-1 0 0,0 0 3 0,0 0 2 0,2-1 7 15,1-1 8-15,1-2-11 0,0 0 2 0,0 0-11 16,0 0 6-16,-3-14-6 0,7 9 0 16,-4 5-6-16,0 0-8 0,16-32-2 0,-7 18-8 15,3-1 4-15,1 1-6 0,3-1 3 0,3-2-13 16,-1 7 2-16,-1-1 4 0,-2 1-5 0,3 0 12 15,1 4-8-15,-1-2 11 0,-18 8-11 0,29-8 11 16,-12 3-8-16,-17 5 7 0,0 0-11 0,39 1 8 16,-39-1 1-16,0 0-9 0,34 7 17 0,-34-7-8 15,10 9 4-15,-10-9-7 0,9 12 1 0,-9-12 6 16,0 0 3-16,0 25-3 0,0-15 4 0,-4 3 1 16,-1-5-16-16,1 4 17 0,-2-1-4 0,-3 0 4 15,1-2-6-15,3-1 7 0,-3-2 4 0,2-1-7 16,1 2 7-16,-1-3-3 0,3 1 0 0,-3-2 5 15,2-2-8-15,4-1 8 0,0 0-13 0,0 0 9 16,0 0-3-16,0 0-3 0,0 0 3 0,0 0-6 16,0 0 9-16,24-31-10 0,-24 31 6 0,23-19 0 15,-10 6-5-15,0 4 13 0,1-4-15 0,-14 13 12 16,22-14 2-16,-12 9 3 0,-10 5 2 0,18-14 1 16,-18 14 1-16,0 0-2 0,17-7-3 0,-17 7-6 15,0 0 5-15,0 0-1 0,0 0 1 0,0 0 9 16,0 0-2-16,0 0 1 0,32 19 1 0,-30-12 2 15,0 5 1-15,2-4-6 0,-4 6-1 16,1-2 3-16,1-1-8 0,0 4 2 0,-2-4-7 16,4 1-13-16,-3-3-12 0,3 3-16 0,-4-4-20 15,5-1-19-15,-5 0-24 0,3-2-14 0,-1-1-3 16,-2-4-24-16,6 3-27 0,-1-3-129 0,-5 0-322 16,0 0 143-16</inkml:trace>
  <inkml:trace contextRef="#ctx0" brushRef="#br0" timeOffset="80898.4819">31567 834 149 0,'0'0'147'0,"0"0"-20"0,0 0 18 0,0 0-24 15,0 0-2-15,-13 22-21 0,7-13-3 0,1 3-10 16,0-5-20-16,-3 8 4 0,0-4-34 0,3 0-23 16,0-2-7-16,3 1-21 0,-2 0-30 0,2-5 2 15,0 0-17-15,2 2-2 0,0-7 14 0,0 6-10 16,0-6 14-16,0 0 0 0,0 0 8 0,0 0 5 15,0 0 13-15,6-17 11 0,1 11 13 0,0-4-4 16,-7 10 12-16,18-24 5 0,-9 9-1 0,3 3 4 16,-1-2 18-16,1 2 7 0,0-3-10 0,-1 6 19 15,-11 9 1-15,17-13 19 0,-17 13-7 0,13-9-4 16,-13 9-11-16,0 0-14 0,0 0 14 0,0 0-10 16,0 0 18-16,0 0-10 0,0 0-2 0,19 11 8 15,-20 1-14-15,1-4 3 0,-4 4-12 16,4 1 8-16,-4-4-16 0,2 3 9 0,-2-4-12 15,0 3 6-15,0-1-4 0,3 0 0 0,-1-3-8 16,0-2-6-16,1 1 6 0,-2-2 0 0,6 0 3 0,-7-2-6 16,4-2 13-16,0 6 2 0,0-6 7 0,0 0 1 15,0 0-7-15,0 0 2 0,0 0-9 0,0 0 2 16,10-15-6-16,-2 7 1 0,-2-1-6 16,2 3 1-16,-8 6-2 0,18-18 2 0,0 9-4 15,-18 9 3-15,23-14 7 0,-13 8-11 0,-10 6 4 16,24-8-1-16,-24 8-2 0,0 0 2 0,27-4-5 15,-15 7 1-15,-6 1-8 0,4 2 8 0,-5 5-3 16,1 1-1-16,-2 5-1 0,-1 0-28 0,-3 4-28 16,-2 7-57-16,-1-4-64 0,-1 7-197 0,-5-4-400 15,1-1 176-15</inkml:trace>
  <inkml:trace contextRef="#ctx0" brushRef="#br0" timeOffset="97972.8333">19007 725 206 0,'0'0'221'0,"0"0"-3"0,0 0-11 15,0 0-9-15,0 0-13 0,14-18-2 0,-14 18-18 16,0 0-6-16,0 0-14 0,0 0-6 0,0 0-9 16,0 0-5-16,0 0-13 0,4-14-1 0,-4 14-17 15,0 0 3-15,0 0-16 0,0 0-7 0,0 0-11 16,0 0-3-16,0 0-11 0,0 0-2 0,0 0-11 16,0 0 4-16,0 0-11 0,0 0 2 0,0 0-4 15,0 0 7-15,0 0-11 0,-45 44-12 0,33-29 5 16,-2 0 6-16,-6 3-5 0,1 3 0 0,-1-1-2 15,-2 2 2-15,-1-3-5 0,1 2 3 16,-2 0-10-16,4 0 2 0,-1-4-7 0,1 3 6 0,-2-3-9 16,0 0 1-16,5-5-4 0,-7 6 6 15,9-8-9-15,1 0 1 0,1-2-3 0,4-1-1 0,0 0-9 16,-1 0 0-16,2-3-10 0,3 0-6 0,0 1-15 16,1-2-11-16,-2 1-15 0,2-2-21 15,4-2-21-15,-5 5-25 0,5-5-17 0,-5 2-39 0,5-2-25 16,0 0-131-16,0 0-387 0,-13-4 171 15</inkml:trace>
  <inkml:trace contextRef="#ctx0" brushRef="#br0" timeOffset="98343.5955">18458 846 1 0,'0'0'184'0,"0"0"-18"0,0 0-15 0,0 0-13 16,1 14-4-16,-1-9-20 0,-1 3-9 0,1 2-7 16,-3 2-4-16,1-1-13 0,-1 6-13 0,-1 0 8 15,0 0-12-15,1 2-7 0,-1-1-12 0,-4 6 7 16,4-4-4-16,-1 0-3 0,4-2-2 0,-3-2-5 15,-1 1-6-15,2-5-5 0,2 5 6 0,1-6-12 16,1 2 1-16,-1-8 1 0,4 6 10 0,0-4-9 16,-3 0-3-16,4 0 9 0,-1-1-9 0,1 1 16 15,2-3-3-15,0 3 9 0,1-4-2 0,4 1-2 16,-1-1-5-16,2 2 2 0,0-8-7 0,8 6-1 16,-7-3-9-16,13 0 2 0,-8-3-27 0,1 3-20 15,-4-1-38-15,3 0-46 0,3-4-37 0,-4 3-203 16,-5 0-379-16,0-1 168 0</inkml:trace>
  <inkml:trace contextRef="#ctx0" brushRef="#br0" timeOffset="98713.4815">19368 704 116 0,'0'0'268'0,"0"0"-21"0,0 0-14 15,0 0-19-15,0 0-14 0,0 0-25 0,0 0-7 16,0 0-10-16,0 0 3 0,0 0-12 0,0 0 3 15,0 0-14-15,0 0-1 0,-7 41-17 0,5-24-3 16,-2-1-4-16,-2 1-19 0,-1 2 3 0,2 6-9 16,-3-7-7-16,3 7-5 0,-1-8-14 0,1 2-5 15,1-3-7-15,1 2 2 0,-2-3-18 0,4 2-16 16,-3-7-31-16,4 2-4 0,-3-3-33 0,3 1-19 16,0-7-24-16,0 4-11 0,0-1-30 0,3-2-22 15,-3-2-34-15,1 1-28 0,-1-3-205 0,0 0-456 16,12-6 202-16</inkml:trace>
  <inkml:trace contextRef="#ctx0" brushRef="#br0" timeOffset="98949.6044">19637 630 209 0,'0'0'260'0,"0"0"-18"16,0 0-20-16,0 0-23 0,0 0-16 0,0 0-14 15,0 0-2-15,0 0-11 0,0 0-12 0,0 0-19 16,19 26-4-16,-19-26-12 0,2 22-8 0,-1-4-11 16,1-1-8-16,0 2-9 0,-4-2-8 0,6 2-4 15,-4-2-4-15,2 8-7 0,-2-7-16 0,2 2-19 16,-2-3-29-16,0 2-29 0,1-3-41 0,3 1-37 16,-4-5-43-16,0-1-37 0,0-1-184 15,-2-3-417-15,2 1 186 0</inkml:trace>
  <inkml:trace contextRef="#ctx0" brushRef="#br0" timeOffset="99121.1101">19351 895 34 0,'0'0'245'0,"0"0"-23"0,0 0-27 15,0 0-17-15,0 0-16 0,0 0-12 0,52-18-20 16,-25 12-10-16,3 2-21 0,3 2-13 0,-4 0-39 15,2 1-34-15,-2-3-81 0,3 2-53 0,-4 1-128 16,-28 1-270-16,54-7 120 0</inkml:trace>
  <inkml:trace contextRef="#ctx0" brushRef="#br0" timeOffset="99279.6713">19986 773 175 0,'0'0'247'0,"0"0"-30"0,0 0-15 16,0 0-21-16,0 0-31 0,0 0-36 0,0 0-41 16,0 0-40-16,0 0-63 0,0 0-58 0,0 0-125 15,0 0-230-15,0 0 102 0</inkml:trace>
  <inkml:trace contextRef="#ctx0" brushRef="#br0" timeOffset="100093.1023">20179 777 306 0,'0'0'290'0,"0"0"-18"0,0 0-28 0,0 0-30 0,0 0-20 16,0 0-25-16,0 0-11 0,0 0-18 15,0 0-13-15,0 0-12 0,0 0-11 0,0 0-13 16,0 0-7-16,0 0-12 0,27 33-5 0,-27-33-8 16,5 16 0-16,-6-4-11 0,2-2-7 0,-2 0-2 15,1-1 0-15,-3 2-8 0,-1-1-4 0,4-2-10 16,0-1-4-16,0 0-8 0,-3-3-1 0,3 3-8 16,-2-5-6-16,2 3-4 0,-1-2 0 0,1-3 3 15,0 4 2-15,0-4-8 0,0 0 0 0,0 0-5 16,0 0-3-16,0 0-4 0,0 0 5 0,6-14-7 15,-6 14 5-15,0 0-14 0,13-24 12 0,-13 24-4 16,17-19 2-16,-8 9 0 0,1-2-2 0,-10 12 10 16,22-20 2-16,-13 12 3 0,-9 8-2 0,16-7 2 15,-16 7 2-15,0 0 7 0,17-10 5 0,-17 10 2 16,0 0-6-16,0 0 9 0,21-5-4 0,-21 5 5 16,0 0-3-16,0 0 6 0,0 0-4 0,0 0 4 15,12 25-2-15,-11-17 4 0,-1-3-2 0,-1 0 1 16,1 3-6-16,-3-2 11 0,2 1-9 0,-1-2 5 15,0 1-8-15,-2-2 6 0,3 0-4 0,-1 1 8 16,0-3-3-16,2-2 12 0,0 0 2 0,0 4 17 16,0-4-7-16,0 0 3 0,0 0-6 0,0 0-3 15,0 0-5-15,0 0 2 0,0 0-4 0,32-29 10 16,-32 29-4-16,22-14 3 0,-13 5-6 0,-9 9 10 16,14-14-5-16,-14 14 7 0,17-8 4 0,-17 8 3 15,0 0-9-15,11-11 2 0,-11 11-8 0,0 0-1 16,0 0-5-16,0 0 1 0,0 0-3 0,0 0-2 15,0 0-2-15,0 0 0 0,0 0-3 0,0 0 1 16,40 18-3-16,-40-18-14 0,10 10 0 0,-5-7-9 16,2 2-3-16,-2 1-10 0,1-3-9 0,0 0-4 15,2 1-4-15,-2-1-8 0,3-2 6 0,-9-1-12 16,0 0 10-16,0 0 0 0,0 0 4 0,44-9 2 16,-44 9 7-16,20-7 16 0,-20 7 12 0,18-10 5 15,-18 10 17-15,14-7 12 0,-14 7 17 0,0 0-2 16,0 0 8-16,19-11-2 0,-19 11 3 0,0 0-5 15,0 0-3-15,0 0-13 0,0 0 2 0,0 0-14 16,18-6 9-16,-18 6-3 0,0 0 2 0,0 0-8 16,0 0 3-16,0 0-11 0,0 0-6 0,0 0-10 15,19 23-3-15,-19-23-16 0,0 0-12 0,12 11-11 16,-12-11-14-16,0 0-14 0,0 0-10 16,0 0 0-16,0 0-17 0,0 0-1 0,0 0-34 0,0 0-9 15,0 0-32-15,0 0-16 0,0 0 11 0,0 0-108 16,23-27-318-16,-23 27 142 0</inkml:trace>
  <inkml:trace contextRef="#ctx0" brushRef="#br0" timeOffset="100533.2083">20727 812 988 0,'1'-19'-92'0,"-1"19"27"0,6-22 18 0,-4 10 22 16,-2 12 22-16,5-22 31 0,-5 22 16 0,8-20 35 16,-4 11 9-16,-4 9 15 0,0 0 2 15,4-17 12-15,-4 17-13 0,0 0-11 0,0 0-8 16,0 0-8-16,7-14-10 0,-7 14-7 0,0 0-4 0,0 0-8 16,0 0-1-16,0 0-5 0,0 0-3 0,0 0-11 15,24 35 6-15,-24-35-11 0,12 15 3 0,-12-15-1 16,11 19-5-16,-4-9-5 0,-7-10 0 15,10 17-15-15,-10-17 3 0,9 12-11 0,-9-12 5 16,10 12-4-16,-10-12 2 0,0 0-3 0,0 0-1 16,17 10 5-16,-17-10 0 0,0 0 10 0,0 0-1 15,0 0 4-15,0 0-1 0,0 0 6 0,0 0 5 0,35-19 4 16,-35 19 2-16,10-15 6 0,-10 15-6 16,6-12 4-16,-6 12 1 0,9-14 1 0,-9 14-2 15,0 0-1-15,9-13 5 0,-9 13-7 0,0 0 2 16,0 0-12-16,0 0 3 0,0 0-5 0,0 0 1 15,0 0-3-15,0 0 0 0,0 0-4 0,0 0 2 16,0 0-3-16,0 0 0 0,0 0-5 0,0 0-1 16,29 30-5-16,-29-30 2 0,9 9-2 0,-9-9 0 15,0 0-1-15,0 0-3 0,14 15 6 0,-14-15-5 16,0 0 6-16,0 0 5 0,0 0 5 0,0 0 7 16,0 0 2-16,0 0 5 0,35-5-2 0,-35 5 6 15,0 0-4-15,20-19 16 0,-20 19-3 0,17-11 6 16,-17 11-6-16,0 0 9 0,14-9-5 0,-14 9 11 15,0 0-7-15,0 0 2 0,0 0-15 0,14-11-1 16,-14 11-6-16,0 0 2 0,0 0-13 0,0 0-23 16,0 0-32-16,0 0-47 0,29 26-49 0,-29-26-66 15,18 9-268-15,-18-9-509 0,19 16 226 0</inkml:trace>
  <inkml:trace contextRef="#ctx0" brushRef="#br0" timeOffset="101818.5569">30540 597 92 0,'25'17'107'0,"3"0"-4"0,2-1-13 15,-1 3-7-15,-2-4-8 0,3 2-2 0,-1-3-12 16,-4 1-4-16,7 0-7 0,-5-1-5 0,1 1-3 16,-4-2-11-16,3-3 6 0,-10-2-9 0,3-1-5 15,-20-7-2-15,32 10-7 0,-32-10-16 0,27 4 16 16,-27-4-5-16,0 0 4 0,0 0-23 0,0 0 10 15,28-13-18-15,-28 13 13 0,-1-22-2 0,1 22 3 16,-18-32-7-16,1 11 0 0,-7-4 9 0,-3 1 0 16,-1-1 7-16,-11-3 6 0,4 8 6 0,-11-4 4 15,14 7 8-15,-4 2 3 0,4 2-5 0,0 2 3 16,4 6 3-16,8 3-3 0,20 2-7 0,-31-3 4 16,31 3-5-16,0 0-2 0,-28 11-5 0,28-11 5 15,-4 18-1-15,4-18-3 0,13 26 3 0,0-2-4 16,7 0-8-16,2-2 6 0,2 1 6 0,3-1-8 15,4-5-2-15,-2 1-12 0,3 0 9 0,0-2-5 16,0-1-1-16,5 1 5 0,-1 0-2 0,0-1 5 16,-2-1-5-16,3-4-15 0,-2 5 10 15,-2-7 2-15,0 5 6 0,-4-3-19 0,0 1 6 16,-9-4-10-16,4 0 11 0,-6 0-2 0,0-3-4 16,-5 1 10-16,-3-2-8 0,-2 1 5 0,-3-1-7 0,3 2 8 15,-5 0 6-15,1-1-1 0,-1 1-10 0,-2 0 0 16,-1 3 12-16,0-1-10 0,0 0 2 15,0 0-3-15,-1 3 20 0,-2-2-21 0,5 4 9 16,-2 0 2-16,0-1-6 0,5 5 13 0,0 0-10 16,6-1-6-16,6 4 6 0,-3-5-7 0,5 3 10 15,4-1-22-15,5 0 7 0,-1-1-14 0,1-1-6 16,3-2-11-16,-2 0-5 0,-1 1-10 0,2-4-21 16,-2-1-7-16,-2 0-73 0,-9-2-172 0,6-4 76 15</inkml:trace>
  <inkml:trace contextRef="#ctx0" brushRef="#br0" timeOffset="144036.6876">17669 5999 132 0,'-4'-2'143'16,"1"-2"-1"-16,3 4 6 0,-7-3 1 0,5 1-13 0,-2 0-1 15,4 2-16-15,-5-4-12 0,5 4-6 0,-5-2-11 16,5 2-8-16,0 0-8 0,0 0-5 0,-9 1-3 15,9-1-8-15,-2 6-7 0,2-6-4 0,-1 5-4 16,1-5-8-16,3 8 6 0,1-1 0 0,1-3-1 16,2 4-5-16,9-1 0 0,-1 5-4 0,9 4 1 15,1 0-4-15,7-5 4 0,2 5-2 0,18 3 4 16,2 1-5-16,1-2-3 0,9 2-5 0,28 4 3 16,1-2-4-16,-2 1-2 0,-2-3-3 0,0 0-1 15,4-1 2-15,-5-1-1 0,0 0-2 0,-22-6-1 16,28 4-3-16,-30-5-2 0,25 3 0 0,-26-2 0 15,-1 3-1-15,1-2-2 0,2-1 1 0,-7-1-1 16,2-1-3-16,-1-3 0 0,-3 1-1 0,-2 1 0 0,0 1-3 16,0-5 1-16,-3 3-4 0,-11-2-1 15,12-2 5-15,-2 4-2 0,-12-3-1 0,1 0-2 16,12 2-1-16,-17-2 0 0,1 2 4 0,-2-2 1 0,3 3-1 16,-4-1 3-16,0-2-3 0,0 7 2 0,0-3-2 15,0 4 1-15,-3 1 2 0,2 0 0 0,-6-1 2 16,2 1 0-16,-1 1-3 0,-4 2 1 0,0-1 1 15,0-1-1-15,-5-1-1 0,-2-1 3 0,-1 2-2 16,-4-1-5-16,3 0 9 0,-3 2-1 0,2-3-1 16,-3 2-1-16,0-3-1 0,-7 1-1 0,3-2 4 15,-2 1-4-15,-1-3-6 0,0-1-2 0,-2-2-2 16,-2 1 3-16,0-2-2 0,-2-3 5 0,-4 0-6 16,1-2 0-16,-1 0 0 0,0 0 1 0,-1-4 1 15,-2-1-3-15,2-1 4 0,1 0 3 0,-1-2 3 16,4 0-1-16,1-1 0 0,3 1 1 0,1-4-3 15,0 1 5-15,7 1 0 0,5 0 0 0,5 0-4 16,7-6 2-16,6 6 1 0,2-2 0 0,3 3 4 0,6 1-2 16,10 1-3-16,3 2 0 0,-2 3-4 0,3-1 6 15,0 2 1-15,3 1 2 0,2 0 4 16,-4 4-9-16,4-3-5 0,3 3 2 0,-3 0-5 0,1 1-10 16,3 3 13-16,0 1-7 0,1-2-12 0,0 3 1 15,2-1-1-15,27 11 4 0,-7 1 4 0,0-1-3 16,-26-6 3-16,29 8 1 0,-4 4-11 0,-1 1-8 15,-21-10 1-15,2 1-2 0,26 5-6 0,-28-3-6 16,24 9-8-16,-24-10 11 0,-1-1-7 0,25 5 11 16,-28-7 6-16,1 1 5 0,3 0-6 0,27 5 11 15,-28-7-9-15,1-4-7 0,-2-3-4 0,1 2-5 16,1-3-3-16,-3-1-8 0,2-2-12 0,-1 1 5 16,2 1 11-16,1-5 8 0,-5 3 8 0,3-5 16 0,2 1 10 15,-2 1 13-15,-1 1 11 0,0-1-1 16,-5-1 9-16,-2-1 6 0,-2-1 1 0,-15 2 6 15,0-4-4-15,-3 2 9 0,-2-2 9 0,0-2-3 16,-1 1 0-16,-1 1 1 0,-2-4 2 0,-8 6 0 0,0-5-4 16,-3 5 1-16,3-2 3 0,-6-2 11 0,4 1-1 15,-7 0 8-15,-1-3 9 0,-2 3 8 16,0 0-2-16,-1-3-5 0,-3 4-5 0,-1-1-6 0,-2-2-5 16,1 1-1-16,-3-2-7 0,0 2-2 0,0 1-6 15,-3-1-8-15,-1-1-3 0,-1 2-1 0,-3-1-1 16,-2 1-4-16,0-1 1 0,-1 6-4 0,-1 0-2 15,-1 0-2-15,-2 3-2 0,-4 0 0 0,2 2-2 16,0 1 5-16,1 4-10 0,0-4-3 0,-1 5-13 16,0-2-20-16,3 0-26 0,2 0-30 0,4-2-33 15,0 0-43-15,-1 1-166 0,3 2-355 0,1-6 158 16</inkml:trace>
  <inkml:trace contextRef="#ctx0" brushRef="#br0" timeOffset="146450.699">25738 6839 38 0,'-6'-2'175'0,"0"-1"-13"15,-2 1-9-15,-2-1-6 0,1 6-2 0,-4-1-3 16,1 1-6-16,-5 4-7 0,2 4-9 0,-11 6-12 16,3 1-12-16,0 6-8 0,1-2-8 0,-2 3-4 15,4-2-4-15,2 2-8 0,1 0-9 0,3 0-3 16,3 2-8-16,2-3-5 0,4-5 2 0,2-2-9 16,2 4 2-16,3-3-5 0,5 0-4 0,2 0-4 0,7 1-3 15,1-6-6-15,6 4-11 0,4-5-7 0,2-3-5 16,3-1-11-16,0-2-2 0,1-5-6 15,2 1 3-15,-1-3-5 0,-2-4 5 0,3-1 0 0,-2-4 8 16,-1-1 1-16,-4-2 2 0,0-1-1 0,-2-1 3 16,-1 0 2-16,-6 1 18 0,-6 3 8 0,-3 3 14 15,-5-2 0-15,3 3 0 0,-4 0 7 0,-4 2 12 16,0 1 4-16,0 4 1 0,-5-3 3 0,5 3 4 16,-13 5 2-16,0 2-6 0,4-1-7 0,-5 4-1 15,2 2 2-15,0 1-2 0,2 2-5 0,2 1-4 16,3 1-5-16,1-2 1 0,0 3-7 15,6-1 1-15,-1 0-3 0,3 1-1 0,2 1-6 0,2-2 3 16,2-2-8-16,0 2-1 0,3-3-1 0,-3-2-8 16,-1-2-3-16,1-3-3 0,1 1-1 0,0-1 0 15,-2-4-6-15,1-1 1 0,-3-2 3 0,-1-2-5 16,-1-1 0-16,5-5 2 0,-6-1 1 0,1-3 1 16,-1-3-1-16,0-3 3 0,-1-3 1 0,-1-4-1 0,0 1 1 15,-1-1 0-15,0 6-1 0,-2-9 4 16,2 10 1-16,-2 0 2 0,1 1 2 0,2 2 0 15,2 3 0-15,1 3-2 0,-1 0 2 0,2 2 0 0,5 0-1 16,4-1-3-16,-6 5 0 0,2 1 1 0,0-1 1 16,0 3 0-16,3 3-3 0,-1 2 1 0,1 0 0 15,-1 3 0-15,3 3-1 0,-3 0 0 16,-4 1 3-16,4 4-2 0,-3-2 0 0,-2-6-4 0,2 10 0 16,-1-2 3-16,-1-2 1 0,0 1-2 0,0-1-2 15,-1 0 3-15,-3-3 3 0,-1-1-2 0,1 1 0 16,0-3 3-16,-2-1-4 0,0 0-2 0,-2-3 2 15,2-3 0-15,0 4 2 0,-2-5 3 0,1 4-5 16,-1-4 1-16,0 0 3 0,0 0-2 0,2-10 2 16,0 7-4-16,0-5 2 0,2 0 0 0,3-4 1 15,1 4-4-15,3-6 2 0,2 0-4 0,-1 1 2 16,0 0 4-16,0 0-2 0,4 1-4 0,-5 0 3 16,1 6 0-16,-3-5 0 0,-1 7 1 0,-1-1-1 15,0 1-3-15,-2 3 3 0,0-2-2 0,-5 3 2 0,10 3 1 16,-9 2 2-16,2-1 0 0,-2-1 1 15,0 6 2-15,2 0-3 0,-2 1 2 0,0 1 0 16,2 0 0-16,0-1-1 0,-1 3-3 0,1-2 2 0,1 1 0 16,3 3-2-16,2-1 4 0,-1-4-6 0,3 4-7 15,2-3-7-15,2-3-12 0,3 2-29 16,4-4-23-16,-3-1-23 0,9-3-24 0,-7 0-2 16,7-6-4-16,-1-1-2 0,-6 1 12 0,3-8 9 0,-7 7 2 15,2-6 12-15,-6-1 8 0,-1-1 12 0,-2-3 14 16,-2 0 14-16,-3 1 3 0,-4-5 23 0,2 3 23 15,-6 1 10-15,1-1 13 0,-5-1 14 0,-2 4 1 16,-2-2 33-16,0 5-6 0,1-1 17 0,-4 3 12 16,1 2 1-16,1 1-4 0,1 3-10 0,2 1-1 15,-1 2-6-15,3 0-4 0,1 2-7 0,1 0-3 16,1 4-5-16,1 0-4 0,1 5-6 0,2-1-4 16,2 1-1-16,3 7-6 0,1-3-2 0,1 2-4 15,0 1-2-15,3-1-4 0,-1 6 0 0,-1-6-2 16,1 4 0-16,-3-6-3 0,-2 2 0 0,1 0 0 15,-1 0-2-15,-3 1-1 0,2-7 1 0,-3-2 5 16,-3 1 0-16,2 0-1 0,1-4 5 0,-4 0 8 16,0-2 3-16,-1 2 3 0,-1-2-4 0,0-4-5 15,-1 1 0-15,-2-2-1 0,0 1-7 0,2-4-4 16,-1 1-12-16,-1-3-24 0,0 2-19 0,4-4-26 16,2 1-51-16,2 0-41 0,5-4-48 0,1 0-212 15,4 1-455-15,4-4 202 0</inkml:trace>
  <inkml:trace contextRef="#ctx0" brushRef="#br0" timeOffset="146728.559">27125 7253 99 0,'-6'8'170'16,"2"-4"-3"-16,4 1-12 0,-4-1-9 0,4 4-10 16,-1-2-10-16,2 2-13 0,-1 0-7 0,4 1-7 15,-1 1-9-15,3 1-8 0,-1-2-9 0,3 0-9 16,2-1 2-16,0 1-8 0,2-4-9 0,4 3-2 15,-4-1-7-15,1-6-2 0,6 0-4 0,-6 1-5 16,-1-4 0-16,1 1-6 0,-1 0-2 0,-1-3 5 16,-2-3-5-16,1 0 3 0,-5-2 1 0,3 0 6 15,-7-2 2-15,2 0 13 0,-6 0 1 0,-2-4 5 16,-4 1-4-16,0 1 1 0,-5-2-9 0,-2 2 1 16,-2 2-5-16,-1 1-8 0,-2 2-4 0,5 1-1 15,-4 0-18-15,10 6-22 0,-1-1-28 0,-1 4-47 16,7-1-51-16,4 6-63 0,-3-1-154 0,5-2-389 15,2 4 172-15</inkml:trace>
  <inkml:trace contextRef="#ctx0" brushRef="#br0" timeOffset="147603.0663">27688 6767 82 0,'0'0'204'0,"0"0"-12"16,-6 10-6-16,4-3-5 0,1 3-2 0,-3 4-7 15,2 6-7-15,-5 7-11 0,0 2-11 0,2 2-16 0,0 0-8 16,1 2-13-16,0-1-14 0,-2 0-4 0,4 2-10 16,-2-3-6-16,1 0-11 0,5-2-14 15,-2-4-25-15,2 2-31 0,1-3-34 0,2-6-53 16,2-2-58-16,1-3-37 0,-2-2-139 0,3-6-357 0,2 1 159 15</inkml:trace>
  <inkml:trace contextRef="#ctx0" brushRef="#br0" timeOffset="147761.337">27934 7222 8 0,'0'0'169'0,"-9"16"-16"0,9-13-13 16,-4 6-22-16,4-2 0 0,-2 3-16 0,2 2-14 15,0-1-16-15,2-2-32 0,2 3-21 0,-3-3-24 16,5 0-32-16,1 1-38 0,0-3-77 0,0 0-165 16,2 0 74-16</inkml:trace>
  <inkml:trace contextRef="#ctx0" brushRef="#br0" timeOffset="148760.6807">28360 7161 148 0,'-7'-7'141'0,"-6"2"-7"16,3 1-7-16,-4 1-10 0,2 3-7 0,-3-1-7 16,1 4-8-16,-4-1-3 0,2 2-4 0,3 1-8 15,-1 1-5-15,5 1-11 0,-1 3-3 0,-3-1-7 0,5-1-2 16,2 3-6-16,2 0-3 0,-2 0-7 0,4 0-2 15,2 0-1-15,4-1-6 0,0 0-2 16,1-1-6-16,0-2 1 0,3 1-3 0,1-3-9 16,1 1-2-16,-1-3-5 0,5 0-8 0,0-3 4 0,0-3-8 15,4 0-6-15,1-3 0 0,-3-2-2 0,2-1-3 16,5-6 2-16,-3 1-3 0,-5-3 9 0,3-2-1 16,-1-6-3-16,1 1 0 0,-4-2 4 0,0-1 5 15,-1-2-7-15,2-3 2 0,0 2 0 0,1 2 7 16,-6 2 0-16,-1 2 10 0,2 0-3 0,-6 12 10 15,-3 0 7-15,0-1 4 0,-4 8-1 0,2-2 2 16,-2 4-3-16,2 3 6 0,-10-2 7 0,10 2-2 16,-16 14 0-16,7-6-7 0,-4 5 0 0,1 4-4 15,0 7-1-15,5-6-2 0,-2 8-5 0,-1-1 0 16,5 1 2-16,0 3 1 0,2-2-10 0,2 1 4 16,-3 1-6-16,4-2-7 0,5 1-9 0,-1 1-9 15,1-4-9-15,7 0 2 0,-5-6-13 0,6 4 7 16,1-9-23-16,4 4 3 0,5-4-8 0,-2-2-5 0,-2-5-1 15,1 2-6-15,8-3 2 0,-7-3 1 0,2-3 4 16,-3 0 4-16,3-4 2 0,-1 0 8 16,-2-5 7-16,-2 1 8 0,6-7 9 0,-5 4 8 15,2-7 1-15,-3 5 5 0,0-5 25 0,1-1 12 0,-7 4 10 16,-1 0 21-16,-3 2 11 0,-4 0 12 0,-2 1-1 16,2 3-4-16,-4 1 0 0,-1 3 1 0,-3-2 4 15,-1 2-7-15,0 5-2 0,-1-2-5 16,-2 2-2-16,0 2-4 0,-1 1-6 0,-1 5-3 0,1-2-5 15,1 5-5-15,-3-1-4 0,3 1-2 0,0 0-5 16,3-1-3-16,1 0 1 0,-1 2 0 0,2-2-4 16,3 2-2-16,0-3-2 0,2 0-6 0,-1-3-1 15,4 0-8-15,3-2-7 0,-3 0-3 0,4 0 0 16,1-3-3-16,-1-1-3 0,3 0-3 0,2-1 3 16,-1-3 4-16,1 1-3 0,1-5 1 0,-2 1 3 15,-3 0-5-15,2 1 6 0,1-5 4 0,-2 6 0 16,1-4-3-16,-4 2 7 0,1 2 1 0,-4-2 3 15,0 5 4-15,4-2-5 0,-7 0-3 0,1 3 6 16,0-5 0-16,-3 6 0 0,5-1-2 0,-5 1-6 16,5-1 5-16,-5 1 0 0,4-2 4 0,-4 2 0 15,0 0-4-15,13-1 2 0,-9 0 2 0,1-2 7 16,0 1 3-16,1-2-7 0,-2-2 7 0,4-2-3 16,-3-2 3-16,0 1-2 0,3-3-4 0,1-1 1 0,-3-1-2 15,-1 3-6-15,2-4 2 0,-1-2 1 16,2 3 1-16,-5 2 2 0,3 1-5 0,0 0-1 15,-1 7 4-15,-3-5 1 0,2 4-2 0,-1 3-1 0,-1 0 2 16,-2 2-6-16,0 0 7 0,0 0-2 0,8 6-1 16,-8 4 5-16,1-2-6 0,-1 6 1 0,4 1-3 15,-4 2-1-15,0 2 1 0,-2-1 2 16,0 2-5-16,2 5-3 0,-1-6-3 0,1 0 0 16,1 1-3-16,-2-5 1 0,1 2-9 0,-2-4 5 0,2-2-13 15,-2 1 0-15,2-4-1 0,0 2-2 0,0-3 4 16,0-3 7-16,-2 1 1 0,4 1 1 0,-2-4 10 15,0-2-6-15,0 0-5 0,5 1-28 0,-5-1-20 16,0 0-29-16,14-10-48 0,-10 5-89 0,3-2-253 16,-3-3 111-16</inkml:trace>
  <inkml:trace contextRef="#ctx0" brushRef="#br0" timeOffset="156682.5673">2799 8214 71 0,'0'-6'101'0,"0"6"6"0,0 0-4 15,0-5-9-15,0 5 12 0,0 0 0 0,0 0-20 16,0-4-5-16,0 4-2 0,0 0-9 0,3-4-5 16,-3 4-4-16,0 0-9 0,0 0-3 0,0 0-1 15,0 0-6-15,0 0-9 0,0 0-5 0,0 0 3 16,0 0-2-16,5 9-7 0,-5-9 4 0,0 7-4 16,4-2 0-16,-3 0 0 0,-1 2-1 0,0-1-2 15,0 5-2-15,1-2-7 0,-1 2-1 0,0 0 4 16,0 2-2-16,0-1-3 0,-1-2 1 0,0 4-2 15,-3-2 5-15,3-2-4 0,-2 4 1 0,-1-2-3 16,2-3 1-16,-1 1-3 0,-2 0-2 0,1 0 1 16,-1-2 5-16,0-1-3 0,1-1-4 0,-1 0-2 15,0-2 5-15,1-1 4 0,0-1-6 0,-1-1 8 16,5-1 4-16,0 0-2 0,-14-7 1 0,6 1 3 16,4 2-4-16,-2-4-1 0,2-4-4 0,3 0 5 15,0-3 3-15,0-2-3 0,1 0-1 0,2-2-1 16,1 1-3-16,3-2 4 0,0 1 0 0,2 1-2 15,6-6-6-15,-5 7 2 0,6-3-1 0,2-1 1 16,-3 6-2-16,4-5-3 0,-5 8 11 0,2-1-10 16,2 2 1-16,-2 2 1 0,-1-3-5 0,1 3-2 15,-3 2 3-15,-1 1 2 0,0 1-2 0,-2 1 4 0,2 1-1 16,-5 0 0-16,0 3-1 0,0 1-3 16,0 1 5-16,-1 1-2 0,3 2 4 0,-4 1 3 0,1 4-5 15,-1 1 6-15,-3 0-2 0,2 1 3 16,-2 5 1-16,-1 0-3 0,4 2 3 0,-8-1 1 0,4 0 0 15,0 1 0-15,0-2-10 0,4 1 4 0,-4-3 0 16,-4-3-2-16,4 5 2 0,0-4-1 0,0 4-8 16,0-6 0-16,0 1-5 0,0-2-14 0,0 1-26 15,0-1-9-15,0-2-24 0,4-4-9 0,-4 1-14 16,0-2-17-16,1 0-10 0,-1-3-113 0,-5 6-263 16,0-5 116-16</inkml:trace>
  <inkml:trace contextRef="#ctx0" brushRef="#br0" timeOffset="156861.6207">2734 8303 20 0,'-6'0'148'0,"6"0"-17"0,0 0-8 0,0 0-6 16,0 0-17-16,0 0-8 0,0 0-14 0,21-7 2 15,-8 5-14-15,5-3-7 0,0 2-1 0,1 3-8 16,4-1-27-16,-4-2-34 0,2 1-26 0,-1 1-37 15,-3-1-97-15,-3 2-184 0,2-3 81 0</inkml:trace>
  <inkml:trace contextRef="#ctx0" brushRef="#br0" timeOffset="157508.6011">3612 7928 67 0,'-9'-5'147'0,"0"-1"-2"15,-1 4-10-15,-2-2-8 0,-2 1-12 16,3 2-10-16,-3 0-14 0,1 1-10 0,-2-2-4 15,2 4-5-15,0 0-10 0,-1-2-9 0,5 3 2 16,1-1-5-16,1 0-8 0,-1 0-8 0,3 2-2 0,-2-1-2 16,5 1 0-16,-3-1-11 0,1 1 3 0,0 1-3 15,3 0-1-15,-2-1-2 0,3 0-5 0,3 3 2 16,-3-3 8-16,0 2-12 0,1-2 4 16,3 2-6-16,0-1-1 0,2 0 7 0,-2 1-3 0,0 0-7 15,0 0 1-15,1 0-1 0,-1 2 7 0,-2-1-9 16,3 1 2-16,-2 0 9 0,1 0-9 0,-3 2-4 15,0 1 9-15,-2-1-5 0,1 2 1 0,0 4-6 16,-4 0 2-16,3 0 0 0,-3 1 8 0,-5 1-4 16,4-1-1-16,0 1 0 0,-3 1 0 0,-1-2-3 15,3-2 5-15,0 3-4 0,-1 0 1 0,-3-1-2 16,2 0 4-16,3 1-4 0,-3 0-1 0,2-1 3 16,0 0 2-16,1 0-3 0,1 0 5 0,-1-3-4 15,2-2 0-15,0 1 0 0,2 1 4 0,1-5-4 16,0 1 0-16,0-1-4 0,1 0 3 0,-1-1 1 15,2-2 3-15,-2 1 2 0,1 0-1 0,0-2 5 16,2 1 3-16,-1 0-1 0,1-1 1 0,0 1 7 16,-1 0-3-16,3-1-2 0,2 2-8 0,-2-2 9 15,2 2-2-15,2-2-1 0,4 3 4 0,-4-4 3 16,1 3 3-16,3 1-3 0,0-6 1 0,6 7 1 16,-2-3 1-16,-3-4-6 0,2 5-1 0,1-4 2 15,1 2-3-15,-3-1-5 0,-2-1 2 0,-2-1-6 16,4 1-1-16,-4-1-10 0,-3-2-10 0,2 2-13 15,0-1-21-15,-4 1-21 0,2 0-12 0,0-4-35 0,2 2-22 16,-5-2-37-16,0 0-97 0,2-1-294 16,-3 0 131-16</inkml:trace>
  <inkml:trace contextRef="#ctx0" brushRef="#br0" timeOffset="159278.5243">3410 7997 44 0,'0'0'183'0,"0"0"-14"0,0 0-3 0,0 0-13 16,0 0-2-16,10-7 0 0,-5 7-6 0,7 0-8 16,2 0-9-16,3 0-7 0,2-1-3 0,1 1-11 15,-1-3-11-15,9 0-5 0,1 2-4 0,-1 0-9 16,1 0-5-16,3-1-4 0,0-2-6 0,4 2-5 15,0 2-3-15,4 0-9 0,13-4 1 0,1 4-8 16,2-1-4-16,-1-2-4 0,2 3-4 0,2-1-1 16,1 0-9-16,5 0 3 0,-2 2-5 0,1-1-2 15,0 1-9-15,28 1 0 0,-32 0-6 0,4-1-1 16,25-2 1-16,-24-2 2 0,0 4-6 0,-1-2 1 16,0 0-4-16,-1 1 1 0,-2 0-7 0,-1-1 1 15,-4 1-9-15,1 3-2 0,-1-5-3 0,-4 2-5 16,2 2-3-16,-16 0 9 0,17-5-2 0,-15 3-2 15,12-1 4-15,0 0-2 0,-12 1 3 0,-3 0 2 0,3-2-1 16,-2 2 3-16,0 0 0 0,-2-3-2 16,0 0 5-16,1 2-2 0,-4-1 1 0,-2 1 2 15,-3 1 5-15,-7-4 0 0,-1 3 4 0,-1-1 1 16,-5 1-5-16,-1-1 5 0,1-2 6 0,-4 2 3 0,0 0-5 16,2 1 0-16,-3-1 3 0,1-2 1 0,-1 3-2 15,0-2 3-15,-1 1 8 0,3 0-9 16,2-1 0-16,0 0-5 0,3 0 9 0,2-1-7 15,-1 2-3-15,2-1 9 0,1 1 0 0,-3 1-1 0,2-3 0 16,-1 2-6-16,5 1 8 0,-1-2-1 0,-1 2-3 16,0-2 4-16,-1 3-4 0,1 0-1 15,-3-3 3-15,2 3-1 0,-3 0-1 0,-2-1-6 16,-2 1 9-16,-2 0 0 0,2 0-2 0,1 1-2 0,-4-1 3 16,-3-1 0-16,1 1 0 0,-1 0-1 0,0 0-4 15,-1 0 4-15,-6 0-4 0,9-1 1 0,-9 1 0 16,9-3 4-16,-9 3-6 0,6 3 6 0,-2-2 2 15,-4-1-5-15,8 0 5 0,-8 0-1 0,9 1 1 16,-4 2-1-16,0 1 3 0,-1-1-6 0,0-1 3 16,1 1 1-16,-1 0-1 0,-1 0 1 0,1 3 3 15,0-4-4-15,-1 5 0 0,-1-3 2 0,-1 2-2 16,2 3 1-16,-2 2 3 0,1-3 1 0,-2 3-5 16,0-1 10-16,2 5-11 0,-2-1 3 0,4 3-2 15,-4 0-1-15,0 2 4 0,1-1-6 0,3 0 6 16,-1 1-7-16,-1 6 2 0,2 0 5 0,-4-7-4 15,1 10-1-15,1-9 4 0,0 6-2 0,2-1 1 16,-3 2-5-16,2 0 1 0,-2 0 0 0,3-1-6 16,1-8 8-16,0 7-2 0,-1 0 1 0,1-3-2 15,-1-3 4-15,1 1-1 0,0 0-3 0,3-1-1 0,-3 1 1 16,0-2 5-16,-1 2-7 0,0-3 3 16,-3-5-1-16,4 5 0 0,0 1-1 0,-1-4 4 15,-4 0 1-15,4-2-1 0,-3 1 0 0,0-6-2 16,-1 1 2-16,2 0-2 0,-2 0-1 0,0 0 1 15,-2-2 3-15,1-2-2 0,0 1-1 0,-3-1 3 16,3-1-5-16,-3 1 4 0,-1-1-5 0,-1-1 7 0,-1 0-2 16,1 0-1-16,6-1-1 0,-22-2 0 15,10 1 3-15,1-1-6 0,-2-1 5 0,-6 1-3 0,2 0 1 16,0-1 1-16,-2-2-1 0,-1 2-3 16,0-1 6-16,-1 0-3 0,-7-1 0 0,1 1 1 15,-1 0 1-15,0 2-5 0,-3-1 1 0,-1 1 3 16,2-1-1-16,-1 3-2 0,-1-3-1 0,4 1 1 0,-4-4 1 15,3 5 2-15,-2-2-1 0,2-2-1 0,-2 3 3 16,3 0-2-16,-4 1-2 0,3 1 4 0,-1-3-1 16,2 2 2-16,-1 1-5 0,1-3 2 0,7 1 0 15,-2 0-4-15,0-1 1 0,-5 3 1 0,-1-3-1 16,-1 2 4-16,9-2-10 0,0 3 4 0,-2-3-2 16,-5 3 0-16,1-4-5 0,-1 3 2 15,6 1 0-15,-1-1-3 0,-6 0 4 0,2-1-6 0,-1 2 0 16,5 2 5-16,-4-4 0 0,8 0-3 0,-3 2-3 15,-6-2 3-15,-1 1-6 0,7-1 1 0,-5-1 0 16,-2 1-6-16,-2 0-3 0,3 2 1 0,-3-3 4 16,-1 1-9-16,2 0 7 0,-3 1-3 0,2-4 2 15,-1 3 2-15,0 2-3 0,1-2 8 0,1-1-5 16,-1 1 7-16,-1 0 4 0,0 1 3 0,3 2-7 16,-5-1 6-16,2-2 5 0,2 1-1 0,2-4 7 15,-4 5 2-15,5-2 0 0,-1 2 2 0,6 0 3 16,-5 0 5-16,-1 0 2 0,6-2-1 0,1 2 1 15,-1-1-3-15,1 1-4 0,-1-1 5 0,-1 0-2 16,-7 2-4-16,11-1 1 0,-4-1 0 0,-4 2-8 16,4-2 2-16,3 1 5 0,1 0-3 0,0 0 2 15,2 0-5-15,1-2 5 0,1 2-6 0,-4-1 1 16,6 1 1-16,-1 1 3 0,3-1-4 0,-2 0 2 16,-3-1 1-16,6 2-4 0,-4-2 1 0,3 1 1 15,-1 0 4-15,-2 0-6 0,4 0 4 0,-4-1-10 0,5 2 9 16,-4-2-8-16,2 2 9 0,-1-2-7 0,-2 1 6 15,1 1-6-15,-1 0 4 0,1-1 2 16,1 3-1-16,-4-2-2 0,6 0-2 0,-3 1 3 16,2 0 0-16,-1 1-7 0,1-3 9 0,2 5 0 0,0-3 0 15,0-1-2-15,1 0 1 0,-2-1 0 0,0 3-2 16,5-1 0-16,-3 0 5 0,2 0-6 0,-1 2-5 16,1-4 18-16,-3 3-8 0,1-2-9 15,3 2-1-15,-4-3 6 0,4 2 0 0,-6 3-1 0,4-3 5 16,-6 1-6-16,4-3 4 0,0 4-6 0,-2-1 0 15,0 2 6-15,-1 0 1 0,1-4-1 0,0 2 0 16,0 2 11-16,-1-3-14 0,2 2 0 0,-4 0 1 16,2-2-1-16,-5 3 2 0,4-2-12 0,-1-1 10 15,1 0-1-15,-1 1 1 0,-3 1 3 0,3-1 1 16,3 0-2-16,-1 0-1 0,1-2 5 0,3-1 2 16,0 1-2-16,2 1 10 0,-1-2 1 0,7 0-1 15,-8 0-6-15,8 0 1 0,-7 2-2 0,7-2 0 16,0 0-1-16,-6 2 2 0,6-2-2 0,0 0 1 15,0 0-5-15,0 0 6 0,0 0-7 0,0 0-5 16,0 0-19-16,0 0-10 0,0 0-12 0,0 0-19 16,23-2-19-16,-15 2-26 0,-3-2-39 0,-5 2-109 15,9 2-276-15,-9-2 122 0</inkml:trace>
  <inkml:trace contextRef="#ctx0" brushRef="#br0" timeOffset="170062.5217">5056 7989 37 0,'0'0'187'16,"1"-6"2"-16,2 3-11 0,-3 3-9 0,2-3-11 16,-2 3-12-16,5-8-14 0,-5 6-6 0,3-2-9 15,0 2-11-15,-3 2-7 0,3-4-8 0,-1 1-7 16,-2 3-5-16,0 0-4 0,2-2-8 0,-2 2-9 0,0 0-5 16,0 0-7-16,0 0-1 0,6 9-2 0,-4-5-4 15,-1 3-5-15,0 0 1 0,2 3-4 16,-1 1-6-16,2 4 0 0,-1 2-3 0,-2 0-3 15,2 0-1-15,-2 1-3 0,0 1-1 0,2-2 3 16,3 3-6-16,-6-2 2 0,0 2-3 0,0-1-1 16,0-1-2-16,0 0 2 0,0-1-3 0,-3 0-2 15,6-4 6-15,-6-1-6 0,3-1 3 0,3 1-3 0,-3 0 0 16,0 1-2-16,-3-2 5 0,3 2-1 0,0 1-1 16,-3-2-4-16,2-2-2 0,1 1 7 0,0-3-5 15,1 3 2-15,-1-2-5 0,0 0 4 0,0 2-1 16,0-2 0-16,1-2 2 0,-1 0-3 0,2-2 1 15,-2 3 2-15,3-6 3 0,-3 5-6 0,0-3-2 16,1 1 4-16,-1-3-1 0,0 3 0 0,0-5-4 16,2 5-7-16,-2-5-12 0,0 6-13 0,0-6-15 15,1 5-13-15,-1-3-20 0,0-2-13 0,0 5-12 16,0-5-15-16,0 0-17 0,0 0-11 0,5 2-14 16,-5-2-115-16,0 0-302 0,0 0 134 0</inkml:trace>
  <inkml:trace contextRef="#ctx0" brushRef="#br0" timeOffset="196908.2584">4216 7985 171 0,'0'0'175'0,"0"0"0"0,-2-5-4 15,2 5-8-15,0 0-5 0,-4-3-9 0,4 3-2 16,0 0-6-16,-3-3-15 0,3 3-1 0,0 0-8 16,0 0-8-16,0 0-6 0,0 0-9 0,0 0-14 15,0 0-1-15,0 0-11 0,0 0-6 0,0 0-9 16,0 0-5-16,0 0-1 0,0 0-7 0,0 0 0 16,0 0-6-16,7 15 0 0,-5-11 0 0,2 6 4 15,-1-1-6-15,-2 6-2 0,3 0 1 0,-1 4-5 16,-2-2-2-16,4 1-6 0,-3 3 0 0,2 2 1 15,0 5-5-15,-3-9 0 0,1 5 0 0,-2-4-2 16,0-1-2-16,0 0 2 0,0-2-7 0,0 3 4 16,-2-2-1-16,2-1 1 0,-1 0-3 0,1-5 3 0,-1-1-3 15,-2 0 0-15,3-5-1 0,-2 3 3 0,0-4-5 16,1 0-1-16,0 2 0 0,-2-1 1 0,2 3-3 16,0-4 2-16,1 2-1 0,-1-2 2 0,-1-2-4 15,1 2 2-15,0 1-3 0,1-2 2 0,0 2 2 16,0-6-4-16,-2 6 6 0,2-2-6 0,2 0-1 15,-2-4-5-15,-3 5-1 0,4-2-12 0,-1-3-8 16,-1 6-8-16,1-6-9 0,-1 3-14 0,1-3-12 16,-2 4-29-16,2-4-32 0,0 0-35 0,0 0-43 15,-5 0-163-15,5 0-406 0,0 0 180 0</inkml:trace>
  <inkml:trace contextRef="#ctx0" brushRef="#br0" timeOffset="197786.2649">5736 8041 162 0,'0'0'168'0,"-3"8"-9"0,3-4-7 0,1 1-11 0,1 2-11 15,-1 1-9-15,3 1-6 0,0 2-10 0,0-1-11 16,0 7-7-16,0-1-11 0,1 4 0 0,1-2 2 16,-4 2-6-16,2 5-9 0,-3 1-3 0,2-2-3 15,0 3-5-15,0 2-5 0,-3-3-7 0,0 2-6 16,-5-2 5-16,7-7-4 0,-4 5-5 0,0-4-5 15,0-3-2-15,1 2-4 0,-4-3 1 0,2 1 2 16,-2 0-4-16,0-6-13 0,0 0-7 0,1-1-19 16,-1 1-19-16,0-2-12 0,1-2-21 0,0-2-33 15,0-3-35-15,-1 1-174 0,2 1-342 0,-1-3 151 16</inkml:trace>
  <inkml:trace contextRef="#ctx0" brushRef="#br0" timeOffset="199161.8225">3700 7710 147 0,'0'0'210'0,"0"-4"-8"0,0 4-7 0,0-6-8 16,0 1-11-16,0 5-12 0,-1-5-14 0,1 5-8 16,0 0-9-16,0 0-8 0,-2-4-11 0,2 4-7 15,0 0-14-15,0 0-8 0,0 0-9 0,0 0-3 0,0 0-6 16,0 0-9-16,-6 12 1 0,5-4-9 16,-3 1-4-16,3 3-6 0,-3-2-1 0,0 2-5 15,4 4-16-15,-1-3-3 0,-2-1 1 0,3 1 1 0,4 3-3 16,0 0-3-16,-1-6 0 0,3 1-4 0,-2 1-2 15,1-5-3-15,0 0-2 0,3 2-10 0,0-3-5 16,1-1-2-16,3-1-7 0,-1-2-7 16,1 1-1-16,0-3 0 0,-1 0 0 0,-1 0 0 0,-1-3 2 15,3-3-2-15,-3 1 6 0,-2-3 4 0,2-2-2 16,-2 1 5-16,-1-1 3 0,-6-2-3 0,4 3 4 16,-4-6 6-16,0 4 6 0,-4-5-2 0,0 5 3 15,-1 0 5-15,-1 1 3 0,-2 1-1 0,-1-1 1 16,-1 0 5-16,0 2-4 0,-1 3 0 0,0 0-5 15,-2 2 1-15,2-2 3 0,1 3-1 0,-2 4-4 16,3-4-4-16,2 4-10 0,0 3-14 0,1-5-24 16,-1 3-9-16,6-1-13 0,-3 3-25 0,4-2-33 15,0 2-18-15,0 1-168 0,2-1-342 0,1 0 151 16</inkml:trace>
  <inkml:trace contextRef="#ctx0" brushRef="#br0" timeOffset="199497.2753">4536 7565 50 0,'0'0'225'0,"-3"-7"-12"0,3 7-15 15,0 0-19-15,-1-2-11 0,1 2-8 0,0 0-8 16,0 0-14-16,0 14-8 0,0-7-9 16,1 2-5-16,2 1-15 0,-3 2-11 0,1 0-8 15,-1 0-12-15,4 1-1 0,-3-2-6 0,2 4-11 0,-2-1-11 16,-1-3-18-16,1 1-29 0,3 5-36 0,-1-5-47 15,-2 0-47-15,3-3-53 0,-3 2-142 0,-1-1-356 16,3-4 158-16</inkml:trace>
  <inkml:trace contextRef="#ctx0" brushRef="#br0" timeOffset="200094.2016">5401 7577 8 0,'-4'-3'231'0,"0"1"-12"0,4 2-16 15,-4-5-19-15,4 5-15 0,0-6-21 0,0 6-15 16,0 0-15-16,9-3-9 0,-2 2-14 0,-1 0-7 15,3 1-8-15,-1 0-10 0,2 1-6 0,-4 2-7 16,4 2-9-16,-3 0 2 0,-2-1-9 0,2 4-2 16,0 2-4-16,-4 0-3 0,0-1-1 0,0 2-3 0,-3 0-5 15,-1 1-6-15,-3-1-7 0,-2 1-12 16,-5 1-11-16,1-1-14 0,-5 1-17 0,1-1 4 0,-3-2 4 16,2 1-7-16,-3-4 6 0,1 3 2 0,-2-5 5 15,6 0 2-15,-1 0 8 0,4-2 5 0,-3-2 12 16,3-1 12-16,2 0 4 0,0-1-7 0,1 0 7 15,2-1-8-15,1-1 2 0,-1 1 7 16,5 2-6-16,0-5 7 0,0 5 6 0,0 0-3 0,8-4 2 16,-2 3 8-16,1 1 0 0,-7 0 2 0,20 2 2 15,-7 1 2-15,-2 0 2 0,5 2-3 0,0 1-3 16,3 0-5-16,-2-1 1 0,-2 4-2 0,2-1-4 16,1-1-13-16,-3 1-13 0,3 1-26 0,-3-3-27 15,-1 1-35-15,3-3-32 0,1 4-48 0,-2-2-154 16,-3-2-356-16,5 2 158 0</inkml:trace>
  <inkml:trace contextRef="#ctx0" brushRef="#br0" timeOffset="200546.6243">6253 7540 260 0,'-4'-1'242'15,"0"-2"-13"-15,4 3-10 0,-5-7-18 0,4 5-23 16,1 2-17-16,0 0-13 0,6-6-16 0,1 5-13 16,2 0-9-16,1 0-14 0,3 3-10 0,-3-2-10 15,4 0-7-15,-1 1-6 0,1 0-5 0,-5 4-9 16,3-4-6-16,-5 4-9 0,-2 1-7 0,2-4-9 15,-5 2-4-15,3 3-3 0,-2-3-1 0,-2-2-1 16,-2 3-2-16,1 0-3 0,-3-1 6 0,1 2-5 16,-2-2-3-16,0 0-4 0,0 1 1 0,0 0 1 15,-2-2-2-15,2 4 0 0,2-2-3 0,-1-2-2 16,2 1 3-16,0-1 0 0,1 1-4 0,1 0 1 16,1 1 6-16,2 0-2 0,0-1 2 0,4-1-1 15,1 0 1-15,1 1 1 0,0 0 1 0,-1 0 3 16,1-1 8-16,0 1 3 0,-1-1 7 0,-1 3 4 0,-1-3 2 15,4 3 8-15,-6-2 9 0,0 1-1 0,-1 3 7 16,0-3 4-16,-4-1 6 0,-3 4-10 0,-2 1-2 16,0 1-3-16,-13 0-11 0,-5 6-32 15,-5 0-26-15,-5-1-50 0,-17 7-78 0,-1-1-81 0,-8 0-226 16,-2-3-496-16,-30 4 220 0</inkml:trace>
  <inkml:trace contextRef="#ctx0" brushRef="#br0" timeOffset="213089.6443">691 10535 99 0,'0'0'141'0,"0"0"-9"0,-13-17-3 0,13 17-5 16,0 0-6-16,0 0-1 0,0 0-13 0,0 0-8 15,3-23-5-15,-3 23-9 0,0 0-1 0,0 0-2 16,20-15-8-16,-16 11-5 0,1 2-7 0,1 1-4 16,-1-1-9-16,3-1-2 0,-1 3-4 0,-7 0-4 15,12 1-2-15,-5 2-2 0,0 1-4 0,1 3 0 16,0-1-8-16,-2 0 2 0,-1 4 0 0,0-1-5 15,1 3 0-15,-3 1 0 0,1 3-4 0,-1 0-1 16,-3 1 3-16,-3-1-4 0,-2-2-1 0,-3 2-7 16,1-2 3-16,-2 5-12 0,-1-4-3 0,-2 1 0 15,-1-2-4-15,3 1-2 0,0-7-3 0,10-8 3 16,-18 20-3-16,8-14 4 0,10-6 7 0,-17 11-6 0,17-11 6 16,0 0-2-16,0 0 2 0,-23 6-4 15,23-6 3-15,0 0 9 0,0 0 7 0,0 0 2 16,0 0 4-16,0 0 5 0,0 0 5 0,-28-21 6 15,28 21 3-15,0 0-2 0,0 0-5 0,0 0-4 16,0 0-4-16,0 0 1 0,0 0-5 0,0 0 0 0,0 0 1 16,0 0 1-16,0 0-2 0,0 0-4 15,0 0 3-15,0 0-2 0,0 0 3 0,36 33-3 16,-36-33-1-16,15 15 11 0,-4-9-15 0,-4 2-6 16,5-1-13-16,-2 1-23 0,-3-2-12 0,4-1-22 0,1 3-35 15,-1-5-30-15,1 1-18 0,1-3-148 0,-4-1-325 16,5-3 144-16</inkml:trace>
  <inkml:trace contextRef="#ctx0" brushRef="#br0" timeOffset="213492.1194">1042 10570 249 0,'-1'-6'254'0,"1"6"-21"0,0-3-21 16,0 3-23-16,0 0-20 0,0 0-17 0,0 0-14 15,0 0-13-15,0 0-13 0,0 0-11 0,0 18-12 0,0-15-6 16,0 4-8-16,0 0-7 0,1 2-8 0,2-2-7 16,-3-1-4-16,0 2-6 0,1 2-9 15,3-2-8-15,-3 3-7 0,3-5-10 0,-3 2-11 16,3-1-13-16,0 0-9 0,-3-1-2 0,3-2 0 16,3-1-4-16,-1 1-8 0,-1-3-6 0,0 4-1 0,3-5 2 15,-3 1 4-15,4 0 1 0,-9-1-2 16,13-5 9-16,-8 2 1 0,0 1 5 0,0-2 6 15,0-1 2-15,-2 2 11 0,-1 0 2 0,1-1 17 16,-2 1 4-16,-1 3 8 0,1-4 3 0,-1 4-1 0,2-4-1 16,-2 4-3-16,0 0-2 0,0 0-2 0,0 0 0 15,0 0 7-15,0 0 2 0,-2 14 4 0,1-4 0 16,-2 1 0-16,2 1 0 0,-1 3-4 0,-1-1 0 16,0 2-4-16,2 0-1 0,0-4-3 15,1 1-4-15,-2-3-18 0,2 3-13 0,0-2-16 0,0-2-18 16,2-2-24-16,-1 2-30 0,2-5-30 0,-1 3-24 15,0-4-22-15,-1 1-121 0,1-3-324 16,-2-1 143-16</inkml:trace>
  <inkml:trace contextRef="#ctx0" brushRef="#br0" timeOffset="214008.157">664 10279 129 0,'-36'-6'228'0,"5"5"-2"0,2 1-8 15,29 0-14-15,-50 1-10 0,30 4-39 16,-8 2-12-16,10-2-13 0,0 5-9 0,1 1-11 0,2 4-12 16,-2 4-5-16,2 3-7 0,4 2-8 15,0 5-2-15,5 1-8 0,3 0-1 0,1 4-8 16,2 12-5-16,2-10-7 0,5 8 1 0,2 2-4 0,6-2-8 15,3 2 0-15,-3-15-8 0,3 1-3 0,14 8-1 16,-5-2 1-16,9-4-5 0,-9-11-6 0,12 6-2 16,-7-10-8-16,4 0-3 0,12 0-6 15,1-3 0-15,-11-7-6 0,13 4-9 0,2-6-2 16,1-5-5-16,-17-2-7 0,15-2-13 0,-16-2 3 16,1-1 5-16,1-7-1 0,-3 1 3 0,-1-3 6 15,-6-2 6-15,3-4 3 0,-4-2 6 0,0 0 17 0,-7-5 0 16,2 1 5-16,-3-7 0 0,-5 2 5 15,-1-4 6-15,-3 2 12 0,-1-14-3 0,-6 17 7 16,-5-5-3-16,-3 1 0 0,-3 0 2 0,-3-1 4 16,-2 4 3-16,-6-1-5 0,1 2 4 0,-6 3-8 15,-3 1 1-15,-1 4 2 0,-3 2-2 0,-1 1 0 0,-2 2-6 16,-2 5 3-16,0-1-5 0,-2 6-3 16,2-2-4-16,0 4 2 0,-1 2-4 0,4 4-3 15,-2 1-8-15,0 3-3 0,3-1-8 0,1 2-7 16,11-2-10-16,-7 6-10 0,8-3-15 0,2 1-17 15,0 1-24-15,17-9-18 0,-22 20-27 0,10-8-21 0,5 2-30 16,7-14-28-16,-13 30-129 0,10-18-373 16,2 5 164-16</inkml:trace>
  <inkml:trace contextRef="#ctx0" brushRef="#br0" timeOffset="214512.0993">613 11222 19 0,'0'0'227'0,"0"0"-19"0,0 0-15 0,0 0-14 15,0 0-5-15,0 0-12 0,0 0-7 0,-17 45-11 0,12-30-14 16,1 4-9-16,1-1-9 0,-3 9-7 16,3-2-10-16,-4 2-7 0,2-2-7 0,-3 3-7 15,1 0-4-15,-1 1-9 0,2-2-4 0,2 0-7 16,0 0-7-16,-4-10-15 0,3 2-9 0,-1-1-18 15,-2 1-18-15,3-1-23 0,-1 0-25 0,-2-2-31 0,3 0-27 16,-1 0-32-16,6-16-28 0,-12 25-137 16,7-14-346-16,5-11 153 0</inkml:trace>
  <inkml:trace contextRef="#ctx0" brushRef="#br0" timeOffset="215002.6039">241 11938 118 0,'0'0'207'0,"0"0"-19"0,0 0-14 0,0 0-20 15,0 0-13-15,24-28-8 0,-24 28-14 16,21-7-8-16,-21 7-18 0,0 0-3 0,35-2-11 15,-35 2-8-15,0 0-7 0,0 0-4 0,40 9-7 16,-40-9-5-16,14 8-2 0,-14-8-6 0,13 10-7 16,-13-10-4-16,0 0-2 0,6 19-2 0,-6-19-7 15,-1 15 0-15,1-15-4 0,0 0-7 0,-9 25 3 16,9-25-9-16,-6 14-2 0,6-14-2 0,-10 11 2 16,10-11-4-16,0 0-1 0,-12 13-1 0,12-13-5 15,0 0-6-15,0 0 1 0,-10 12 5 0,10-12 1 16,0 0 0-16,0 0 3 0,0 0-7 0,0 0 8 0,0 0 7 15,0 18-7-15,0-18 4 0,0 0 2 16,0 0 3-16,0 0 2 0,0 0 3 0,19 13 0 16,-19-13-7-16,0 0 9 0,0 0-4 0,0 0 1 15,13 12 3-15,-13-12 4 0,0 0 2 0,0 0 6 16,0 14 3-16,0-14 1 0,0 0-2 0,-12 18-4 16,12-18 4-16,-14 13-4 0,14-13-6 0,-18 13 5 15,18-13-3-15,-17 15-4 0,17-15-5 0,-17 7-13 16,17-7-7-16,-15 10-15 0,15-10-17 0,0 0-12 15,-22 5-24-15,22-5-21 0,0 0-22 0,0 0-28 16,0 0-132-16,0 0-307 0,0 0 137 0</inkml:trace>
  <inkml:trace contextRef="#ctx0" brushRef="#br0" timeOffset="215346.2009">541 11962 67 0,'0'0'174'0,"0"0"-13"16,0 0-13-16,0 0-17 0,36 10-6 0,-36-10-8 15,0 0-13-15,18 15-3 0,-18-15-14 0,6 14-10 16,-6-14-5-16,8 14-9 0,-8-14 5 0,-3 20-19 16,3-20-10-16,0 0-6 0,-5 19-14 0,5-19-10 15,0 0-4-15,-15 19 1 0,15-19 3 0,-14 7-6 16,14-7-4-16,0 0 6 0,-17 7 1 0,17-7-1 15,0 0 8-15,0 0-1 0,0 0 12 0,0 0-3 16,0 0 4-16,0 0-6 0,0 0 1 0,0 0-2 16,0 0 6-16,0 0 6 0,0 0 9 0,0 0-1 15,0 0 7-15,0 0 3 0,0 0-1 0,0 0-6 16,36 16 0-16,-36-16-6 0,22 6-4 0,-22-6-1 16,24 7-8-16,-6-2-23 0,-18-5-18 0,23 8-28 15,-10-5-32-15,-2 1-25 0,3-4-20 0,-3 1-42 16,0-2-129-16,-1 1-318 0,2-2 141 0</inkml:trace>
  <inkml:trace contextRef="#ctx0" brushRef="#br0" timeOffset="215548.9732">304 11696 19 0,'-34'0'189'0,"2"1"-9"16,-1 5-22-16,4 1-7 0,-2 1-9 16,3-1 1-16,1 4-11 0,-1 0-5 0,4 3 0 15,2 1-4-15,6 3-3 0,16 4-11 0,0-1-5 0,0 4-10 16,0 2-3-16,0 0-8 0</inkml:trace>
  <inkml:trace contextRef="#ctx0" brushRef="#br0" timeOffset="215820.2013">0 12104 2446 0,'0'34'45'0,"0"9"-5"0,0-11-5 0,0-5-3 16,5 3-3-16,19-3-1 0,4-2-4 15,1-1-2-15,12 1-1 0,-6-6-2 0,15 5 1 16,-1-5-5-16,-13-6-2 0,19-1-11 0,-5 1-2 0,2-8 0 16,1 3-1-16,-14-7-8 0,12-1-13 0,2-5-3 15,-2-4-7-15,-14-2 2 0,3 1 4 0,7-8 4 16,-12 3 6-16,-1-1 4 0,9-10 15 16,-12 5 11-16,-2-6 6 0,6-9 6 0,-3 0 7 15,-13 8 11-15,3-15-2 0,-3-2 1 0,-7 0 10 16,-6 12 3-16,-2-15-6 0,-6-1 3 0,2 3-4 0,-5 10 0 15,-4-10-4-15,-1 11-1 0,-5 3-4 0,-2 3-4 16,-2 3-4-16,-5 0-1 0,-1 5-2 0,-4 1-2 16,-3 5-6-16,-2 4 0 0,-2 1-2 15,0 3-9-15,3 4-9 0,1 0-17 0,1 3-18 16,2 3-27-16,2 2-32 0,27-5-39 0,-37 3-48 16,37-3-32-16,-15 6-44 0,15-6-162 0,0 0-451 0,-12 15 200 15</inkml:trace>
  <inkml:trace contextRef="#ctx0" brushRef="#br0" timeOffset="217772.0835">1552 10783 8 0,'0'0'208'0,"9"-2"-8"0,-1 1-5 16,-2 2-7-16,2-1-10 0,4-2-7 0,1 3-9 16,5-1-4-16,1 0-10 0,3-1-12 0,1 2-10 15,-4-2-14-15,15 0 3 0,-2 1-16 0,-2 0-7 16,3-2-9-16,3 4-6 0,2-2-4 0,16 1-3 0,-16-1-11 15,20 0-3-15,-4 2-3 0,2-3-8 16,0 1-5-16,-4-1-4 0,-1 0-4 0,-15-1 1 16,3 2-2-16,-3 2-7 0,-2-2 0 0,-2 0-4 0,-2-2 0 15,0 2-3-15,-11 0-1 0,2 2-2 16,-6-4-2-16,-1 2-1 0,-1 2 2 0,-4-1-3 0,-2-2-2 16,0 1 4-16,-1 0 4 0,-6 0-5 15,0 0 1-15,12-2 5 0,-12 2-1 0,6 3-1 0,-6-3-1 16,0 0 0-16,0 0-6 0,0 0-1 0,4-3-1 15,-4 3-23-15,0 0-19 0,0 0-22 0,0 0-21 16,0 0-28-16,0 0-30 0,0 0-20 0,-17-3-29 16,17 3-23-16,0 0-181 0,-11 0-421 0,7-1 186 15</inkml:trace>
  <inkml:trace contextRef="#ctx0" brushRef="#br0" timeOffset="218122.6694">2983 10545 215 0,'0'0'289'15,"0"-3"-11"-15,0 3-16 0,0 0-18 0,3-7-27 16,-3 7-11-16,0 0-30 0,0 0-16 0,0 0-18 16,0 0-9-16,0 0-9 0,0 0-8 0,0 16-12 15,0-7-5-15,-3 1-7 0,2 0-13 0,1 2-5 16,-3-2-7-16,2 6-6 0,-1-3-9 0,0 3 0 16,1 1-8-16,1-2-1 0,-4 1-5 0,2-1-10 15,0-7-11-15,1 4-18 0,1-1-29 0,0-3-21 16,0 3-22-16,0-4-27 0,0-1-28 0,-3-1-32 0,6-2-28 15,-3 1-18-15,0-4-23 0,1 4-146 16,-1-4-406-16,0 0 181 0</inkml:trace>
  <inkml:trace contextRef="#ctx0" brushRef="#br0" timeOffset="218466.745">3074 10617 156 0,'1'-3'214'0,"-1"3"-16"0,0 0-17 16,0 0-9-16,0 0-9 0,0 0-12 0,0 0-15 15,0 0-10-15,-2 14-12 0,0-9-11 0,2 2-9 0,0 0-10 16,2 1-9-16,-1-1-6 0,2 5-4 16,0-4-9-16,4 4-9 0,-5-5-10 0,3 4-6 15,2-1-14-15,-1-3-10 0,2 2-3 0,-2-3-7 0,5-1-5 16,0 0-7-16,-1-2-2 0,0 0 0 0,1-2 4 16,-4-1 1-16,4-2 4 0,-4 2-1 0,2-2-2 15,-1-3 2-15,-3 0 13 0,3 4 13 0,-2-4 18 16,-1-1 13-16,-1 3 11 0,-3 0 5 0,-1 1 6 15,4-2 8-15,-1-1 1 0,-3 5-7 0,1-3-6 16,-1 3-7-16,0 0-6 0,0 0-4 0,0 0-1 16,0 0-4-16,-4 15-6 0,0-3-5 0,0-3 0 15,2 1-7-15,-1 1-3 0,-2 1-2 0,3 2-3 16,-1-1-7-16,2 0-8 0,-3-1-14 0,4-2-20 16,-4 4-17-16,4-6-25 0,0 4-33 0,-1-1-29 15,1-5-22-15,0 1-36 0,0-1-21 0,0-2-164 16,-3 1-408-16,6-2 182 0</inkml:trace>
  <inkml:trace contextRef="#ctx0" brushRef="#br0" timeOffset="218914.0659">2916 10476 25 0,'-32'2'259'15,"1"1"-8"-15,-1 0-15 0,5 3-12 0,5-2-24 16,3 3-12-16,-2-1-17 0,3 5-14 0,2-3-13 16,5 5-14-16,-3-1-13 0,5 5-10 0,2 3-11 15,0 6-4-15,2 0-10 0,3 3-8 0,0 1-7 16,4 1-10-16,6 6 0 0,2-3-7 0,6 9-5 0,-4-8-2 16,6-3-9-16,9 10-1 0,-8-10-4 15,0-4-5-15,7 2-4 0,-3-5-11 0,5 0-2 16,3-3-9-16,1-1-6 0,1-4-2 0,0-2 2 15,3-5-6-15,0-2-2 0,2 0 2 0,-4-8-7 16,0-1 3-16,-1-5-1 0,-4-1 4 0,2-2-2 16,1-4 6-16,-5-1 2 0,0-4 6 0,-2-1-1 15,-3-4 11-15,-2-1 7 0,-2-3-4 0,-1 0 16 16,-3-2 3-16,-5-2 9 0,-4-1 6 0,3 1 10 0,-8-3-1 16,-4 2 6-16,-1-1 2 0,-7 1-3 0,-2 2 5 15,0 3 0-15,-5 1 0 0,-3 2 6 0,3 5-5 16,-5-1-3-16,-3 6-10 0,1 1-4 0,0 2-8 15,1 3-8-15,-3 3-13 0,6 1-16 0,2 3-26 16,-1 2-15-16,0-1-25 0,0 7-25 0,1-2-28 16,1 3-29-16,0 0-29 0,2 1-32 0,-1 3-28 15,5 0-36-15,-1-2-145 0,5 4-451 0,4-3 199 16</inkml:trace>
  <inkml:trace contextRef="#ctx0" brushRef="#br0" timeOffset="219521.9655">3033 11051 71 0,'0'0'272'0,"-5"-1"-16"0,5 1-23 15,0 0-21-15,0 0-15 0,-9 9-15 0,4-1-9 0,1-4-11 16,-1 5-6-16,-3 1-27 0,-2 5-10 0,-1 2-12 16,-1 0-5-16,-2 5-5 0,-3-3-13 0,-2 2-6 15,-2 1-7-15,1 2-11 0,-1-2-3 0,-1 1-9 16,3-2-4-16,-6 1-9 0,5-2-16 0,-2 1-13 15,2 1-9-15,1-1-26 0,1 2-18 0,-1-3-25 16,5-6-18-16,1-1-24 0,0 2-27 0,3-2-28 16,0-1-25-16,3-3-159 0,-3-1-380 0,2-1 169 15</inkml:trace>
  <inkml:trace contextRef="#ctx0" brushRef="#br0" timeOffset="220043.9129">2410 11687 205 0,'0'0'194'0,"20"-7"-19"0,-10 3-21 16,3 1-12-16,0 2-12 0,-1-1-14 16,3 0-9-16,-2 2-12 0,-1 2-10 0,-2-1-10 15,0-1-5-15,2 5-16 0,-7-2-11 0,0 2-2 16,-1 1-3-16,1 1-8 0,-5 1-7 0,-1 4-4 0,-4-4-11 16,0 1 4-16,-3 0-7 0,0-1-5 0,-2 0-3 15,0 1 6-15,1-2 3 0,1 0-15 0,-1 0 18 16,0-3-4-16,0 1 1 0,2-1-2 0,2 1 6 15,0-2-4-15,1-1 0 0,0 2 0 0,1-2 2 16,3-2-6-16,0 0 3 0,-5 3 4 0,5-3-7 16,0 0 5-16,0 0-3 0,0 0 2 0,10 2 1 15,-10-2 7-15,11 2 0 0,-5-2 3 0,2 1 5 16,2-1-2-16,-2 4 4 0,-1-1 4 0,0 0-1 16,-1-2 3-16,-1 2-5 0,3 3-4 0,-5-1 13 15,0-1 7-15,1 3 5 0,-4-2 1 0,-3 0 4 16,2 2 0-16,-4-1-6 0,1 0-3 0,-3 0-2 15,-2 2-6-15,2-4-1 0,-3 3-3 0,0-1-9 16,0-2-4-16,1 3-12 0,-2-3-12 0,1 0-17 16,-1-1-9-16,3 0-18 0,0-2-33 0,1 1-15 15,-3-2-23-15,3-3-29 0,2 0-36 0,1 1-137 16,-2-2-350-16,2 1 154 0</inkml:trace>
  <inkml:trace contextRef="#ctx0" brushRef="#br0" timeOffset="220406.0632">2670 11722 139 0,'0'0'213'0,"-2"8"-16"0,0-2-19 0,0 0-22 16,0 0-11-16,1 3-12 0,-1 2-16 0,0-4-11 15,0 3-15-15,1-3-4 0,2 2-17 0,1-2-5 16,0 1-17-16,-1-2-17 0,1-2-14 0,1 4-6 15,1-3-7-15,0 2-10 0,-2-3-3 0,3-2 5 0,2 1-15 16,-2-3 3-16,0 0 4 0,-5 0-1 0,12 0 1 16,-6-1 1-16,3-2 16 0,-1-2 3 0,-2-1 7 15,4 2 15-15,-4-1 4 0,-2 3 17 16,1-1 8-16,-1-1 8 0,-1 2-1 0,-3 2 1 0,5-4-8 16,-5 4 1-16,0 0 10 0,0 0 8 0,9 10 3 15,-12-3-6-15,2-1-2 0,1 3-11 0,-4 1 2 16,3 4-7-16,-3-4-9 0,3 4-3 15,1-1-5-15,-3-3-10 0,2 1-16 0,1 0-19 16,-3-1-22-16,2-3-25 0,1 3-30 0,0-5-19 0,1 1-33 16,-1 1-16-16,3-5-28 0,-3-2-5 0,1 3-159 15,-1-3-371-15,0 0 164 0</inkml:trace>
  <inkml:trace contextRef="#ctx0" brushRef="#br0" timeOffset="220844.0528">2547 11605 44 0,'-20'0'254'0,"-9"2"-12"0,8 2-12 0,-7 3-15 16,0 0-20-16,1 3-7 0,7-5-13 0,-7 7-11 16,9-2-12-16,-5 3-12 0,5 0-7 0,-1 4-4 15,0 3-14-15,8-5-14 0,-2 10-4 0,2-1-10 16,4 3-7-16,-1-2-14 0,3 3-2 0,1-1-9 15,3-1-4-15,5 0-2 0,2-1-8 0,3 0 0 16,0-1-7-16,6 1 1 0,1-4-5 0,4-1-2 16,0-1-3-16,7-1-1 0,0-2-3 0,4-3-4 15,-1 3 2-15,4-6-5 0,-1-3 1 0,5-2-4 16,-1 1-10-16,3-3-2 0,1-3-7 0,9-4-4 16,-15-1 0-16,1 2 2 0,-4-4 2 0,0-3 3 15,0-2-2-15,-5 2 3 0,-2-8-1 0,0 0 8 16,-4-3 3-16,-4 0-1 0,-3-4-2 0,-1-3 1 15,-2-3 1-15,-6-3 4 0,-1-1 7 0,-5 2-7 16,-2-2 8-16,-3 2 6 0,-3 2 2 0,0 3-1 0,-4 4 8 16,-1 3-3-16,1 5 3 0,-7-1-3 15,3 5-1-15,0 1-2 0,-8-1-5 0,6 5-2 16,-4 3-6-16,4 1-12 0,1-1-11 0,-1 4-15 16,6 0-22-16,0 0-26 0,3 2-24 0,4 1-32 0,-2 0-30 15,3 1-44-15,4-1-28 0,-1 1-33 0,2 3-145 16,0-2-443-16,6-2 197 0</inkml:trace>
  <inkml:trace contextRef="#ctx0" brushRef="#br0" timeOffset="221369.2142">3345 11200 303 0,'-3'-3'296'0,"3"3"-18"0,0 0-20 15,0 0-28-15,0 0-24 0,0 0-20 0,0 0-10 16,0 0-14-16,0 0-5 0,13 7-2 0,-4 0-1 15,-1 0-9-15,6 6-22 0,-3 2-6 0,8 3-4 16,2 4-8-16,-2-1-12 0,3 2-10 0,-4 0-1 16,-1 0-11-16,4 4-6 0,-1-1-3 0,5 0-6 15,-5-1-7-15,-1 0-4 0,0 1-4 0,3-2-3 16,-4-3 4-16,-4 1-18 0,3-2 4 0,-5-5-4 0,-1 2-8 16,0-3 2-16,-3-5 1 0,-2 2-7 15,-2-2 1-15,3 0 1 0,-2-1 1 0,-1-3-4 16,-2 2-2-16,3-4 2 0,-2 2-5 0,-1 0 1 15,1-3 3-15,-2 3 1 0,0-3 0 0,-1-2 2 0,6 3 5 16,-6-3-4-16,0 0 2 0,3 1-4 0,-3-1 6 16,0 0-4-16,0 0 0 0,3 3 2 15,-3-3-1-15,0 0-3 0,0 0-1 0,0 0-8 0,0 0-5 16,0 0-6-16,0 0-12 0,0 0-12 0,0 0-17 16,0 0-10-16,3-8-10 0,-3 8-9 0,0 0-14 15,0 0-10-15,0 0-11 0,0 0-9 16,0 0-9-16,0 0-11 0,0 0-11 0,-6-6-17 0,6 6-13 15,0 0-19-15,0 0-21 0,0 0-173 0,0 0-429 16,-7-1 189-16</inkml:trace>
  <inkml:trace contextRef="#ctx0" brushRef="#br0" timeOffset="222350.0386">3742 11940 30 0,'0'0'324'0,"-7"0"-22"16,7 0-21-16,0 0-17 0,-7-2-16 0,7 2-20 15,0 0-15-15,-1-3-20 0,1 3-20 0,0 0-16 0,6-5-11 16,-1 1-14-16,1 1-9 0,0 2-7 0,0-2-9 15,2 3-8-15,0-1-6 0,2 1-12 0,-4 0-7 16,2 0-11-16,-4 3-2 0,2 0 1 0,3-1-9 16,-4 5-3-16,3 0-4 0,1 3-9 0,-3-1 3 15,-1 2-4-15,3 3 0 0,-3 2-9 0,-1-2 2 16,0-3-4-16,1 6-7 0,-4 0-18 0,3-5-9 16,-4 0-23-16,0-2-12 0,0 2-18 0,0-1-34 15,-4-1-37-15,3 2-29 0,-4 1-38 0,5-4-33 16,-4 2-46-16,0-7-175 0,3 1-490 0,-7 2 217 15</inkml:trace>
  <inkml:trace contextRef="#ctx0" brushRef="#br0" timeOffset="222517.0439">3686 12167 121 0,'0'0'194'16,"0"0"-14"-16,9-7-26 0,-4 5-12 0,8-1-12 15,2-1-12-15,1-1-20 0,3 0-27 0,1 0-35 16,-2-2-25-16,5 3-32 0,-3-4-43 0,1 5-23 0,-2-6-94 16,0 5-196-16,1-4 88 0</inkml:trace>
  <inkml:trace contextRef="#ctx0" brushRef="#br0" timeOffset="222686.8745">4095 12022 136 0,'0'0'228'0,"0"0"-10"0,0 9-6 0,-3-4-10 15,2 0-10-15,1 0-4 0,1 2-21 0,-1 0-13 16,-1 1-14-16,0 0-15 0,2 2-10 0,-2 2-13 0,2-1-12 16,-1 0-8-16,0 1-23 0,4-1-21 0,-4 0-21 15,1-1-24-15,2 1-27 0,-2-1-31 0,-1-1-28 16,3-2-36-16,-2-3-31 0,0 1-33 0,-1 0-105 16,0-5-322-16,3 3 143 0</inkml:trace>
  <inkml:trace contextRef="#ctx0" brushRef="#br0" timeOffset="223111.6064">3938 11736 160 0,'-22'-7'262'0,"2"3"-6"16,-7-4-15-16,1 5-13 0,-2 3-14 0,5 4-9 15,-4 0-19-15,-2 4-11 0,3 2-4 0,0 4-22 16,1 0-12-16,-2 5-3 0,6 2-19 0,-1 4-11 15,4-3-7-15,1 8-10 0,3 1-9 0,0 1-9 16,5 3-1-16,2 0-9 0,2 1-2 0,8 11-12 16,1-11 0-16,4 12-6 0,6-3-5 0,5 0-3 15,3 0-1-15,-2-5-3 0,6 0-9 0,-3-10-9 16,1-5-12-16,2 2-4 0,0-3 3 16,2-2-18-16,2-3 10 0,3-2-13 0,-1-3-1 0,4-5 0 15,-4 0 1-15,2-9-7 0,4 0 6 0,-3-5 1 16,-3-2 2-16,4-3 9 0,-4-3-4 0,-4-1-1 15,-1-6 8-15,-1-1 8 0,-1-1 5 0,-5-4 11 0,-2-6-5 16,-1 3 7-16,-4-7 5 0,1-8 7 16,-8 8 7-16,-3-9 3 0,-2-2 0 0,-6-1 6 15,-3 12 0-15,-7-8 1 0,2 12-3 0,-10-10 5 16,4 10-2-16,0 5 1 0,-3 2-3 0,-7 3-2 0,-2 4-1 16,3 1-8-16,-8 2-4 0,4 5-12 0,-1 3-4 15,0 1-16-15,1 3-23 0,1 3-26 0,-1 2-36 16,4 3-28-16,-3-1-48 0,3 5-44 15,8-3-50-15,-10 4-237 0,10 0-539 0,2-3 238 0</inkml:trace>
  <inkml:trace contextRef="#ctx0" brushRef="#br0" timeOffset="224210.0573">2573 12289 216 0,'0'0'303'0,"0"0"-9"16,0 0-14-16,0 0-27 0,0 0-17 0,0 0-10 0,-14 14-15 16,10-9-17-16,0 5-32 0,3 1-4 0,-4 7-16 15,-3-1-16-15,-2 1-10 0,1 8-10 0,-1-2-18 16,-2 2-26-16,0 0-17 0,-1-1-29 0,1 1-31 16,2-2-33-16,-1 0-45 0,0-2-49 0,2-5-52 15,-2 7-63-15,1-9-158 0,1 4-448 0,-4-2 198 16</inkml:trace>
  <inkml:trace contextRef="#ctx0" brushRef="#br0" timeOffset="224695.5794">2066 12889 132 0,'-11'-2'214'16,"3"2"-14"-16,-3-1-20 0,1-1-10 0,-1 5-12 15,0-2-14-15,1 2-12 0,0-1-5 0,0 3-11 16,1-2-4-16,-1 4-10 0,1-3-10 0,1 2-13 16,0 5-5-16,2-3-9 0,1-2-6 0,1 5-8 15,0-5-14-15,3 5-4 0,1-6-7 0,1 1-14 16,-1 2-7-16,5-1-11 0,3 1-12 0,5-2-5 15,-4-3-15-15,5 2-1 0,-2-2-16 0,5-1-6 16,2-3-9-16,0 0-4 0,-1-2-4 0,1-2 20 16,1 0-13-16,-2-4 8 0,-6 4 14 0,1-2 0 15,-4-1 16-15,1 1 20 0,-2-2 14 0,1 1 16 16,-4-1 21-16,0 4 13 0,-2 0 17 0,-2 0 8 16,0-1 12-16,-1 2 3 0,0 0 6 0,0 4-3 15,0-5-2-15,0 5-2 0,0 0-14 0,0 0 1 16,0 0-5-16,0 0 2 0,0 0-5 0,-11 12-4 15,7-3-1-15,0 1-4 0,0 2-5 0,-1-3-2 16,0 6-5-16,1 3-6 0,-1 3-4 0,0-4-1 16,-3 2-4-16,4-2-8 0,-2 3-10 0,2-1-18 15,0-2-8-15,-1-2-15 0,1-2-15 0,3-3-18 16,-4 3-22-16,2-3-25 0,2-1-29 0,-1-3-38 0,0-2-24 16,2 1-35-16,-2-1-129 0,2-4-391 15,0 0 173-15</inkml:trace>
  <inkml:trace contextRef="#ctx0" brushRef="#br0" timeOffset="225087.676">2343 12909 36 0,'0'0'276'15,"-13"16"-12"-15,12-11-18 0,-3 2-24 0,-5 2-24 0,4 1-19 16,-1-1-17-16,-1 2-13 0,3-2-15 15,-2 3-15-15,2 0-12 0,2-1-16 0,0-2-12 16,0 3-10-16,1-3-16 0,-1-1-12 0,1-1-6 16,4 0-12-16,-3-1-10 0,1 0-6 0,1-3-12 0,0 2-4 15,2-5-7-15,3 2-2 0,-7-2-4 0,10-1 4 16,-2 0-3-16,0 1 3 0,-2-3 4 0,0-2-3 16,2 1 10-16,0 0 9 0,2 0 11 15,-5 0 8-15,0 1 9 0,2 0 2 0,-3-1 4 0,-3 1 3 16,5 2-4-16,-3-2 5 0,-3 3-13 0,0 0-2 15,0 0 2-15,0 0 2 0,6 7 2 0,-6-4 6 16,-1 4-2-16,-3 1 3 0,3 0-4 0,-2 0 1 16,-3 8 0-16,2-6 2 0,3 2-4 0,-3 5-4 15,0-5-2-15,4 1-3 0,0-1-5 0,-1 0-8 16,-2-3-12-16,3 4-15 0,-4-2-18 0,4 2-33 16,0-6-26-16,0-2-22 0,4 2-24 0,-1-2-23 15,-2 0-32-15,3-3-28 0,-4 2-124 0,0-4-376 16,0 0 167-16</inkml:trace>
  <inkml:trace contextRef="#ctx0" brushRef="#br0" timeOffset="225594.517">2145 12746 178 0,'-37'-2'256'0,"5"2"4"16,-1 2 10-16,-3 2-21 0,1 1-18 0,1 3-14 16,-1 1-13-16,2 1-17 0,1 0-13 0,3 4-16 15,3 3-1-15,2 0-11 0,1 5-16 0,4-1-12 16,-3 1-11-16,4 5-13 0,5 4-5 0,2 1-9 16,3 2 0-16,1-1-15 0,3 2 3 0,4 1-10 15,2 2-8-15,6 7-3 0,1-11 0 0,5-1-12 16,0-2-1-16,5-1 4 0,4 1-14 0,3-5 2 15,8 8-5-15,-8-10-1 0,6-2 6 0,1-3-7 16,13 6-5-16,-14-11 7 0,8-2-6 0,-3-4-10 16,14 1-8-16,-13-5-5 0,3-5-5 0,-3-4-10 15,16 1 3-15,0-8 2 0,-17 1-2 0,-1-3 8 16,-3-4 2-16,11-8-1 0,-12 6-1 0,6-11 8 16,-8 7-2-16,6-10 5 0,-4 0 4 0,-1-6-2 15,-5 2 7-15,-3-5 3 0,0-1 2 0,-8 11 5 16,1-15 7-16,-2 2-3 0,-9 12 9 0,0-17-5 15,-5 6 2-15,-6-2-3 0,-7 1 6 0,2 12-4 16,-12-12 0-16,-4 3-5 0,-5 4-1 0,-4 7 7 16,-3 2-4-16,4 12 0 0,-14 1 11 0,11 5-4 15,-16 4-8-15,-2 2 5 0,1 6-9 0,2 4 2 16,-1 4-21-16,4 1 6 0,14-1-5 0,2 3-16 16,-1 0-20-16,3 1-21 0,4 2-26 0,5 0-33 15,4-1-34-15,5 1-52 0,-3-2-52 0,7 2-33 16,0 1-255-16,2-1-586 0,4-4 260 0</inkml:trace>
  <inkml:trace contextRef="#ctx0" brushRef="#br0" timeOffset="226641.4672">3608 10901 168 0,'0'0'281'0,"0"0"-18"0,0 0-15 0,0 0-22 15,0 0-17-15,0 0-14 0,0 0-9 0,0 0-8 16,0 0-14-16,18 0 3 0,-7 3-11 0,1-2-12 16,6 3-8-16,0-2-5 0,0 1-16 0,11 0-6 15,-3 3-7-15,3-1-3 0,2 0-14 0,3 1 3 16,21 1-8-16,-2 2-10 0,2-4-4 0,2 4-2 16,-1-6-6-16,4 3-4 0,4 0-9 0,0-1-1 15,0-1-7-15,0 2-7 0,2-2-3 0,-6-2-9 16,-6-1-1-16,1 3-9 0,-17-2 3 0,3 0-5 15,-1-1-6-15,-7 1 4 0,-2-1 3 0,-3 3-5 16,-8-4-4-16,-4 0 6 0,-2 1-3 0,-3 1 7 16,3 0-7-16,-9-1 0 0,3 0 7 0,-3-1-4 15,-5 0 2-15,9 0 2 0,-9 0-2 0,0 0 1 16,10 0 4-16,-10 0-4 0,4 0-3 0,-4 0 6 0,0 0-5 16,0 0 3-16,0 0-4 0,0 0-2 15,0 0-1-15,6 0 3 0,-6 0 0 0,0 0-2 0,0 0 1 16,6 1 2-16,-6-1-4 0,0 0-3 0,0 0-1 15,0 0 4-15,0 0 0 0,0 0 1 0,0 0 4 16,0 0-6-16,0 0-3 0,0 0-3 0,0 0 4 16,0 0-8-16,0 0-2 0,0 0-1 0,0 0 3 15,0 0-7-15,-16-3-4 0,16 3 9 0,-5-2-2 16,5 2-6-16,-7-3 2 0,7 3 3 0,0 0-3 16,-7-3-6-16,7 3 0 0,0 0-6 0,-5-1-10 15,5 1-7-15,0 0-5 0,-4-3-5 0,4 3-5 16,0 0-5-16,0 0 1 0,0 0-12 0,0 0-1 15,0 0-10-15,-8-1-7 0,8 1-9 0,0 0-11 16,0 0-19-16,0 0-16 0,0 0-27 0,0 0-30 16,0-6-181-16,0 6-421 0,-1-3 187 0</inkml:trace>
  <inkml:trace contextRef="#ctx0" brushRef="#br0" timeOffset="227765.8745">5086 10733 61 0,'-4'-4'295'0,"-2"0"-12"16,1-3-9-16,1 4 4 0,2-1-13 0,-2 1-9 15,1 1-24-15,-2-3-15 0,-1 4-19 0,-2 0-17 0,-2 2-4 16,-1 0-8-16,-1 8-5 0,-2-4-19 0,1 8-16 16,-1 0-8-16,0 1-14 0,3 2-7 15,-5 3-12-15,6 1-5 0,2-4-4 0,-6 6-20 16,8-3-2-16,3-1-11 0,2 2-7 0,0-1-11 0,1 0-3 16,1 1-10-16,3-2-12 0,0-2-13 0,4-1-7 15,2 0 0-15,-1-3-15 0,0-4-9 0,3 2-10 16,1-5-3-16,2 1-3 0,-3 1 4 0,1-6 0 15,-2-1 0-15,2 0 6 0,1 0 1 0,-1-1 1 16,-2-3 7-16,-1 0 3 0,0-2 10 16,-4 2-4-16,1-6 3 0,-3 6 4 0,-1-7 3 0,-2 6 15 15,0-4 5-15,-2 1 6 0,-1-1 5 0,-2 3 5 16,-1 0 3-16,-3-1 0 0,2 0 10 0,-3 4-3 16,-1-2-7-16,1-1 2 0,1 5 4 0,-2-2-9 15,2 3-4-15,-1 0-2 0,9 0-2 0,-10 0-6 16,4 3-10-16,2-2-14 0,0 3-16 0,0 0-23 15,3-1-16-15,-2 2-16 0,2 0-24 0,1-1-26 16,1 2-24-16,3-3-26 0,1 3-22 0,-1-4-29 16,1 0-139-16,4-1-414 0,-1-1 184 0</inkml:trace>
  <inkml:trace contextRef="#ctx0" brushRef="#br0" timeOffset="228229.9883">5328 10761 200 0,'1'-2'306'0,"-1"2"-13"0,3-4-16 0,-3 4-19 0,0 0-24 15,2-4-21-15,-2 4-21 0,0 0-10 0,0 0-1 16,0 0-12-16,0 11-6 0,-1-5-16 0,0 0-12 16,-3 4-7-16,0-1-15 0,2 3-4 15,-1 1-11-15,-2-3-7 0,2 4-11 0,0 4-10 16,-1-4-6-16,0-3-6 0,3 1-8 0,1 0-1 0,-3-3-9 15,3 2-5-15,3-1-9 0,-3-2-13 0,2 0-4 16,-1-3-8-16,3 0-5 0,1-1 1 0,1-1-3 16,0 0-11-16,0-1-2 0,1-1-4 0,0-1-1 15,5-1-4-15,-5 0 3 0,2-1 2 0,2 0-2 16,-1-3 2-16,-1 1 7 0,0-2-2 0,-4 1 2 16,1 1 1-16,2-1 5 0,-4 2-1 0,1-2 4 15,-2 1 5-15,0 1 9 0,0-2 2 0,-3 1 3 16,0 2 6-16,4-3 5 0,-4 5 6 0,0-4-7 15,0 4 0-15,0 0 4 0,0 0 0 0,0 0 10 16,0 0 7-16,-13 11-7 0,9-4 9 0,2 2-11 16,-2 2-3-16,0 0-4 0,0 4-3 0,2-1 1 15,-1 1-6-15,3-3 2 0,0 4-1 0,3 1-7 16,-1-5-1-16,-2-2-14 0,0 2-11 0,0-2-4 0,0 2-26 16,1-2-15-16,2-3-14 0,-3-1-17 15,0 0-21-15,1-1-22 0,-1-1-22 0,0 1-29 16,3-3-24-16,-3-2-30 0,0 0-37 0,0 0-169 15,0 0-481-15,6-8 213 0</inkml:trace>
  <inkml:trace contextRef="#ctx0" brushRef="#br0" timeOffset="228679.8326">5139 10490 95 0,'-21'-5'254'0,"-7"4"-9"0,7 0-12 0,-9 2-13 0,1 1 0 16,1 6-9-16,-3 1-11 0,3 2-3 0,3 4-11 15,0 5-15-15,2 1-13 0,1 5-12 0,1 0-13 16,4 5-7-16,1 15-9 0,4-13-8 0,8 16-10 16,-1-2-12-16,5 2-3 0,4 0-11 0,1-3-3 15,3 0-3-15,2 3-14 0,6-6-3 0,4 0-8 16,-2-11-8-16,11 8 6 0,0-2-12 0,-4-12-7 15,10 8-6-15,-5-10-11 0,9 5-8 0,-8-12-5 16,6-2-5-16,0-1-4 0,0-1-2 0,18-1-4 16,-15-8-5-16,11-4 0 0,-13-3 2 0,-2-1-6 15,5-1 0-15,-4-5 1 0,-1-4 1 0,11-5 4 16,-14 2 4-16,8-12 5 0,-9 8 3 0,-6-4 6 16,6-11 4-16,-8 7 7 0,3-13 5 0,-12 8 15 15,4-10 4-15,-5-4 6 0,-5 2 8 0,-4-4 1 0,-2 3 7 16,-11-3-5-16,-1 3 0 0,-1-1-1 0,-3 12 14 15,-10-10 11-15,4 17 3 0,-4 0 5 16,0 4 3-16,-4 1-8 0,-1 4-7 0,0 2-7 16,-4 2-9-16,0 4-4 0,0 3-8 0,0 2-31 0,0 5-31 15,-1 2-42-15,-4 1-34 0,3 3-59 0,-1 3-72 16,4-2-85-16,1 1-262 0,-1 3-630 0,2-3 280 16</inkml:trace>
  <inkml:trace contextRef="#ctx0" brushRef="#br0" timeOffset="235431.9407">5729 11168 104 0,'0'0'150'0,"0"0"-8"16,5 4-6-16,-5-4-15 0,7 2-3 0,-1-1-8 15,0 3-9-15,2-4-5 0,-5 1-2 0,2-1-11 16,-5 0 0-16,8 2-8 0,-1-2-6 0,-3 1-7 15,-4-1-5-15,9 4-2 0,-3-2 7 0,2 1-1 0,5 1-5 16,-3-3 1-16,3-1-9 0,4 0-9 0,2 3 0 16,-1-3-4-16,-1 0-4 0,2 0 0 0,2 0-4 15,-1 0-7-15,2 0 0 0,-4 0 1 0,4-3-6 16,-2 3-5-16,-2-1 10 0,4-2-6 0,-3 0-1 16,-1 0-3-16,2-1 1 0,-3 1-2 0,2 2 0 15,-2 0-1-15,-6 1-4 0,0-3 1 0,1 1 1 16,0 1 3-16,-6 0-6 0,7-1 1 0,-8 2-1 15,3 0-3-15,-3-1 3 0,0 1 0 0,4 0-5 16,-9 0 0-16,10 0 3 0,-10 0-2 0,8 0-2 16,-8 0 1-16,7 0-3 0,-7 0-16 0,0 0 0 15,8 0-10-15,-8 0-9 0,0 0-15 0,0 0-19 16,0 0-33-16,0 0-33 0,0 0-171 0,0 0-334 16,0 0 147-16</inkml:trace>
  <inkml:trace contextRef="#ctx0" brushRef="#br0" timeOffset="236011.7503">6473 10977 220 0,'0'0'224'0,"-4"-5"-8"16,4 1-7-16,-1-1-14 0,-2-1-13 0,3 6-13 15,3-7-18-15,-3 4-8 0,1-1-16 0,-1 4-9 16,3-5-11-16,-3 5-11 0,5-4-12 0,1 3-5 15,-1-1-8-15,3 2-7 0,1 2-9 0,1 1-3 0,-1 1-7 16,0 2-4-16,1 0-5 0,-3 2-2 0,2 1-4 16,-2 0-2-16,2 2-5 0,-1 3-4 0,1-2 0 15,-5 2-4-15,-2-4 2 0,0 1-6 0,1 3 2 16,-5 1-3-16,-2-4-2 0,-1 2-6 0,0-2-1 16,-2 0 0-16,-3-1 2 0,2-2-4 0,-2 0-2 15,-2-2-3-15,0 1-4 0,2-3 2 0,-3 1 2 16,3 0-1-16,-2-4-1 0,2 0-2 0,2-1 0 15,2 0 4-15,-1-1 0 0,7 1 3 0,-10-5-2 16,7 2-1-16,-1 0 0 0,1-3-1 0,-1 1 3 16,4 1 1-16,-2-2 2 0,0 2 0 0,1 0 1 15,1 0-4-15,0 4 3 0,1-7 0 0,1 4 0 16,-2 3 0-16,2-6 0 0,-2 6 2 0,7 0-4 16,-7 0 0-16,7 0 1 0,-7 0 4 0,13 3-4 15,-8 0 1-15,0 0 1 0,3 3 0 0,-3-1 0 16,5-1 3-16,-2 0-2 0,-3 2-1 0,2 1-3 0,0-3 1 15,0 5-5-15,2-3-21 0,-3 1-26 0,1-1-39 16,0-1-38-16,1-5-33 0,-2 4-221 0,-1-1-416 16,3-3 185-16</inkml:trace>
  <inkml:trace contextRef="#ctx0" brushRef="#br0" timeOffset="236471.6236">6717 11003 75 0,'0'0'231'0,"0"-4"-16"15,0 4-20-15,0 0-14 0,0-5-17 0,0 5-17 16,10-1-12-16,-6 0-9 0,4 1-11 0,2 1-12 0,1 1-8 16,0 0-13-16,-1 2-8 0,0 1-7 15,-1-1-6-15,0-1-10 0,0 2-1 0,-3 0-7 16,1 1-4-16,-3-3-3 0,0 2-7 0,-1 2-2 15,-1-4-3-15,1 6-3 0,-3-5-2 0,0 0 0 0,-3 3-2 16,0-2-4-16,-1-1-1 0,0 0 4 0,1 1-4 16,-3-1-3-16,1-1 1 0,3-1-1 15,-5 2 0-15,4-3-2 0,0 1 3 0,3-2 1 0,-5 2 2 16,5-2 0-16,-4 3-5 0,4-3 3 0,0 0-4 16,0 0-1-16,0 0 0 0,0 0 2 0,8 4 1 15,-8-4-5-15,9 1 4 0,-3 2-3 0,-1-2 0 16,0-1-1-16,2 3 3 0,-1-2-3 0,-1 3 0 15,1 1-2-15,0-1-1 0,-3 0 0 0,5 1 3 16,-4 1 0-16,-3-1 8 0,3 1 5 0,-1 1 8 16,-1 2-2-16,-2-4-1 0,0 2 5 0,-4 0 1 15,3-2-2-15,-4 3 1 0,1-1-5 0,-4-1-4 16,1 0 0-16,-3-1-1 0,2 0-4 0,-2-1-8 0,1 1-8 16,1-1-13-16,0-1-15 0,-1-1-22 15,1 1-25-15,0-3-24 0,0 0-29 0,2 0-30 16,-3-3-26-16,9 3-186 0,-9-2-402 0,5 0 178 0</inkml:trace>
  <inkml:trace contextRef="#ctx0" brushRef="#br0" timeOffset="236999.9156">6657 10767 14 0,'-19'-10'202'0,"-7"-1"-9"0,5 4-9 0,0 1-6 16,-2 5 1-16,4-2-1 0,-4 2-8 0,1 1-5 15,0 4-7-15,-4 3-6 0,4 1-11 0,-4 1 0 16,3 6-11-16,-1 3-10 0,1 0-7 0,3 6-7 0,2 0-10 16,0 1-2-16,5 3-10 0,4 0-8 15,-1 4-4-15,6 1-11 0,4-1-2 0,0 2-6 16,0-1-7-16,4 2-5 0,1-5-3 0,1 2-8 0,3-3 1 15,3 0-3-15,2-3-2 0,0-1-4 0,0-1-2 16,3-3-2-16,3 3 1 0,3-6 1 16,-2-1-8-16,4-4-5 0,1 3-6 0,-6-9-2 15,8 3-5-15,4-1 3 0,0-5-8 0,4-1 1 0,-5-4-4 16,3 1 5-16,2-7 1 0,-3 1-5 0,-1-1 0 16,3-2 5-16,-2-3 1 0,-3-3 0 0,1 1-1 15,-4-2 1-15,1-2 4 0,-2-2 0 0,-3 2 5 16,-1-4-3-16,-3 0 4 0,1-1 2 0,-7-4 4 15,1 2 3-15,-7-5 1 0,1 3 4 0,-3-4 3 16,-4 2 5-16,-2 0 3 0,-4-3-1 0,-3 3 7 16,-1 0 0-16,-6 2 0 0,-3-1-8 0,-3 3-1 15,-2 2 0-15,-3 3 1 0,-1 0-7 0,-4 3-2 16,2 4-5-16,-7 0-3 0,4 3 1 0,-1 1-3 16,3 4-9-16,-5 1-1 0,7-2 2 0,5 6-5 15,-3 3-4-15,7 2-4 0,1 0-11 0,3 2-8 16,2-1-9-16,2 0-20 0,2 1-19 0,2 1-26 0,0 1-29 15,3 0-33-15,0 0-34 0,4 2-39 0,0-2-200 16,4 1-479-16,0-4 213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7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06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232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EFCFC-B8DB-466C-9A05-62FEDF19C00F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02E67-966F-4905-844C-11DA38522B9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959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9C484-5203-4DFD-A8A9-D80D94051D3E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4399B0-3732-4ACB-978A-698B6F2A9FC9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812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E03F1-AF03-4EAC-8E53-DDF195D94789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1BCDC-50AC-4BEC-89B1-600B101D3B02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973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232380-C380-4C3E-88A6-CBCA176BF447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9EF1D-B73D-481F-9942-057C2446C7C8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55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1E299-E01D-43D6-9B01-35E944AD1A4B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1DFF2-0234-4AF5-90B5-A04AD86EDA7E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379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93CD51-BD52-4178-88F1-1FDA7A3AF197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41745-884C-4ED6-90D9-60BF0DD0A2A4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32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F6D82A-A7FE-4CF1-9167-482DB73B8B2B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72619-2EFD-4B58-9623-D2447E43D925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90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53E0F-4BEE-4FB8-9C71-6EC2B4984E60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F57A9-CC7E-4B56-BFE9-81946534CC0E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27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321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E9EC4-1A82-4EDE-B7D9-C8CA78CC088F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126C5-A428-4265-862D-623EBE2E5818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33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3C4AC-DC13-47A0-AD57-DFFF65B5FEBF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6FF7D8-6D41-4696-992E-EBE5C535EC08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988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5A917-11A7-41D5-87DA-083672D08532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11418-459A-49FE-83E1-BDD8A72C0AFD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94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69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04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82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34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14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56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47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0AA04-821F-4EFA-9483-753FC514CD33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43A0D-3E07-4A8F-AFB2-C88786F56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73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I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E753B-1688-48C1-90DF-CBB94F119A6A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26-11-2021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5E20-461B-4461-A15F-E83DFCA0727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26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6.png"/><Relationship Id="rId7" Type="http://schemas.openxmlformats.org/officeDocument/2006/relationships/customXml" Target="../ink/ink3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2.xml"/><Relationship Id="rId10" Type="http://schemas.openxmlformats.org/officeDocument/2006/relationships/image" Target="../media/image20.emf"/><Relationship Id="rId4" Type="http://schemas.openxmlformats.org/officeDocument/2006/relationships/image" Target="../media/image17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6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9.emf"/><Relationship Id="rId4" Type="http://schemas.openxmlformats.org/officeDocument/2006/relationships/customXml" Target="../ink/ink9.xml"/><Relationship Id="rId9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4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22.xml"/><Relationship Id="rId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3462"/>
          </a:xfrm>
        </p:spPr>
        <p:txBody>
          <a:bodyPr/>
          <a:lstStyle/>
          <a:p>
            <a:pPr eaLnBrk="1" hangingPunct="1"/>
            <a:r>
              <a:rPr lang="en-US" altLang="en-US" sz="4000" b="1" smtClean="0">
                <a:solidFill>
                  <a:srgbClr val="C00000"/>
                </a:solidFill>
              </a:rPr>
              <a:t>Structure of Fibonacci heaps, potential function </a:t>
            </a:r>
            <a:r>
              <a:rPr lang="en-US" altLang="en-US" smtClean="0"/>
              <a:t>	</a:t>
            </a:r>
            <a:br>
              <a:rPr lang="en-US" altLang="en-US" smtClean="0"/>
            </a:br>
            <a:endParaRPr lang="en-IN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Mr. </a:t>
            </a:r>
            <a:r>
              <a:rPr lang="en-US" b="1" dirty="0" smtClean="0"/>
              <a:t>GURURAJ</a:t>
            </a:r>
            <a:endParaRPr lang="en-US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Assistant Professor-Selection Grade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Department of Computer Science &amp; Engineering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M.I.T </a:t>
            </a:r>
            <a:r>
              <a:rPr lang="en-US" dirty="0" err="1"/>
              <a:t>Manipal</a:t>
            </a:r>
            <a:endParaRPr lang="en-IN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8348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2" y="365124"/>
            <a:ext cx="4419600" cy="3480734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257800" y="219074"/>
            <a:ext cx="6108700" cy="6105526"/>
            <a:chOff x="3312" y="138"/>
            <a:chExt cx="3848" cy="384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12" y="230"/>
              <a:ext cx="3840" cy="3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38"/>
              <a:ext cx="3848" cy="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363678" y="4671031"/>
            <a:ext cx="4189412" cy="1439863"/>
            <a:chOff x="461" y="2922"/>
            <a:chExt cx="2639" cy="907"/>
          </a:xfrm>
        </p:grpSpPr>
        <p:sp>
          <p:nvSpPr>
            <p:cNvPr id="10" name="AutoShape 7"/>
            <p:cNvSpPr>
              <a:spLocks noChangeAspect="1" noChangeArrowheads="1" noTextEdit="1"/>
            </p:cNvSpPr>
            <p:nvPr/>
          </p:nvSpPr>
          <p:spPr bwMode="auto">
            <a:xfrm>
              <a:off x="461" y="2922"/>
              <a:ext cx="2639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" y="2922"/>
              <a:ext cx="2647" cy="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0" y="56160"/>
              <a:ext cx="5172840" cy="6773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40" y="50760"/>
                <a:ext cx="5186160" cy="67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1099800" y="668880"/>
              <a:ext cx="3944880" cy="3119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280" y="666000"/>
                <a:ext cx="3955680" cy="31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873000" y="263880"/>
              <a:ext cx="10725120" cy="6186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040" y="258120"/>
                <a:ext cx="10734840" cy="61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9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200" y="477838"/>
            <a:ext cx="10515600" cy="3206656"/>
            <a:chOff x="528" y="301"/>
            <a:chExt cx="6624" cy="1918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8" y="301"/>
              <a:ext cx="6624" cy="1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01"/>
              <a:ext cx="6636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838200" y="3859679"/>
            <a:ext cx="10296525" cy="1989138"/>
            <a:chOff x="528" y="2228"/>
            <a:chExt cx="6486" cy="1253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528" y="2228"/>
              <a:ext cx="6486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228"/>
              <a:ext cx="6497" cy="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39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58814" y="127000"/>
            <a:ext cx="8404504" cy="6314141"/>
            <a:chOff x="847" y="224"/>
            <a:chExt cx="4955" cy="423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224"/>
              <a:ext cx="4947" cy="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" y="224"/>
              <a:ext cx="4955" cy="4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08760" y="430560"/>
              <a:ext cx="9293040" cy="166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920" y="428040"/>
                <a:ext cx="9304560" cy="16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043280" y="3230280"/>
              <a:ext cx="8319600" cy="3511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600" y="3224520"/>
                <a:ext cx="8327160" cy="35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200" y="522101"/>
            <a:ext cx="8923337" cy="5300662"/>
            <a:chOff x="639" y="295"/>
            <a:chExt cx="5621" cy="3339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639" y="295"/>
              <a:ext cx="5621" cy="3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" y="295"/>
              <a:ext cx="5630" cy="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59720" y="373680"/>
              <a:ext cx="5994360" cy="407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600" y="369360"/>
                <a:ext cx="6006240" cy="40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7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4280" y="86040"/>
              <a:ext cx="5549040" cy="249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60" y="79200"/>
                <a:ext cx="5559480" cy="25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0" y="101160"/>
              <a:ext cx="11455920" cy="478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40" y="98280"/>
                <a:ext cx="11469600" cy="47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94280" y="2711817"/>
              <a:ext cx="11537640" cy="4056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520" y="2708937"/>
                <a:ext cx="11550960" cy="40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5200" y="2413080"/>
              <a:ext cx="8287560" cy="4432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60" y="2409120"/>
                <a:ext cx="8300160" cy="44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15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66750" y="350838"/>
            <a:ext cx="10561638" cy="5189350"/>
            <a:chOff x="420" y="221"/>
            <a:chExt cx="6653" cy="2439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20" y="221"/>
              <a:ext cx="6653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" y="221"/>
              <a:ext cx="6665" cy="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565200" y="747720"/>
              <a:ext cx="11597040" cy="5088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80" y="740880"/>
                <a:ext cx="11608200" cy="50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76518" y="579437"/>
            <a:ext cx="10864570" cy="2325127"/>
            <a:chOff x="381" y="365"/>
            <a:chExt cx="6700" cy="1041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1" y="365"/>
              <a:ext cx="6700" cy="1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" y="365"/>
              <a:ext cx="6711" cy="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1268506" y="2470804"/>
            <a:ext cx="10085294" cy="2746655"/>
            <a:chOff x="450" y="1531"/>
            <a:chExt cx="6562" cy="1485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450" y="1531"/>
              <a:ext cx="6562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" y="1531"/>
              <a:ext cx="6574" cy="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0008000" y="598320"/>
              <a:ext cx="455760" cy="290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160" y="594360"/>
                <a:ext cx="4680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02104" y="215153"/>
            <a:ext cx="7840663" cy="6360459"/>
            <a:chOff x="626" y="517"/>
            <a:chExt cx="4939" cy="3439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626" y="517"/>
              <a:ext cx="4939" cy="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" y="517"/>
              <a:ext cx="4950" cy="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5203825" y="3697942"/>
            <a:ext cx="6746875" cy="2077384"/>
            <a:chOff x="3278" y="2604"/>
            <a:chExt cx="4250" cy="1034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3278" y="2604"/>
              <a:ext cx="4250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8" y="2604"/>
              <a:ext cx="4257" cy="1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955800" y="180720"/>
              <a:ext cx="7698600" cy="6292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1840" y="177840"/>
                <a:ext cx="770544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8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27037" y="334963"/>
            <a:ext cx="7856351" cy="4892675"/>
            <a:chOff x="269" y="211"/>
            <a:chExt cx="4203" cy="308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9" y="211"/>
              <a:ext cx="4203" cy="3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" y="211"/>
              <a:ext cx="4210" cy="3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4437529" y="3848100"/>
            <a:ext cx="7100421" cy="2135841"/>
            <a:chOff x="2948" y="2424"/>
            <a:chExt cx="4320" cy="1467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2948" y="2424"/>
              <a:ext cx="4320" cy="1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" y="2424"/>
              <a:ext cx="4328" cy="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05640" y="407160"/>
              <a:ext cx="11759040" cy="5801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60" y="402840"/>
                <a:ext cx="11773800" cy="58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5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720" y="111960"/>
              <a:ext cx="5204520" cy="336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360" y="104400"/>
                <a:ext cx="5222160" cy="33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27520" y="347040"/>
              <a:ext cx="10714320" cy="549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80" y="336960"/>
                <a:ext cx="10730520" cy="55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050640" y="595080"/>
              <a:ext cx="6871680" cy="4889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7040" y="589320"/>
                <a:ext cx="6884640" cy="49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136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7726" y="561837"/>
            <a:ext cx="92746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Fibonacci heap is a collection of rooted trees that are min-heap ordered. That is, each tree obeys the min-heap property: the key of a node is greater than or equal to the key of its parent. Figure 19.2(a) shows an example of a Fibonacci heap.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1275806" y="3064165"/>
            <a:ext cx="95184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each node x contains a pointer </a:t>
            </a:r>
            <a:r>
              <a:rPr lang="en-US" sz="2400" dirty="0" err="1" smtClean="0"/>
              <a:t>x.p</a:t>
            </a:r>
            <a:r>
              <a:rPr lang="en-US" sz="2400" dirty="0" smtClean="0"/>
              <a:t> to its parent and a pointer </a:t>
            </a:r>
            <a:r>
              <a:rPr lang="en-US" sz="2400" dirty="0" err="1" smtClean="0"/>
              <a:t>x.child</a:t>
            </a:r>
            <a:r>
              <a:rPr lang="en-US" sz="2400" dirty="0" smtClean="0"/>
              <a:t> to any one of its children. The children of x are linked together in a circular, doubly linked list, which we call the child list of x. Each child y in a child list has pointers </a:t>
            </a:r>
            <a:r>
              <a:rPr lang="en-US" sz="2400" dirty="0" err="1" smtClean="0"/>
              <a:t>y.left</a:t>
            </a:r>
            <a:r>
              <a:rPr lang="en-US" sz="2400" dirty="0" smtClean="0"/>
              <a:t> and </a:t>
            </a:r>
            <a:r>
              <a:rPr lang="en-US" sz="2400" dirty="0" err="1" smtClean="0"/>
              <a:t>y.right</a:t>
            </a:r>
            <a:r>
              <a:rPr lang="en-US" sz="2400" dirty="0" smtClean="0"/>
              <a:t> that point to y’s left and right siblings, respectively. If node y is an only child, then </a:t>
            </a:r>
            <a:r>
              <a:rPr lang="en-US" sz="2400" dirty="0" err="1" smtClean="0"/>
              <a:t>y.left</a:t>
            </a:r>
            <a:r>
              <a:rPr lang="en-US" sz="2400" dirty="0" smtClean="0"/>
              <a:t> = </a:t>
            </a:r>
            <a:r>
              <a:rPr lang="en-US" sz="2400" dirty="0" err="1" smtClean="0"/>
              <a:t>y.right</a:t>
            </a:r>
            <a:r>
              <a:rPr lang="en-US" sz="2400" dirty="0" smtClean="0"/>
              <a:t> = y. Siblings may appear in a child list in any order.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199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21659" y="365125"/>
            <a:ext cx="10632141" cy="3209923"/>
            <a:chOff x="528" y="230"/>
            <a:chExt cx="6545" cy="1727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8" y="230"/>
              <a:ext cx="6545" cy="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30"/>
              <a:ext cx="6556" cy="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721659" y="3591776"/>
            <a:ext cx="10533062" cy="2892145"/>
            <a:chOff x="455" y="2090"/>
            <a:chExt cx="6635" cy="1715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455" y="2090"/>
              <a:ext cx="6635" cy="1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" y="2090"/>
              <a:ext cx="6647" cy="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76200" y="1713960"/>
              <a:ext cx="11576160" cy="5137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440" y="1707840"/>
                <a:ext cx="11588760" cy="51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0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71500" y="365125"/>
            <a:ext cx="10782300" cy="5811838"/>
            <a:chOff x="360" y="230"/>
            <a:chExt cx="6792" cy="3661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0" y="230"/>
              <a:ext cx="6792" cy="3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" y="230"/>
              <a:ext cx="6804" cy="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49560" y="1600560"/>
              <a:ext cx="11386080" cy="5004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240" y="1595520"/>
                <a:ext cx="11398320" cy="50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1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460500" y="1173163"/>
            <a:ext cx="7683500" cy="3708400"/>
            <a:chOff x="920" y="739"/>
            <a:chExt cx="4840" cy="233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920" y="739"/>
              <a:ext cx="4840" cy="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739"/>
              <a:ext cx="4854" cy="2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077320" y="582120"/>
              <a:ext cx="4108680" cy="164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8680" y="574560"/>
                <a:ext cx="412200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984240" y="331560"/>
              <a:ext cx="5364720" cy="637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720" y="327600"/>
                <a:ext cx="5377320" cy="6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3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1240" y="433440"/>
              <a:ext cx="9831600" cy="184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240" y="430920"/>
                <a:ext cx="9848520" cy="18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0" y="92880"/>
              <a:ext cx="12028680" cy="6767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40" y="87840"/>
                <a:ext cx="12040200" cy="67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7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200" y="88900"/>
            <a:ext cx="9469437" cy="6560094"/>
            <a:chOff x="667" y="230"/>
            <a:chExt cx="5965" cy="3835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667" y="230"/>
              <a:ext cx="5965" cy="3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" y="230"/>
              <a:ext cx="5975" cy="3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47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738"/>
            <a:ext cx="10515600" cy="4351338"/>
          </a:xfrm>
        </p:spPr>
        <p:txBody>
          <a:bodyPr/>
          <a:lstStyle/>
          <a:p>
            <a:endParaRPr lang="en-IN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819150" y="2205831"/>
            <a:ext cx="10534650" cy="1948158"/>
            <a:chOff x="528" y="1500"/>
            <a:chExt cx="6361" cy="1131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8" y="1500"/>
              <a:ext cx="6361" cy="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500"/>
              <a:ext cx="637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800933" y="4166047"/>
            <a:ext cx="10515600" cy="2154464"/>
            <a:chOff x="528" y="2716"/>
            <a:chExt cx="6361" cy="1234"/>
          </a:xfrm>
        </p:grpSpPr>
        <p:sp>
          <p:nvSpPr>
            <p:cNvPr id="12" name="AutoShape 11"/>
            <p:cNvSpPr>
              <a:spLocks noChangeAspect="1" noChangeArrowheads="1" noTextEdit="1"/>
            </p:cNvSpPr>
            <p:nvPr/>
          </p:nvSpPr>
          <p:spPr bwMode="auto">
            <a:xfrm>
              <a:off x="528" y="2716"/>
              <a:ext cx="6361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716"/>
              <a:ext cx="6372" cy="1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6"/>
          <p:cNvGrpSpPr>
            <a:grpSpLocks noChangeAspect="1"/>
          </p:cNvGrpSpPr>
          <p:nvPr/>
        </p:nvGrpSpPr>
        <p:grpSpPr bwMode="auto">
          <a:xfrm>
            <a:off x="838200" y="365125"/>
            <a:ext cx="10515600" cy="1581150"/>
            <a:chOff x="528" y="230"/>
            <a:chExt cx="6624" cy="996"/>
          </a:xfrm>
        </p:grpSpPr>
        <p:sp>
          <p:nvSpPr>
            <p:cNvPr id="1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528" y="230"/>
              <a:ext cx="6624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30"/>
              <a:ext cx="6636" cy="1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8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93"/>
            <a:ext cx="10515600" cy="3047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70" y="3596592"/>
            <a:ext cx="10415029" cy="23470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201400" y="3336840"/>
              <a:ext cx="2124720" cy="5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8880" y="3333240"/>
                <a:ext cx="213156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4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398337"/>
            <a:ext cx="4493622" cy="340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3" y="398337"/>
            <a:ext cx="6691653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838200" y="745332"/>
            <a:ext cx="10409238" cy="2025650"/>
            <a:chOff x="528" y="230"/>
            <a:chExt cx="6557" cy="127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8" y="230"/>
              <a:ext cx="6557" cy="1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30"/>
              <a:ext cx="6569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99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3907"/>
            <a:ext cx="10226040" cy="2468882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838200" y="414338"/>
            <a:ext cx="9532938" cy="2964632"/>
            <a:chOff x="528" y="346"/>
            <a:chExt cx="6005" cy="1867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8" y="346"/>
              <a:ext cx="5578" cy="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46"/>
              <a:ext cx="6005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86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57263" y="3592513"/>
            <a:ext cx="9375775" cy="2584450"/>
            <a:chOff x="603" y="2263"/>
            <a:chExt cx="5906" cy="162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603" y="2263"/>
              <a:ext cx="590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2263"/>
              <a:ext cx="5917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957263" y="436563"/>
            <a:ext cx="9101137" cy="2778125"/>
            <a:chOff x="603" y="275"/>
            <a:chExt cx="5733" cy="1750"/>
          </a:xfrm>
        </p:grpSpPr>
        <p:sp>
          <p:nvSpPr>
            <p:cNvPr id="10" name="AutoShape 7"/>
            <p:cNvSpPr>
              <a:spLocks noChangeAspect="1" noChangeArrowheads="1" noTextEdit="1"/>
            </p:cNvSpPr>
            <p:nvPr/>
          </p:nvSpPr>
          <p:spPr bwMode="auto">
            <a:xfrm>
              <a:off x="603" y="275"/>
              <a:ext cx="5733" cy="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275"/>
              <a:ext cx="5744" cy="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72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168</Words>
  <Application>Microsoft Office PowerPoint</Application>
  <PresentationFormat>Widescreen</PresentationFormat>
  <Paragraphs>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Structure of Fibonacci heaps, potential function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Fibonacci heaps, potential function</dc:title>
  <dc:creator>Gururaj [MAHE-MIT]</dc:creator>
  <cp:lastModifiedBy>Gururaj [MAHE-MIT]</cp:lastModifiedBy>
  <cp:revision>21</cp:revision>
  <dcterms:created xsi:type="dcterms:W3CDTF">2021-11-16T09:29:50Z</dcterms:created>
  <dcterms:modified xsi:type="dcterms:W3CDTF">2021-11-26T11:39:16Z</dcterms:modified>
</cp:coreProperties>
</file>